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embeddings/Microsoft_Equation14.bin" ContentType="application/vnd.openxmlformats-officedocument.oleObject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embeddings/Microsoft_Equation13.bin" ContentType="application/vnd.openxmlformats-officedocument.oleObject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Microsoft_Equation8.bin" ContentType="application/vnd.openxmlformats-officedocument.oleObject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embeddings/Microsoft_Equation12.bin" ContentType="application/vnd.openxmlformats-officedocument.oleObject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10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46" r:id="rId1"/>
  </p:sldMasterIdLst>
  <p:notesMasterIdLst>
    <p:notesMasterId r:id="rId63"/>
  </p:notesMasterIdLst>
  <p:handoutMasterIdLst>
    <p:handoutMasterId r:id="rId64"/>
  </p:handoutMasterIdLst>
  <p:sldIdLst>
    <p:sldId id="361" r:id="rId2"/>
    <p:sldId id="259" r:id="rId3"/>
    <p:sldId id="260" r:id="rId4"/>
    <p:sldId id="261" r:id="rId5"/>
    <p:sldId id="264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1" r:id="rId23"/>
    <p:sldId id="326" r:id="rId24"/>
    <p:sldId id="327" r:id="rId25"/>
    <p:sldId id="332" r:id="rId26"/>
    <p:sldId id="333" r:id="rId27"/>
    <p:sldId id="329" r:id="rId28"/>
    <p:sldId id="334" r:id="rId29"/>
    <p:sldId id="335" r:id="rId30"/>
    <p:sldId id="336" r:id="rId31"/>
    <p:sldId id="337" r:id="rId32"/>
    <p:sldId id="357" r:id="rId33"/>
    <p:sldId id="358" r:id="rId34"/>
    <p:sldId id="353" r:id="rId35"/>
    <p:sldId id="350" r:id="rId36"/>
    <p:sldId id="351" r:id="rId37"/>
    <p:sldId id="352" r:id="rId38"/>
    <p:sldId id="280" r:id="rId39"/>
    <p:sldId id="284" r:id="rId40"/>
    <p:sldId id="282" r:id="rId41"/>
    <p:sldId id="285" r:id="rId42"/>
    <p:sldId id="348" r:id="rId43"/>
    <p:sldId id="347" r:id="rId44"/>
    <p:sldId id="338" r:id="rId45"/>
    <p:sldId id="339" r:id="rId46"/>
    <p:sldId id="340" r:id="rId47"/>
    <p:sldId id="360" r:id="rId48"/>
    <p:sldId id="359" r:id="rId49"/>
    <p:sldId id="341" r:id="rId50"/>
    <p:sldId id="342" r:id="rId51"/>
    <p:sldId id="343" r:id="rId52"/>
    <p:sldId id="287" r:id="rId53"/>
    <p:sldId id="344" r:id="rId54"/>
    <p:sldId id="354" r:id="rId55"/>
    <p:sldId id="345" r:id="rId56"/>
    <p:sldId id="346" r:id="rId57"/>
    <p:sldId id="297" r:id="rId58"/>
    <p:sldId id="349" r:id="rId59"/>
    <p:sldId id="324" r:id="rId60"/>
    <p:sldId id="355" r:id="rId61"/>
    <p:sldId id="35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9A9A9"/>
    <a:srgbClr val="888888"/>
    <a:srgbClr val="727272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 vertBarState="minimized">
    <p:restoredLeft sz="15216" autoAdjust="0"/>
    <p:restoredTop sz="94660"/>
  </p:normalViewPr>
  <p:slideViewPr>
    <p:cSldViewPr snapToObjects="1" showGuides="1">
      <p:cViewPr varScale="1">
        <p:scale>
          <a:sx n="148" d="100"/>
          <a:sy n="148" d="100"/>
        </p:scale>
        <p:origin x="-2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4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Relationship Id="rId2" Type="http://schemas.openxmlformats.org/officeDocument/2006/relationships/image" Target="../media/image1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291C4-F4E9-4F46-975A-31A09E1374E3}" type="datetimeFigureOut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AD83-B898-A84C-879C-5B52875068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05BDA-F986-E84B-A8C7-B5A80A1C182B}" type="datetimeFigureOut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A72F9-574D-4B49-A1A2-F6BA6CD38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7631-34E1-7440-B351-C20589C6245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FD5-EC74-EA4F-BA77-76957A5F12D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B6D11-898B-1440-9348-0AAB0D23BF3A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08B-9FF3-D945-8B36-1A8BEB32199F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A8B9-DE4C-5943-9A0C-EDC8FD2D2965}" type="datetime1">
              <a:rPr lang="en-US" smtClean="0"/>
              <a:pPr/>
              <a:t>11/25/10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C7D1-5F2C-364F-971F-C765C619A868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B405-79EE-D24F-AEA9-FDF301E35DC1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IAC WS 2010 – Lecture 2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97E2A-D447-6244-AFDF-000FB286C233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9BD8-6DD2-7C42-AB9A-99580A39A71C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1F14-6CE6-F647-B8A0-C663E0195AA4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7B8C7-6956-DB45-8C00-BF7009F58C5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6C70F-510A-F748-8A51-C735CF865C5C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8A4-3E1E-5849-86F9-C8ACFC927817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3ABD308B-9B9E-064C-879E-C9058299B055}" type="datetime1">
              <a:rPr lang="en-US" smtClean="0"/>
              <a:pPr/>
              <a:t>11/25/10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IAC WS 2010 –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242EF4D5-711B-8240-87EB-5303AF23DE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60" r:id="rId13"/>
  </p:sldLayoutIdLst>
  <p:transition>
    <p:fade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Microsoft_Equation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0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1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13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df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df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df"/><Relationship Id="rId3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df"/><Relationship Id="rId4" Type="http://schemas.openxmlformats.org/officeDocument/2006/relationships/image" Target="../media/image71.png"/><Relationship Id="rId5" Type="http://schemas.openxmlformats.org/officeDocument/2006/relationships/oleObject" Target="../embeddings/Microsoft_Equation14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d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d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df"/><Relationship Id="rId3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df"/><Relationship Id="rId3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d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d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df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2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df"/><Relationship Id="rId3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6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976" y="228600"/>
            <a:ext cx="8915400" cy="2057400"/>
          </a:xfrm>
        </p:spPr>
        <p:txBody>
          <a:bodyPr/>
          <a:lstStyle/>
          <a:p>
            <a:r>
              <a:rPr lang="en-GB" sz="5400" dirty="0" smtClean="0"/>
              <a:t>The</a:t>
            </a:r>
            <a:r>
              <a:rPr lang="en-GB" sz="5400" dirty="0" smtClean="0"/>
              <a:t> o</a:t>
            </a:r>
            <a:r>
              <a:rPr lang="en-US" sz="5400" dirty="0" smtClean="0"/>
              <a:t>blique pulsator model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5684" y="2462213"/>
            <a:ext cx="7542213" cy="1500187"/>
          </a:xfrm>
        </p:spPr>
        <p:txBody>
          <a:bodyPr>
            <a:noAutofit/>
          </a:bodyPr>
          <a:lstStyle/>
          <a:p>
            <a:r>
              <a:rPr lang="en-US" sz="3600" dirty="0" smtClean="0"/>
              <a:t>Don Kurtz</a:t>
            </a:r>
          </a:p>
          <a:p>
            <a:r>
              <a:rPr lang="en-US" sz="3600" dirty="0" smtClean="0"/>
              <a:t>Jeremiah Horrocks Institute</a:t>
            </a:r>
          </a:p>
          <a:p>
            <a:r>
              <a:rPr lang="en-US" sz="3600" dirty="0" smtClean="0"/>
              <a:t>University of Central Lancashire</a:t>
            </a:r>
            <a:endParaRPr lang="en-US" sz="3600" dirty="0"/>
          </a:p>
        </p:txBody>
      </p:sp>
      <p:grpSp>
        <p:nvGrpSpPr>
          <p:cNvPr id="2" name="Group 8"/>
          <p:cNvGrpSpPr/>
          <p:nvPr/>
        </p:nvGrpSpPr>
        <p:grpSpPr>
          <a:xfrm>
            <a:off x="3200400" y="4648200"/>
            <a:ext cx="2743200" cy="1905000"/>
            <a:chOff x="3200400" y="4772875"/>
            <a:chExt cx="2743200" cy="1905000"/>
          </a:xfrm>
        </p:grpSpPr>
        <p:sp>
          <p:nvSpPr>
            <p:cNvPr id="7" name="Rectangle 6"/>
            <p:cNvSpPr/>
            <p:nvPr/>
          </p:nvSpPr>
          <p:spPr>
            <a:xfrm>
              <a:off x="3200400" y="4772875"/>
              <a:ext cx="2743200" cy="19050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uclanlogo-300(1)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6863" y="4933610"/>
              <a:ext cx="2510274" cy="1577226"/>
            </a:xfrm>
            <a:prstGeom prst="rect">
              <a:avLst/>
            </a:prstGeom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2050-A91B-5B49-B690-013E0D6F4DE8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IAC WS 2010 – Lecture 1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2BC3B-0D23-BD44-80BC-994BF595D2F7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Mode visibility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8" name="Picture 7" descr="acdk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25943" y="990600"/>
            <a:ext cx="5884562" cy="40394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5438" y="5181600"/>
            <a:ext cx="84978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does l = 1 have a higher observed amplitude than l = 0?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My Documents\PAPERS\NATO-ASI\talk 3\opm diagra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73313"/>
            <a:ext cx="5429532" cy="3875087"/>
          </a:xfrm>
          <a:prstGeom prst="rect">
            <a:avLst/>
          </a:prstGeom>
          <a:noFill/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107A6-79D1-6F40-9BF3-4FB8E01E4CAB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simple idea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a dipole mode the observed amplitude is: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1768894"/>
          <a:ext cx="5183187" cy="1973262"/>
        </p:xfrm>
        <a:graphic>
          <a:graphicData uri="http://schemas.openxmlformats.org/presentationml/2006/ole">
            <p:oleObj spid="_x0000_s173058" name="Equation" r:id="rId4" imgW="2133600" imgH="8128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Oblique pulsator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0814-C3EC-A646-B215-FEB8F2AEF6E2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1666875" y="1719262"/>
          <a:ext cx="5800725" cy="4224338"/>
        </p:xfrm>
        <a:graphic>
          <a:graphicData uri="http://schemas.openxmlformats.org/presentationml/2006/ole">
            <p:oleObj spid="_x0000_s174082" name="Equation" r:id="rId3" imgW="2387600" imgH="17399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50CB-33CE-4646-9FEC-CCB179CE4F42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77788" y="652463"/>
          <a:ext cx="8951912" cy="4792662"/>
        </p:xfrm>
        <a:graphic>
          <a:graphicData uri="http://schemas.openxmlformats.org/presentationml/2006/ole">
            <p:oleObj spid="_x0000_s175106" name="Equation" r:id="rId3" imgW="4978400" imgH="26670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643024"/>
            <a:ext cx="134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Trig identity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35" y="1764268"/>
            <a:ext cx="88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Try this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507468"/>
            <a:ext cx="98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We find: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2602468"/>
            <a:ext cx="123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Sum them: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Oblique pulsator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0489-4CFB-B14C-A50A-26AAD96636B1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1666875" y="1719262"/>
          <a:ext cx="5800725" cy="4224338"/>
        </p:xfrm>
        <a:graphic>
          <a:graphicData uri="http://schemas.openxmlformats.org/presentationml/2006/ole">
            <p:oleObj spid="_x0000_s176130" name="Equation" r:id="rId3" imgW="2387600" imgH="17399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Oblique pulsator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6402-739D-8A41-973B-5C594F719794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187325" y="176213"/>
          <a:ext cx="8715375" cy="5767387"/>
        </p:xfrm>
        <a:graphic>
          <a:graphicData uri="http://schemas.openxmlformats.org/presentationml/2006/ole">
            <p:oleObj spid="_x0000_s177154" name="Equation" r:id="rId3" imgW="4051300" imgH="26797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A3E12-8C15-F745-A2D5-8A32D8506185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Oblique pulsator model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pulsation axis is not the rotation axis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This generates a (2l+1) multiplet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frequencies are split by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exactly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rotation frequency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 the time of pulsation maximum all members of the multiplet have the same pulsation phase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simplest model A</a:t>
            </a:r>
            <a:r>
              <a:rPr lang="en-US" sz="280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+m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A</a:t>
            </a:r>
            <a:r>
              <a:rPr lang="en-US" sz="280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-m</a:t>
            </a:r>
            <a:r>
              <a:rPr lang="en-US" sz="28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2800" baseline="-25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contains information about the geometry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of the mode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baseline="-250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838200" y="4970755"/>
          <a:ext cx="1143000" cy="668045"/>
        </p:xfrm>
        <a:graphic>
          <a:graphicData uri="http://schemas.openxmlformats.org/presentationml/2006/ole">
            <p:oleObj spid="_x0000_s178179" name="Equation" r:id="rId3" imgW="673100" imgH="3937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165398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HR 3831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distorted oblique dipole mode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B25A-6593-B84F-9809-4E71A904C81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4" descr="C:\My Documents\PAPERS\NATO-ASI\talk 3\schematic 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676" y="1371600"/>
            <a:ext cx="6177167" cy="4921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2C655-3E8A-314B-8F1A-49BF3E1FAD5A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4" name="Picture 4" descr="C:\My Documents\PAPERS\NATO-ASI\talk 3\hr 3831 phase diagram 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560" y="0"/>
            <a:ext cx="5400320" cy="68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106" y="1828800"/>
            <a:ext cx="172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HR 3831</a:t>
            </a:r>
            <a:endParaRPr lang="en-US" sz="3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E2C9-E2E7-6348-B68F-17665F3A629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4" name="Picture 4" descr="C:\My Documents\PAPERS\NATO-ASI\talk 3\hd 6532 phase diagram 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3230" y="0"/>
            <a:ext cx="5487770" cy="68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106" y="1828800"/>
            <a:ext cx="1801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HD 6532</a:t>
            </a:r>
            <a:endParaRPr lang="en-US" sz="3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165398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This is not a rotationally split multiplet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so what is it?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8052-8107-8349-A822-F5BAC63C007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4" descr="C:\My Documents\PAPERS\NATO-ASI\talk 3\schematic 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676" y="1371600"/>
            <a:ext cx="6177167" cy="4921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1DDE-6A45-9747-95D3-D6FCE443EF4F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Oblique pulsation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roAp stars are oblique pulsators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Some white dwarfs with MG magnetic fields may be oblique pulsators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Neutron stars may be oblique pulsators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2820" y="1524000"/>
            <a:ext cx="344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Kurtz, 1990, ARA&amp;A, 28, 607 - 655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2469" y="2971800"/>
            <a:ext cx="517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Montgomery et al., 2010, ApJ, 716, 84 (DBV GD 358)</a:t>
            </a:r>
            <a:endParaRPr lang="en-US" dirty="0">
              <a:solidFill>
                <a:srgbClr val="F2D90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8265" y="4267200"/>
            <a:ext cx="36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Rosen etal., 2010, Bull. AAS, 42, 465</a:t>
            </a:r>
            <a:endParaRPr lang="en-US" dirty="0">
              <a:solidFill>
                <a:srgbClr val="F2D9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4CD9-9C22-1B47-9F34-490F6711013F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Oblique pulsation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Oblique pulsation has been proposed as an explanation of the Blazhko effect in RR Lyrae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Could tidal distortion in close binary stars cause the pulsation axis to be the tidal axis?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Ask Kelly Hambleton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5980" y="2057400"/>
            <a:ext cx="356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Shibahashi 2000, ASPC, 203, 299</a:t>
            </a:r>
          </a:p>
          <a:p>
            <a:r>
              <a:rPr lang="en-US" dirty="0" smtClean="0">
                <a:solidFill>
                  <a:srgbClr val="F2D908"/>
                </a:solidFill>
              </a:rPr>
              <a:t>Szabó et al., 2010, MNRAS, in press</a:t>
            </a:r>
            <a:endParaRPr lang="en-US" dirty="0">
              <a:solidFill>
                <a:srgbClr val="F2D9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2" y="-76200"/>
            <a:ext cx="7581901" cy="1653988"/>
          </a:xfrm>
        </p:spPr>
        <p:txBody>
          <a:bodyPr/>
          <a:lstStyle/>
          <a:p>
            <a:r>
              <a:rPr lang="en-GB" sz="4000" dirty="0"/>
              <a:t>What is interesting</a:t>
            </a:r>
            <a:br>
              <a:rPr lang="en-GB" sz="4000" dirty="0"/>
            </a:br>
            <a:r>
              <a:rPr lang="en-GB" sz="4000" dirty="0"/>
              <a:t>about roAp stars?</a:t>
            </a:r>
            <a:endParaRPr lang="en-US" sz="4000" dirty="0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371600"/>
            <a:ext cx="3733800" cy="53340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GB" sz="2400" dirty="0"/>
              <a:t>T</a:t>
            </a:r>
            <a:r>
              <a:rPr lang="en-GB" sz="2400" baseline="-25000" dirty="0"/>
              <a:t>eff</a:t>
            </a:r>
            <a:r>
              <a:rPr lang="en-GB" sz="2400" dirty="0"/>
              <a:t>: 6600 – 8500 K</a:t>
            </a:r>
          </a:p>
          <a:p>
            <a:pPr>
              <a:lnSpc>
                <a:spcPct val="140000"/>
              </a:lnSpc>
            </a:pPr>
            <a:r>
              <a:rPr lang="en-GB" sz="2400" dirty="0"/>
              <a:t>P</a:t>
            </a:r>
            <a:r>
              <a:rPr lang="en-GB" sz="2400" baseline="-25000" dirty="0"/>
              <a:t>pul</a:t>
            </a:r>
            <a:r>
              <a:rPr lang="en-GB" sz="2400" dirty="0"/>
              <a:t>: 5.65 – 21.2 </a:t>
            </a:r>
            <a:r>
              <a:rPr lang="en-GB" sz="2400" dirty="0" smtClean="0"/>
              <a:t>min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A</a:t>
            </a:r>
            <a:r>
              <a:rPr lang="en-GB" sz="2400" dirty="0" smtClean="0"/>
              <a:t>symptotic p modes</a:t>
            </a:r>
          </a:p>
          <a:p>
            <a:pPr>
              <a:lnSpc>
                <a:spcPct val="140000"/>
              </a:lnSpc>
            </a:pPr>
            <a:r>
              <a:rPr lang="en-GB" sz="2400" dirty="0"/>
              <a:t>A</a:t>
            </a:r>
            <a:r>
              <a:rPr lang="en-GB" sz="2400" baseline="-25000" dirty="0"/>
              <a:t>phot</a:t>
            </a:r>
            <a:r>
              <a:rPr lang="en-GB" sz="2400" dirty="0"/>
              <a:t>: &lt; 10 mmag</a:t>
            </a:r>
          </a:p>
          <a:p>
            <a:pPr>
              <a:lnSpc>
                <a:spcPct val="140000"/>
              </a:lnSpc>
            </a:pPr>
            <a:r>
              <a:rPr lang="en-GB" sz="2400" dirty="0"/>
              <a:t>A</a:t>
            </a:r>
            <a:r>
              <a:rPr lang="en-GB" sz="2400" baseline="-25000" dirty="0"/>
              <a:t>rv</a:t>
            </a:r>
            <a:r>
              <a:rPr lang="en-GB" sz="2400" dirty="0"/>
              <a:t>: &lt; 3000 m s</a:t>
            </a:r>
            <a:r>
              <a:rPr lang="en-GB" sz="2400" baseline="30000" dirty="0"/>
              <a:t>-1</a:t>
            </a:r>
          </a:p>
          <a:p>
            <a:pPr>
              <a:lnSpc>
                <a:spcPct val="140000"/>
              </a:lnSpc>
            </a:pPr>
            <a:r>
              <a:rPr lang="en-GB" sz="2400" dirty="0"/>
              <a:t>B</a:t>
            </a:r>
            <a:r>
              <a:rPr lang="en-GB" sz="2400" baseline="-25000" dirty="0"/>
              <a:t>s</a:t>
            </a:r>
            <a:r>
              <a:rPr lang="en-GB" sz="2400" dirty="0"/>
              <a:t>: &lt; 30 kG</a:t>
            </a:r>
            <a:endParaRPr lang="en-GB" sz="2400" dirty="0" smtClean="0"/>
          </a:p>
          <a:p>
            <a:pPr>
              <a:lnSpc>
                <a:spcPct val="140000"/>
              </a:lnSpc>
            </a:pPr>
            <a:r>
              <a:rPr lang="en-GB" sz="2400" dirty="0" smtClean="0"/>
              <a:t>Atomic </a:t>
            </a:r>
            <a:r>
              <a:rPr lang="en-GB" sz="2400" dirty="0"/>
              <a:t>diffusion</a:t>
            </a:r>
            <a:endParaRPr lang="en-US" sz="2400" dirty="0"/>
          </a:p>
        </p:txBody>
      </p:sp>
      <p:pic>
        <p:nvPicPr>
          <p:cNvPr id="425989" name="Picture 5" descr="plot-hi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" y="1484313"/>
            <a:ext cx="4900613" cy="5113337"/>
          </a:xfrm>
          <a:ln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9398-D50A-D748-87AD-AB5D28503CA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9363" name="Picture 3" descr="h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8642350" cy="1817687"/>
          </a:xfrm>
          <a:ln/>
        </p:spPr>
      </p:pic>
      <p:sp>
        <p:nvSpPr>
          <p:cNvPr id="1039364" name="Text Box 4"/>
          <p:cNvSpPr txBox="1">
            <a:spLocks noChangeArrowheads="1"/>
          </p:cNvSpPr>
          <p:nvPr/>
        </p:nvSpPr>
        <p:spPr bwMode="auto">
          <a:xfrm>
            <a:off x="4787900" y="2354263"/>
            <a:ext cx="4140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XCOV20</a:t>
            </a:r>
          </a:p>
          <a:p>
            <a:r>
              <a:rPr lang="en-GB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HR1217</a:t>
            </a:r>
          </a:p>
          <a:p>
            <a:r>
              <a:rPr lang="en-GB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48 astronomers</a:t>
            </a:r>
          </a:p>
          <a:p>
            <a:r>
              <a:rPr lang="en-GB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8 observatories</a:t>
            </a:r>
          </a:p>
          <a:p>
            <a:r>
              <a:rPr lang="en-GB" sz="44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 weeks</a:t>
            </a:r>
            <a:endParaRPr lang="en-US" sz="4400" dirty="0">
              <a:solidFill>
                <a:schemeClr val="tx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39365" name="Picture 5" descr="w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2852738"/>
            <a:ext cx="4211638" cy="2727325"/>
          </a:xfrm>
          <a:ln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C44D-7820-5B40-B758-948D8C81298C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135" t="7778" r="9739" b="45555"/>
              <a:stretch>
                <a:fillRect/>
              </a:stretch>
            </p:blipFill>
          </mc:Choice>
          <mc:Fallback>
            <p:blipFill>
              <a:blip r:embed="rId3"/>
              <a:srcRect l="12135" t="7778" r="9739" b="45555"/>
              <a:stretch>
                <a:fillRect/>
              </a:stretch>
            </p:blipFill>
          </mc:Fallback>
        </mc:AlternateContent>
        <p:spPr>
          <a:xfrm>
            <a:off x="1365953" y="1143000"/>
            <a:ext cx="6519996" cy="504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06594" name="Rectangle 2"/>
          <p:cNvSpPr>
            <a:spLocks noChangeArrowheads="1"/>
          </p:cNvSpPr>
          <p:nvPr/>
        </p:nvSpPr>
        <p:spPr bwMode="auto">
          <a:xfrm>
            <a:off x="49213" y="92075"/>
            <a:ext cx="9036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r>
              <a:rPr lang="en-GB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 </a:t>
            </a:r>
            <a:r>
              <a:rPr lang="en-GB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1217 WET Xcov20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6596" name="Text Box 4"/>
          <p:cNvSpPr txBox="1">
            <a:spLocks noChangeArrowheads="1"/>
          </p:cNvSpPr>
          <p:nvPr/>
        </p:nvSpPr>
        <p:spPr bwMode="auto">
          <a:xfrm>
            <a:off x="2565400" y="6278563"/>
            <a:ext cx="400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Times New Roman" charset="0"/>
              </a:rPr>
              <a:t>Kurtz et al., 2005, MNRAS, 358, 651</a:t>
            </a:r>
            <a:endParaRPr lang="en-US" sz="2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006597" name="Text Box 5"/>
          <p:cNvSpPr txBox="1">
            <a:spLocks noChangeArrowheads="1"/>
          </p:cNvSpPr>
          <p:nvPr/>
        </p:nvSpPr>
        <p:spPr bwMode="auto">
          <a:xfrm>
            <a:off x="5429250" y="2060575"/>
            <a:ext cx="1773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charset="2"/>
              <a:buChar char="s"/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 = 14 mag</a:t>
            </a:r>
          </a:p>
          <a:p>
            <a:pPr>
              <a:buFont typeface="Symbol" charset="2"/>
              <a:buNone/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precision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37262-D3E1-6F4D-8DDE-C1F451E47C2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ChangeArrowheads="1"/>
          </p:cNvSpPr>
          <p:nvPr/>
        </p:nvSpPr>
        <p:spPr bwMode="auto">
          <a:xfrm>
            <a:off x="49213" y="92075"/>
            <a:ext cx="9036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r>
              <a:rPr lang="en-GB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 </a:t>
            </a:r>
            <a:r>
              <a:rPr lang="en-GB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1217 WET Xcov20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6596" name="Text Box 4"/>
          <p:cNvSpPr txBox="1">
            <a:spLocks noChangeArrowheads="1"/>
          </p:cNvSpPr>
          <p:nvPr/>
        </p:nvSpPr>
        <p:spPr bwMode="auto">
          <a:xfrm>
            <a:off x="2565400" y="6278563"/>
            <a:ext cx="400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Times New Roman" charset="0"/>
              </a:rPr>
              <a:t>Kurtz et al., 2005, MNRAS, 358, 651</a:t>
            </a:r>
            <a:endParaRPr lang="en-US" sz="20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" name="Picture 6" descr="fi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778" t="7778" r="8301" b="44444"/>
              <a:stretch>
                <a:fillRect/>
              </a:stretch>
            </p:blipFill>
          </mc:Choice>
          <mc:Fallback>
            <p:blipFill>
              <a:blip r:embed="rId3"/>
              <a:srcRect l="12778" t="7778" r="8301" b="44444"/>
              <a:stretch>
                <a:fillRect/>
              </a:stretch>
            </p:blipFill>
          </mc:Fallback>
        </mc:AlternateContent>
        <p:spPr>
          <a:xfrm>
            <a:off x="1355912" y="1056000"/>
            <a:ext cx="6433198" cy="504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82FC-6D8E-D549-9A99-E6CC380A9053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ChangeArrowheads="1"/>
          </p:cNvSpPr>
          <p:nvPr/>
        </p:nvSpPr>
        <p:spPr bwMode="auto">
          <a:xfrm>
            <a:off x="49213" y="92075"/>
            <a:ext cx="9036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r>
              <a:rPr lang="en-GB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 </a:t>
            </a:r>
            <a:r>
              <a:rPr lang="en-GB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1217 WET Xcov20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6596" name="Text Box 4"/>
          <p:cNvSpPr txBox="1">
            <a:spLocks noChangeArrowheads="1"/>
          </p:cNvSpPr>
          <p:nvPr/>
        </p:nvSpPr>
        <p:spPr bwMode="auto">
          <a:xfrm>
            <a:off x="2565400" y="6278563"/>
            <a:ext cx="400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Times New Roman" charset="0"/>
              </a:rPr>
              <a:t>Kurtz et al., 2005, MNRAS, 358, 651</a:t>
            </a:r>
            <a:endParaRPr lang="en-US" sz="20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6" name="Picture 5" descr="Fig5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2135" t="7778" r="8301" b="45555"/>
              <a:stretch>
                <a:fillRect/>
              </a:stretch>
            </p:blipFill>
          </mc:Choice>
          <mc:Fallback>
            <p:blipFill>
              <a:blip r:embed="rId4"/>
              <a:srcRect l="12135" t="7778" r="8301" b="45555"/>
              <a:stretch>
                <a:fillRect/>
              </a:stretch>
            </p:blipFill>
          </mc:Fallback>
        </mc:AlternateContent>
        <p:spPr>
          <a:xfrm>
            <a:off x="1252620" y="1056000"/>
            <a:ext cx="6640000" cy="5040000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571247" y="2209800"/>
          <a:ext cx="1591553" cy="984250"/>
        </p:xfrm>
        <a:graphic>
          <a:graphicData uri="http://schemas.openxmlformats.org/presentationml/2006/ole">
            <p:oleObj spid="_x0000_s265218" name="Equation" r:id="rId5" imgW="965200" imgH="596900" progId="Equation.3">
              <p:embed/>
            </p:oleObj>
          </a:graphicData>
        </a:graphic>
      </p:graphicFrame>
      <p:cxnSp>
        <p:nvCxnSpPr>
          <p:cNvPr id="10" name="Straight Arrow Connector 9"/>
          <p:cNvCxnSpPr/>
          <p:nvPr/>
        </p:nvCxnSpPr>
        <p:spPr>
          <a:xfrm rot="5400000">
            <a:off x="5749925" y="3844925"/>
            <a:ext cx="1301750" cy="158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6BC5-C6B1-5B49-B389-5EC54A00AEC7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57" y="-76200"/>
            <a:ext cx="8763000" cy="1653988"/>
          </a:xfrm>
        </p:spPr>
        <p:txBody>
          <a:bodyPr/>
          <a:lstStyle/>
          <a:p>
            <a:r>
              <a:rPr lang="en-US" sz="5400" dirty="0" smtClean="0"/>
              <a:t>M</a:t>
            </a:r>
            <a:r>
              <a:rPr lang="en-GB" sz="5400" dirty="0" smtClean="0"/>
              <a:t>agnetic purturbation to the pulsation freq</a:t>
            </a:r>
            <a:r>
              <a:rPr lang="en-US" sz="5400" dirty="0" smtClean="0"/>
              <a:t>uencie</a:t>
            </a:r>
            <a:r>
              <a:rPr lang="en-GB" sz="5400" dirty="0" smtClean="0"/>
              <a:t>s </a:t>
            </a:r>
            <a:endParaRPr lang="en-US" sz="5400" dirty="0"/>
          </a:p>
        </p:txBody>
      </p:sp>
      <p:pic>
        <p:nvPicPr>
          <p:cNvPr id="1008643" name="Picture 3" descr="frqshifts_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43225" y="1731962"/>
            <a:ext cx="5972175" cy="4592638"/>
          </a:xfrm>
          <a:ln/>
        </p:spPr>
      </p:pic>
      <p:sp>
        <p:nvSpPr>
          <p:cNvPr id="1008644" name="Text Box 4"/>
          <p:cNvSpPr txBox="1">
            <a:spLocks noChangeArrowheads="1"/>
          </p:cNvSpPr>
          <p:nvPr/>
        </p:nvSpPr>
        <p:spPr bwMode="auto">
          <a:xfrm>
            <a:off x="0" y="2667000"/>
            <a:ext cx="29432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Cunha, M. Gough, D., 2001, MNRAS, 319,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1020</a:t>
            </a:r>
          </a:p>
          <a:p>
            <a:pPr algn="l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Bigot et al. 2000, A&amp;A, 356,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218</a:t>
            </a:r>
          </a:p>
          <a:p>
            <a:pPr algn="l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Saio, H., 2005, MNRAS, 360, 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1022</a:t>
            </a:r>
          </a:p>
          <a:p>
            <a:pPr algn="l"/>
            <a:endParaRPr lang="en-US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Cunha, M., 2007, CoAst, 150, 148</a:t>
            </a:r>
            <a:endParaRPr lang="en-GB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8CE4-E700-0D45-A9FA-7DC0C1F6156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mp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37286" y="552620"/>
            <a:ext cx="7674352" cy="576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DC168-85E6-4548-B97A-5FB58193F120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349F-F0E9-4247-9D0E-56EBC47E082D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a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33390" y="556019"/>
            <a:ext cx="7674353" cy="576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8A5E0-C501-4E4D-9861-AF580B2ED330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simple idea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if the pulsation axis is not the rotation axis?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6" name="Picture 4" descr="C:\My Documents\PAPERS\NATO-ASI\talk 3\opm diagra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254750" cy="4464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1324" y="6135469"/>
            <a:ext cx="3755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Kurtz 1982, MNRAS, 200, 807 – 859</a:t>
            </a:r>
          </a:p>
          <a:p>
            <a:r>
              <a:rPr lang="en-US" dirty="0" smtClean="0">
                <a:solidFill>
                  <a:srgbClr val="F2D908"/>
                </a:solidFill>
              </a:rPr>
              <a:t>Shibahashi &amp; Saio 1985, PASJ, 37, 601</a:t>
            </a:r>
            <a:endParaRPr lang="en-US" dirty="0">
              <a:solidFill>
                <a:srgbClr val="F2D9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112F-A9C7-C745-9E1A-35530CBDD0CF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HR1217: weighting the observations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6543" y="6327687"/>
            <a:ext cx="392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White, T. et al., MNRAS, in preparation 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8" name="Picture 7" descr="Pages from white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3293"/>
              <a:stretch>
                <a:fillRect/>
              </a:stretch>
            </p:blipFill>
          </mc:Choice>
          <mc:Fallback>
            <p:blipFill>
              <a:blip r:embed="rId3"/>
              <a:srcRect r="3293"/>
              <a:stretch>
                <a:fillRect/>
              </a:stretch>
            </p:blipFill>
          </mc:Fallback>
        </mc:AlternateContent>
        <p:spPr>
          <a:xfrm>
            <a:off x="381000" y="1371600"/>
            <a:ext cx="8403183" cy="4648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A4DF-E76F-4949-8AA8-44C757CC8C4F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28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HR1217: short time scale variations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1986 data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6543" y="6327687"/>
            <a:ext cx="392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White, T. et al., MNRAS, in preparation 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9" name="Picture 8" descr="Pages from whit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2876" y="1372200"/>
            <a:ext cx="8321255" cy="464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HR 1217 magnetic Doppler Imaging</a:t>
            </a:r>
            <a:endParaRPr lang="en-US" sz="5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7B8C7-6956-DB45-8C00-BF7009F58C5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5" name="Picture 4" descr="Pages from lueftinger hr1217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5117"/>
              <a:stretch>
                <a:fillRect/>
              </a:stretch>
            </p:blipFill>
          </mc:Choice>
          <mc:Fallback>
            <p:blipFill>
              <a:blip r:embed="rId3"/>
              <a:srcRect r="5117"/>
              <a:stretch>
                <a:fillRect/>
              </a:stretch>
            </p:blipFill>
          </mc:Fallback>
        </mc:AlternateContent>
        <p:spPr>
          <a:xfrm>
            <a:off x="-356" y="2081046"/>
            <a:ext cx="9161518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0237" y="5943600"/>
            <a:ext cx="354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Lueftinger et al. 2010, A&amp;A, 509, 71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HR 1217 magnetic Doppler Imaging</a:t>
            </a:r>
            <a:endParaRPr lang="en-US" sz="5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7B8C7-6956-DB45-8C00-BF7009F58C5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0237" y="5943600"/>
            <a:ext cx="354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Lueftinger et al. 2010, A&amp;A, 509, 71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Pages from lueftinger hr1217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" y="2286000"/>
            <a:ext cx="8988680" cy="360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96325" cy="1139825"/>
          </a:xfrm>
        </p:spPr>
        <p:txBody>
          <a:bodyPr/>
          <a:lstStyle/>
          <a:p>
            <a:r>
              <a:rPr lang="en-GB" sz="4000" dirty="0"/>
              <a:t>New upper atmospheric frequencies </a:t>
            </a:r>
            <a:endParaRPr lang="en-US" sz="4000" dirty="0"/>
          </a:p>
        </p:txBody>
      </p:sp>
      <p:sp>
        <p:nvSpPr>
          <p:cNvPr id="451588" name="Rectangle 4"/>
          <p:cNvSpPr>
            <a:spLocks noChangeArrowheads="1"/>
          </p:cNvSpPr>
          <p:nvPr/>
        </p:nvSpPr>
        <p:spPr bwMode="auto">
          <a:xfrm>
            <a:off x="107950" y="1447800"/>
            <a:ext cx="857885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Short time-scale variability not seen in photometry</a:t>
            </a:r>
            <a:endParaRPr lang="en-GB" sz="3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708275"/>
            <a:ext cx="3273425" cy="2695575"/>
            <a:chOff x="3787" y="1706"/>
            <a:chExt cx="2062" cy="1698"/>
          </a:xfrm>
        </p:grpSpPr>
        <p:sp>
          <p:nvSpPr>
            <p:cNvPr id="451590" name="Text Box 6"/>
            <p:cNvSpPr txBox="1">
              <a:spLocks noChangeAspect="1" noChangeArrowheads="1"/>
            </p:cNvSpPr>
            <p:nvPr/>
          </p:nvSpPr>
          <p:spPr bwMode="auto">
            <a:xfrm>
              <a:off x="3787" y="1706"/>
              <a:ext cx="7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i="1" dirty="0">
                  <a:solidFill>
                    <a:srgbClr val="FFFF00"/>
                  </a:solidFill>
                </a:rPr>
                <a:t>     log </a:t>
              </a:r>
              <a:r>
                <a:rPr lang="el-GR" sz="1600" i="1" dirty="0">
                  <a:solidFill>
                    <a:srgbClr val="FFFF00"/>
                  </a:solidFill>
                </a:rPr>
                <a:t></a:t>
              </a:r>
              <a:r>
                <a:rPr lang="en-GB" sz="1600" i="1" baseline="-25000" dirty="0">
                  <a:solidFill>
                    <a:srgbClr val="FFFF00"/>
                  </a:solidFill>
                </a:rPr>
                <a:t>5000</a:t>
              </a:r>
              <a:endParaRPr lang="el-GR" sz="1600" i="1" baseline="-25000" dirty="0">
                <a:solidFill>
                  <a:srgbClr val="FFFF00"/>
                </a:solidFill>
              </a:endParaRPr>
            </a:p>
          </p:txBody>
        </p:sp>
        <p:sp>
          <p:nvSpPr>
            <p:cNvPr id="451591" name="Line 7"/>
            <p:cNvSpPr>
              <a:spLocks noChangeAspect="1" noChangeShapeType="1"/>
            </p:cNvSpPr>
            <p:nvPr/>
          </p:nvSpPr>
          <p:spPr bwMode="auto">
            <a:xfrm flipV="1">
              <a:off x="4120" y="1904"/>
              <a:ext cx="4" cy="1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2" name="Line 8"/>
            <p:cNvSpPr>
              <a:spLocks noChangeAspect="1" noChangeShapeType="1"/>
            </p:cNvSpPr>
            <p:nvPr/>
          </p:nvSpPr>
          <p:spPr bwMode="auto">
            <a:xfrm>
              <a:off x="4054" y="2782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3" name="Line 9"/>
            <p:cNvSpPr>
              <a:spLocks noChangeAspect="1" noChangeShapeType="1"/>
            </p:cNvSpPr>
            <p:nvPr/>
          </p:nvSpPr>
          <p:spPr bwMode="auto">
            <a:xfrm>
              <a:off x="4055" y="2609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4" name="Line 10"/>
            <p:cNvSpPr>
              <a:spLocks noChangeAspect="1" noChangeShapeType="1"/>
            </p:cNvSpPr>
            <p:nvPr/>
          </p:nvSpPr>
          <p:spPr bwMode="auto">
            <a:xfrm>
              <a:off x="4056" y="2437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5" name="Line 11"/>
            <p:cNvSpPr>
              <a:spLocks noChangeAspect="1" noChangeShapeType="1"/>
            </p:cNvSpPr>
            <p:nvPr/>
          </p:nvSpPr>
          <p:spPr bwMode="auto">
            <a:xfrm>
              <a:off x="4056" y="2269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6" name="Rectangle 12"/>
            <p:cNvSpPr>
              <a:spLocks noChangeAspect="1" noChangeArrowheads="1"/>
            </p:cNvSpPr>
            <p:nvPr/>
          </p:nvSpPr>
          <p:spPr bwMode="auto">
            <a:xfrm>
              <a:off x="4227" y="2198"/>
              <a:ext cx="230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5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4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3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2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1</a:t>
              </a:r>
            </a:p>
            <a:p>
              <a:r>
                <a:rPr lang="en-GB" sz="1600">
                  <a:solidFill>
                    <a:srgbClr val="FFFF00"/>
                  </a:solidFill>
                </a:rPr>
                <a:t> 0</a:t>
              </a:r>
            </a:p>
          </p:txBody>
        </p:sp>
        <p:sp>
          <p:nvSpPr>
            <p:cNvPr id="451597" name="Line 13"/>
            <p:cNvSpPr>
              <a:spLocks noChangeAspect="1" noChangeShapeType="1"/>
            </p:cNvSpPr>
            <p:nvPr/>
          </p:nvSpPr>
          <p:spPr bwMode="auto">
            <a:xfrm>
              <a:off x="4055" y="2954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8" name="Line 14"/>
            <p:cNvSpPr>
              <a:spLocks noChangeAspect="1" noChangeShapeType="1"/>
            </p:cNvSpPr>
            <p:nvPr/>
          </p:nvSpPr>
          <p:spPr bwMode="auto">
            <a:xfrm>
              <a:off x="4056" y="3123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9" name="Rectangle 15"/>
            <p:cNvSpPr>
              <a:spLocks noChangeAspect="1" noChangeArrowheads="1"/>
            </p:cNvSpPr>
            <p:nvPr/>
          </p:nvSpPr>
          <p:spPr bwMode="auto">
            <a:xfrm>
              <a:off x="4552" y="2029"/>
              <a:ext cx="178" cy="40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0" name="Rectangle 16"/>
            <p:cNvSpPr>
              <a:spLocks noChangeAspect="1" noChangeArrowheads="1"/>
            </p:cNvSpPr>
            <p:nvPr/>
          </p:nvSpPr>
          <p:spPr bwMode="auto">
            <a:xfrm>
              <a:off x="4758" y="2278"/>
              <a:ext cx="178" cy="511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1" name="Rectangle 17"/>
            <p:cNvSpPr>
              <a:spLocks noChangeAspect="1" noChangeArrowheads="1"/>
            </p:cNvSpPr>
            <p:nvPr/>
          </p:nvSpPr>
          <p:spPr bwMode="auto">
            <a:xfrm>
              <a:off x="4958" y="2960"/>
              <a:ext cx="178" cy="180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100000">
                  <a:srgbClr val="99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2" name="AutoShape 18"/>
            <p:cNvSpPr>
              <a:spLocks noChangeAspect="1"/>
            </p:cNvSpPr>
            <p:nvPr/>
          </p:nvSpPr>
          <p:spPr bwMode="auto">
            <a:xfrm>
              <a:off x="5244" y="1810"/>
              <a:ext cx="539" cy="257"/>
            </a:xfrm>
            <a:prstGeom prst="callout1">
              <a:avLst>
                <a:gd name="adj1" fmla="val 28014"/>
                <a:gd name="adj2" fmla="val -8907"/>
                <a:gd name="adj3" fmla="val 130352"/>
                <a:gd name="adj4" fmla="val -935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Pr, Nd</a:t>
              </a:r>
            </a:p>
          </p:txBody>
        </p:sp>
        <p:sp>
          <p:nvSpPr>
            <p:cNvPr id="451603" name="AutoShape 19"/>
            <p:cNvSpPr>
              <a:spLocks noChangeAspect="1"/>
            </p:cNvSpPr>
            <p:nvPr/>
          </p:nvSpPr>
          <p:spPr bwMode="auto">
            <a:xfrm>
              <a:off x="5463" y="2283"/>
              <a:ext cx="386" cy="184"/>
            </a:xfrm>
            <a:prstGeom prst="callout1">
              <a:avLst>
                <a:gd name="adj1" fmla="val 29875"/>
                <a:gd name="adj2" fmla="val -8333"/>
                <a:gd name="adj3" fmla="val 142324"/>
                <a:gd name="adj4" fmla="val -13055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H</a:t>
              </a:r>
              <a:r>
                <a:rPr lang="el-GR" sz="1400">
                  <a:solidFill>
                    <a:srgbClr val="FFFF00"/>
                  </a:solidFill>
                </a:rPr>
                <a:t></a:t>
              </a:r>
            </a:p>
          </p:txBody>
        </p:sp>
        <p:sp>
          <p:nvSpPr>
            <p:cNvPr id="451604" name="AutoShape 20"/>
            <p:cNvSpPr>
              <a:spLocks noChangeAspect="1"/>
            </p:cNvSpPr>
            <p:nvPr/>
          </p:nvSpPr>
          <p:spPr bwMode="auto">
            <a:xfrm>
              <a:off x="5436" y="2766"/>
              <a:ext cx="386" cy="183"/>
            </a:xfrm>
            <a:prstGeom prst="callout1">
              <a:avLst>
                <a:gd name="adj1" fmla="val 39343"/>
                <a:gd name="adj2" fmla="val -12435"/>
                <a:gd name="adj3" fmla="val 126778"/>
                <a:gd name="adj4" fmla="val -69431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Fe</a:t>
              </a:r>
            </a:p>
          </p:txBody>
        </p:sp>
      </p:grp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1B4D-35CA-8243-AC05-0E984666E51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73" name="Rectangle 157"/>
          <p:cNvSpPr>
            <a:spLocks noChangeArrowheads="1"/>
          </p:cNvSpPr>
          <p:nvPr/>
        </p:nvSpPr>
        <p:spPr bwMode="auto">
          <a:xfrm>
            <a:off x="-36513" y="180975"/>
            <a:ext cx="4533901" cy="3238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2" name="Freeform 6"/>
          <p:cNvSpPr>
            <a:spLocks/>
          </p:cNvSpPr>
          <p:nvPr/>
        </p:nvSpPr>
        <p:spPr bwMode="auto">
          <a:xfrm>
            <a:off x="-36513" y="180975"/>
            <a:ext cx="4532313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5" y="0"/>
              </a:cxn>
              <a:cxn ang="0">
                <a:pos x="2855" y="2039"/>
              </a:cxn>
              <a:cxn ang="0">
                <a:pos x="0" y="20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855" h="2039">
                <a:moveTo>
                  <a:pt x="0" y="0"/>
                </a:moveTo>
                <a:lnTo>
                  <a:pt x="2855" y="0"/>
                </a:lnTo>
                <a:lnTo>
                  <a:pt x="2855" y="2039"/>
                </a:lnTo>
                <a:lnTo>
                  <a:pt x="0" y="203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3" name="Line 7"/>
          <p:cNvSpPr>
            <a:spLocks noChangeShapeType="1"/>
          </p:cNvSpPr>
          <p:nvPr/>
        </p:nvSpPr>
        <p:spPr bwMode="auto">
          <a:xfrm>
            <a:off x="1406525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4" name="Line 8"/>
          <p:cNvSpPr>
            <a:spLocks noChangeShapeType="1"/>
          </p:cNvSpPr>
          <p:nvPr/>
        </p:nvSpPr>
        <p:spPr bwMode="auto">
          <a:xfrm>
            <a:off x="1509713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1406525" y="347663"/>
            <a:ext cx="103188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6" name="Line 10"/>
          <p:cNvSpPr>
            <a:spLocks noChangeShapeType="1"/>
          </p:cNvSpPr>
          <p:nvPr/>
        </p:nvSpPr>
        <p:spPr bwMode="auto">
          <a:xfrm>
            <a:off x="1570038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7" name="Freeform 11"/>
          <p:cNvSpPr>
            <a:spLocks/>
          </p:cNvSpPr>
          <p:nvPr/>
        </p:nvSpPr>
        <p:spPr bwMode="auto">
          <a:xfrm>
            <a:off x="1570038" y="273050"/>
            <a:ext cx="104775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" y="0"/>
              </a:cxn>
              <a:cxn ang="0">
                <a:pos x="47" y="4"/>
              </a:cxn>
              <a:cxn ang="0">
                <a:pos x="56" y="14"/>
              </a:cxn>
              <a:cxn ang="0">
                <a:pos x="61" y="24"/>
              </a:cxn>
              <a:cxn ang="0">
                <a:pos x="66" y="38"/>
              </a:cxn>
              <a:cxn ang="0">
                <a:pos x="66" y="61"/>
              </a:cxn>
              <a:cxn ang="0">
                <a:pos x="61" y="75"/>
              </a:cxn>
              <a:cxn ang="0">
                <a:pos x="56" y="85"/>
              </a:cxn>
              <a:cxn ang="0">
                <a:pos x="47" y="93"/>
              </a:cxn>
              <a:cxn ang="0">
                <a:pos x="33" y="99"/>
              </a:cxn>
              <a:cxn ang="0">
                <a:pos x="0" y="99"/>
              </a:cxn>
            </a:cxnLst>
            <a:rect l="0" t="0" r="r" b="b"/>
            <a:pathLst>
              <a:path w="66" h="99">
                <a:moveTo>
                  <a:pt x="0" y="0"/>
                </a:moveTo>
                <a:lnTo>
                  <a:pt x="33" y="0"/>
                </a:lnTo>
                <a:lnTo>
                  <a:pt x="47" y="4"/>
                </a:lnTo>
                <a:lnTo>
                  <a:pt x="56" y="14"/>
                </a:lnTo>
                <a:lnTo>
                  <a:pt x="61" y="24"/>
                </a:lnTo>
                <a:lnTo>
                  <a:pt x="66" y="38"/>
                </a:lnTo>
                <a:lnTo>
                  <a:pt x="66" y="61"/>
                </a:lnTo>
                <a:lnTo>
                  <a:pt x="61" y="75"/>
                </a:lnTo>
                <a:lnTo>
                  <a:pt x="56" y="85"/>
                </a:lnTo>
                <a:lnTo>
                  <a:pt x="47" y="93"/>
                </a:lnTo>
                <a:lnTo>
                  <a:pt x="33" y="99"/>
                </a:lnTo>
                <a:lnTo>
                  <a:pt x="0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8" name="Freeform 12"/>
          <p:cNvSpPr>
            <a:spLocks/>
          </p:cNvSpPr>
          <p:nvPr/>
        </p:nvSpPr>
        <p:spPr bwMode="auto">
          <a:xfrm>
            <a:off x="1741488" y="273050"/>
            <a:ext cx="36512" cy="157163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9" y="14"/>
              </a:cxn>
              <a:cxn ang="0">
                <a:pos x="23" y="0"/>
              </a:cxn>
              <a:cxn ang="0">
                <a:pos x="23" y="99"/>
              </a:cxn>
            </a:cxnLst>
            <a:rect l="0" t="0" r="r" b="b"/>
            <a:pathLst>
              <a:path w="23" h="99">
                <a:moveTo>
                  <a:pt x="0" y="18"/>
                </a:moveTo>
                <a:lnTo>
                  <a:pt x="9" y="14"/>
                </a:lnTo>
                <a:lnTo>
                  <a:pt x="23" y="0"/>
                </a:lnTo>
                <a:lnTo>
                  <a:pt x="23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9" name="Freeform 13"/>
          <p:cNvSpPr>
            <a:spLocks/>
          </p:cNvSpPr>
          <p:nvPr/>
        </p:nvSpPr>
        <p:spPr bwMode="auto">
          <a:xfrm>
            <a:off x="1866900" y="273050"/>
            <a:ext cx="103188" cy="157163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61" y="0"/>
              </a:cxn>
              <a:cxn ang="0">
                <a:pos x="33" y="38"/>
              </a:cxn>
              <a:cxn ang="0">
                <a:pos x="47" y="38"/>
              </a:cxn>
              <a:cxn ang="0">
                <a:pos x="57" y="43"/>
              </a:cxn>
              <a:cxn ang="0">
                <a:pos x="61" y="47"/>
              </a:cxn>
              <a:cxn ang="0">
                <a:pos x="65" y="61"/>
              </a:cxn>
              <a:cxn ang="0">
                <a:pos x="65" y="71"/>
              </a:cxn>
              <a:cxn ang="0">
                <a:pos x="61" y="85"/>
              </a:cxn>
              <a:cxn ang="0">
                <a:pos x="53" y="93"/>
              </a:cxn>
              <a:cxn ang="0">
                <a:pos x="39" y="99"/>
              </a:cxn>
              <a:cxn ang="0">
                <a:pos x="24" y="99"/>
              </a:cxn>
              <a:cxn ang="0">
                <a:pos x="10" y="93"/>
              </a:cxn>
              <a:cxn ang="0">
                <a:pos x="5" y="89"/>
              </a:cxn>
              <a:cxn ang="0">
                <a:pos x="0" y="81"/>
              </a:cxn>
            </a:cxnLst>
            <a:rect l="0" t="0" r="r" b="b"/>
            <a:pathLst>
              <a:path w="65" h="99">
                <a:moveTo>
                  <a:pt x="10" y="0"/>
                </a:moveTo>
                <a:lnTo>
                  <a:pt x="61" y="0"/>
                </a:lnTo>
                <a:lnTo>
                  <a:pt x="33" y="38"/>
                </a:lnTo>
                <a:lnTo>
                  <a:pt x="47" y="38"/>
                </a:lnTo>
                <a:lnTo>
                  <a:pt x="57" y="43"/>
                </a:lnTo>
                <a:lnTo>
                  <a:pt x="61" y="47"/>
                </a:lnTo>
                <a:lnTo>
                  <a:pt x="65" y="61"/>
                </a:lnTo>
                <a:lnTo>
                  <a:pt x="65" y="71"/>
                </a:lnTo>
                <a:lnTo>
                  <a:pt x="61" y="85"/>
                </a:lnTo>
                <a:lnTo>
                  <a:pt x="53" y="93"/>
                </a:lnTo>
                <a:lnTo>
                  <a:pt x="39" y="99"/>
                </a:lnTo>
                <a:lnTo>
                  <a:pt x="24" y="99"/>
                </a:lnTo>
                <a:lnTo>
                  <a:pt x="10" y="93"/>
                </a:lnTo>
                <a:lnTo>
                  <a:pt x="5" y="89"/>
                </a:lnTo>
                <a:lnTo>
                  <a:pt x="0" y="8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0" name="Line 14"/>
          <p:cNvSpPr>
            <a:spLocks noChangeShapeType="1"/>
          </p:cNvSpPr>
          <p:nvPr/>
        </p:nvSpPr>
        <p:spPr bwMode="auto">
          <a:xfrm flipH="1">
            <a:off x="2044700" y="273050"/>
            <a:ext cx="76200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1" name="Line 15"/>
          <p:cNvSpPr>
            <a:spLocks noChangeShapeType="1"/>
          </p:cNvSpPr>
          <p:nvPr/>
        </p:nvSpPr>
        <p:spPr bwMode="auto">
          <a:xfrm>
            <a:off x="2016125" y="273050"/>
            <a:ext cx="10477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2" name="Freeform 16"/>
          <p:cNvSpPr>
            <a:spLocks/>
          </p:cNvSpPr>
          <p:nvPr/>
        </p:nvSpPr>
        <p:spPr bwMode="auto">
          <a:xfrm>
            <a:off x="2166938" y="273050"/>
            <a:ext cx="96837" cy="157163"/>
          </a:xfrm>
          <a:custGeom>
            <a:avLst/>
            <a:gdLst/>
            <a:ahLst/>
            <a:cxnLst>
              <a:cxn ang="0">
                <a:pos x="61" y="33"/>
              </a:cxn>
              <a:cxn ang="0">
                <a:pos x="55" y="47"/>
              </a:cxn>
              <a:cxn ang="0">
                <a:pos x="46" y="57"/>
              </a:cxn>
              <a:cxn ang="0">
                <a:pos x="32" y="61"/>
              </a:cxn>
              <a:cxn ang="0">
                <a:pos x="27" y="61"/>
              </a:cxn>
              <a:cxn ang="0">
                <a:pos x="12" y="57"/>
              </a:cxn>
              <a:cxn ang="0">
                <a:pos x="4" y="47"/>
              </a:cxn>
              <a:cxn ang="0">
                <a:pos x="0" y="33"/>
              </a:cxn>
              <a:cxn ang="0">
                <a:pos x="0" y="28"/>
              </a:cxn>
              <a:cxn ang="0">
                <a:pos x="4" y="14"/>
              </a:cxn>
              <a:cxn ang="0">
                <a:pos x="12" y="4"/>
              </a:cxn>
              <a:cxn ang="0">
                <a:pos x="27" y="0"/>
              </a:cxn>
              <a:cxn ang="0">
                <a:pos x="32" y="0"/>
              </a:cxn>
              <a:cxn ang="0">
                <a:pos x="46" y="4"/>
              </a:cxn>
              <a:cxn ang="0">
                <a:pos x="55" y="14"/>
              </a:cxn>
              <a:cxn ang="0">
                <a:pos x="61" y="33"/>
              </a:cxn>
              <a:cxn ang="0">
                <a:pos x="61" y="57"/>
              </a:cxn>
              <a:cxn ang="0">
                <a:pos x="55" y="81"/>
              </a:cxn>
              <a:cxn ang="0">
                <a:pos x="46" y="93"/>
              </a:cxn>
              <a:cxn ang="0">
                <a:pos x="32" y="99"/>
              </a:cxn>
              <a:cxn ang="0">
                <a:pos x="22" y="99"/>
              </a:cxn>
              <a:cxn ang="0">
                <a:pos x="8" y="93"/>
              </a:cxn>
              <a:cxn ang="0">
                <a:pos x="4" y="85"/>
              </a:cxn>
            </a:cxnLst>
            <a:rect l="0" t="0" r="r" b="b"/>
            <a:pathLst>
              <a:path w="61" h="99">
                <a:moveTo>
                  <a:pt x="61" y="33"/>
                </a:moveTo>
                <a:lnTo>
                  <a:pt x="55" y="47"/>
                </a:lnTo>
                <a:lnTo>
                  <a:pt x="46" y="57"/>
                </a:lnTo>
                <a:lnTo>
                  <a:pt x="32" y="61"/>
                </a:lnTo>
                <a:lnTo>
                  <a:pt x="27" y="61"/>
                </a:lnTo>
                <a:lnTo>
                  <a:pt x="12" y="57"/>
                </a:lnTo>
                <a:lnTo>
                  <a:pt x="4" y="47"/>
                </a:lnTo>
                <a:lnTo>
                  <a:pt x="0" y="33"/>
                </a:lnTo>
                <a:lnTo>
                  <a:pt x="0" y="28"/>
                </a:lnTo>
                <a:lnTo>
                  <a:pt x="4" y="14"/>
                </a:lnTo>
                <a:lnTo>
                  <a:pt x="12" y="4"/>
                </a:lnTo>
                <a:lnTo>
                  <a:pt x="27" y="0"/>
                </a:lnTo>
                <a:lnTo>
                  <a:pt x="32" y="0"/>
                </a:lnTo>
                <a:lnTo>
                  <a:pt x="46" y="4"/>
                </a:lnTo>
                <a:lnTo>
                  <a:pt x="55" y="14"/>
                </a:lnTo>
                <a:lnTo>
                  <a:pt x="61" y="33"/>
                </a:lnTo>
                <a:lnTo>
                  <a:pt x="61" y="57"/>
                </a:lnTo>
                <a:lnTo>
                  <a:pt x="55" y="81"/>
                </a:lnTo>
                <a:lnTo>
                  <a:pt x="46" y="93"/>
                </a:lnTo>
                <a:lnTo>
                  <a:pt x="32" y="99"/>
                </a:lnTo>
                <a:lnTo>
                  <a:pt x="22" y="99"/>
                </a:lnTo>
                <a:lnTo>
                  <a:pt x="8" y="93"/>
                </a:lnTo>
                <a:lnTo>
                  <a:pt x="4" y="85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3" name="Freeform 17"/>
          <p:cNvSpPr>
            <a:spLocks/>
          </p:cNvSpPr>
          <p:nvPr/>
        </p:nvSpPr>
        <p:spPr bwMode="auto">
          <a:xfrm>
            <a:off x="2314575" y="273050"/>
            <a:ext cx="109538" cy="1063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67"/>
              </a:cxn>
              <a:cxn ang="0">
                <a:pos x="69" y="67"/>
              </a:cxn>
            </a:cxnLst>
            <a:rect l="0" t="0" r="r" b="b"/>
            <a:pathLst>
              <a:path w="69" h="67">
                <a:moveTo>
                  <a:pt x="47" y="0"/>
                </a:moveTo>
                <a:lnTo>
                  <a:pt x="0" y="67"/>
                </a:lnTo>
                <a:lnTo>
                  <a:pt x="69" y="67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4" name="Line 18"/>
          <p:cNvSpPr>
            <a:spLocks noChangeShapeType="1"/>
          </p:cNvSpPr>
          <p:nvPr/>
        </p:nvSpPr>
        <p:spPr bwMode="auto">
          <a:xfrm>
            <a:off x="2389188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5" name="Freeform 19"/>
          <p:cNvSpPr>
            <a:spLocks/>
          </p:cNvSpPr>
          <p:nvPr/>
        </p:nvSpPr>
        <p:spPr bwMode="auto">
          <a:xfrm>
            <a:off x="2463800" y="273050"/>
            <a:ext cx="95250" cy="157163"/>
          </a:xfrm>
          <a:custGeom>
            <a:avLst/>
            <a:gdLst/>
            <a:ahLst/>
            <a:cxnLst>
              <a:cxn ang="0">
                <a:pos x="60" y="33"/>
              </a:cxn>
              <a:cxn ang="0">
                <a:pos x="56" y="47"/>
              </a:cxn>
              <a:cxn ang="0">
                <a:pos x="46" y="57"/>
              </a:cxn>
              <a:cxn ang="0">
                <a:pos x="32" y="61"/>
              </a:cxn>
              <a:cxn ang="0">
                <a:pos x="28" y="61"/>
              </a:cxn>
              <a:cxn ang="0">
                <a:pos x="14" y="57"/>
              </a:cxn>
              <a:cxn ang="0">
                <a:pos x="4" y="47"/>
              </a:cxn>
              <a:cxn ang="0">
                <a:pos x="0" y="33"/>
              </a:cxn>
              <a:cxn ang="0">
                <a:pos x="0" y="28"/>
              </a:cxn>
              <a:cxn ang="0">
                <a:pos x="4" y="14"/>
              </a:cxn>
              <a:cxn ang="0">
                <a:pos x="14" y="4"/>
              </a:cxn>
              <a:cxn ang="0">
                <a:pos x="28" y="0"/>
              </a:cxn>
              <a:cxn ang="0">
                <a:pos x="32" y="0"/>
              </a:cxn>
              <a:cxn ang="0">
                <a:pos x="46" y="4"/>
              </a:cxn>
              <a:cxn ang="0">
                <a:pos x="56" y="14"/>
              </a:cxn>
              <a:cxn ang="0">
                <a:pos x="60" y="33"/>
              </a:cxn>
              <a:cxn ang="0">
                <a:pos x="60" y="57"/>
              </a:cxn>
              <a:cxn ang="0">
                <a:pos x="56" y="81"/>
              </a:cxn>
              <a:cxn ang="0">
                <a:pos x="46" y="93"/>
              </a:cxn>
              <a:cxn ang="0">
                <a:pos x="32" y="99"/>
              </a:cxn>
              <a:cxn ang="0">
                <a:pos x="24" y="99"/>
              </a:cxn>
              <a:cxn ang="0">
                <a:pos x="9" y="93"/>
              </a:cxn>
              <a:cxn ang="0">
                <a:pos x="4" y="85"/>
              </a:cxn>
            </a:cxnLst>
            <a:rect l="0" t="0" r="r" b="b"/>
            <a:pathLst>
              <a:path w="60" h="99">
                <a:moveTo>
                  <a:pt x="60" y="33"/>
                </a:moveTo>
                <a:lnTo>
                  <a:pt x="56" y="47"/>
                </a:lnTo>
                <a:lnTo>
                  <a:pt x="46" y="57"/>
                </a:lnTo>
                <a:lnTo>
                  <a:pt x="32" y="61"/>
                </a:lnTo>
                <a:lnTo>
                  <a:pt x="28" y="61"/>
                </a:lnTo>
                <a:lnTo>
                  <a:pt x="14" y="57"/>
                </a:lnTo>
                <a:lnTo>
                  <a:pt x="4" y="47"/>
                </a:lnTo>
                <a:lnTo>
                  <a:pt x="0" y="33"/>
                </a:lnTo>
                <a:lnTo>
                  <a:pt x="0" y="28"/>
                </a:lnTo>
                <a:lnTo>
                  <a:pt x="4" y="14"/>
                </a:lnTo>
                <a:lnTo>
                  <a:pt x="14" y="4"/>
                </a:lnTo>
                <a:lnTo>
                  <a:pt x="28" y="0"/>
                </a:lnTo>
                <a:lnTo>
                  <a:pt x="32" y="0"/>
                </a:lnTo>
                <a:lnTo>
                  <a:pt x="46" y="4"/>
                </a:lnTo>
                <a:lnTo>
                  <a:pt x="56" y="14"/>
                </a:lnTo>
                <a:lnTo>
                  <a:pt x="60" y="33"/>
                </a:lnTo>
                <a:lnTo>
                  <a:pt x="60" y="57"/>
                </a:lnTo>
                <a:lnTo>
                  <a:pt x="56" y="81"/>
                </a:lnTo>
                <a:lnTo>
                  <a:pt x="46" y="93"/>
                </a:lnTo>
                <a:lnTo>
                  <a:pt x="32" y="99"/>
                </a:lnTo>
                <a:lnTo>
                  <a:pt x="24" y="99"/>
                </a:lnTo>
                <a:lnTo>
                  <a:pt x="9" y="93"/>
                </a:lnTo>
                <a:lnTo>
                  <a:pt x="4" y="85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6" name="Line 20"/>
          <p:cNvSpPr>
            <a:spLocks noChangeShapeType="1"/>
          </p:cNvSpPr>
          <p:nvPr/>
        </p:nvSpPr>
        <p:spPr bwMode="auto">
          <a:xfrm>
            <a:off x="2740025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7" name="Freeform 21"/>
          <p:cNvSpPr>
            <a:spLocks/>
          </p:cNvSpPr>
          <p:nvPr/>
        </p:nvSpPr>
        <p:spPr bwMode="auto">
          <a:xfrm>
            <a:off x="2740025" y="273050"/>
            <a:ext cx="103188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0"/>
              </a:cxn>
              <a:cxn ang="0">
                <a:pos x="55" y="4"/>
              </a:cxn>
              <a:cxn ang="0">
                <a:pos x="61" y="10"/>
              </a:cxn>
              <a:cxn ang="0">
                <a:pos x="65" y="18"/>
              </a:cxn>
              <a:cxn ang="0">
                <a:pos x="65" y="33"/>
              </a:cxn>
              <a:cxn ang="0">
                <a:pos x="61" y="43"/>
              </a:cxn>
              <a:cxn ang="0">
                <a:pos x="55" y="47"/>
              </a:cxn>
              <a:cxn ang="0">
                <a:pos x="41" y="52"/>
              </a:cxn>
              <a:cxn ang="0">
                <a:pos x="0" y="52"/>
              </a:cxn>
            </a:cxnLst>
            <a:rect l="0" t="0" r="r" b="b"/>
            <a:pathLst>
              <a:path w="65" h="52">
                <a:moveTo>
                  <a:pt x="0" y="0"/>
                </a:moveTo>
                <a:lnTo>
                  <a:pt x="41" y="0"/>
                </a:lnTo>
                <a:lnTo>
                  <a:pt x="55" y="4"/>
                </a:lnTo>
                <a:lnTo>
                  <a:pt x="61" y="10"/>
                </a:lnTo>
                <a:lnTo>
                  <a:pt x="65" y="18"/>
                </a:lnTo>
                <a:lnTo>
                  <a:pt x="65" y="33"/>
                </a:lnTo>
                <a:lnTo>
                  <a:pt x="61" y="43"/>
                </a:lnTo>
                <a:lnTo>
                  <a:pt x="55" y="47"/>
                </a:lnTo>
                <a:lnTo>
                  <a:pt x="41" y="52"/>
                </a:lnTo>
                <a:lnTo>
                  <a:pt x="0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8" name="Line 22"/>
          <p:cNvSpPr>
            <a:spLocks noChangeShapeType="1"/>
          </p:cNvSpPr>
          <p:nvPr/>
        </p:nvSpPr>
        <p:spPr bwMode="auto">
          <a:xfrm>
            <a:off x="2894013" y="325438"/>
            <a:ext cx="1587" cy="1047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39" name="Freeform 23"/>
          <p:cNvSpPr>
            <a:spLocks/>
          </p:cNvSpPr>
          <p:nvPr/>
        </p:nvSpPr>
        <p:spPr bwMode="auto">
          <a:xfrm>
            <a:off x="2894013" y="325438"/>
            <a:ext cx="61912" cy="44450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5" y="14"/>
              </a:cxn>
              <a:cxn ang="0">
                <a:pos x="15" y="5"/>
              </a:cxn>
              <a:cxn ang="0">
                <a:pos x="24" y="0"/>
              </a:cxn>
              <a:cxn ang="0">
                <a:pos x="39" y="0"/>
              </a:cxn>
            </a:cxnLst>
            <a:rect l="0" t="0" r="r" b="b"/>
            <a:pathLst>
              <a:path w="39" h="28">
                <a:moveTo>
                  <a:pt x="0" y="28"/>
                </a:moveTo>
                <a:lnTo>
                  <a:pt x="5" y="14"/>
                </a:lnTo>
                <a:lnTo>
                  <a:pt x="15" y="5"/>
                </a:lnTo>
                <a:lnTo>
                  <a:pt x="24" y="0"/>
                </a:lnTo>
                <a:lnTo>
                  <a:pt x="39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0" name="Line 24"/>
          <p:cNvSpPr>
            <a:spLocks noChangeShapeType="1"/>
          </p:cNvSpPr>
          <p:nvPr/>
        </p:nvSpPr>
        <p:spPr bwMode="auto">
          <a:xfrm>
            <a:off x="2990850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1" name="Line 25"/>
          <p:cNvSpPr>
            <a:spLocks noChangeShapeType="1"/>
          </p:cNvSpPr>
          <p:nvPr/>
        </p:nvSpPr>
        <p:spPr bwMode="auto">
          <a:xfrm>
            <a:off x="3052763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2" name="Line 26"/>
          <p:cNvSpPr>
            <a:spLocks noChangeShapeType="1"/>
          </p:cNvSpPr>
          <p:nvPr/>
        </p:nvSpPr>
        <p:spPr bwMode="auto">
          <a:xfrm>
            <a:off x="3109913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3" name="Freeform 27"/>
          <p:cNvSpPr>
            <a:spLocks/>
          </p:cNvSpPr>
          <p:nvPr/>
        </p:nvSpPr>
        <p:spPr bwMode="auto">
          <a:xfrm>
            <a:off x="3281363" y="273050"/>
            <a:ext cx="106362" cy="157163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10" y="0"/>
              </a:cxn>
              <a:cxn ang="0">
                <a:pos x="6" y="43"/>
              </a:cxn>
              <a:cxn ang="0">
                <a:pos x="10" y="38"/>
              </a:cxn>
              <a:cxn ang="0">
                <a:pos x="24" y="33"/>
              </a:cxn>
              <a:cxn ang="0">
                <a:pos x="38" y="33"/>
              </a:cxn>
              <a:cxn ang="0">
                <a:pos x="52" y="38"/>
              </a:cxn>
              <a:cxn ang="0">
                <a:pos x="61" y="47"/>
              </a:cxn>
              <a:cxn ang="0">
                <a:pos x="67" y="61"/>
              </a:cxn>
              <a:cxn ang="0">
                <a:pos x="67" y="71"/>
              </a:cxn>
              <a:cxn ang="0">
                <a:pos x="61" y="85"/>
              </a:cxn>
              <a:cxn ang="0">
                <a:pos x="52" y="93"/>
              </a:cxn>
              <a:cxn ang="0">
                <a:pos x="38" y="99"/>
              </a:cxn>
              <a:cxn ang="0">
                <a:pos x="24" y="99"/>
              </a:cxn>
              <a:cxn ang="0">
                <a:pos x="10" y="93"/>
              </a:cxn>
              <a:cxn ang="0">
                <a:pos x="6" y="89"/>
              </a:cxn>
              <a:cxn ang="0">
                <a:pos x="0" y="81"/>
              </a:cxn>
            </a:cxnLst>
            <a:rect l="0" t="0" r="r" b="b"/>
            <a:pathLst>
              <a:path w="67" h="99">
                <a:moveTo>
                  <a:pt x="57" y="0"/>
                </a:moveTo>
                <a:lnTo>
                  <a:pt x="10" y="0"/>
                </a:lnTo>
                <a:lnTo>
                  <a:pt x="6" y="43"/>
                </a:lnTo>
                <a:lnTo>
                  <a:pt x="10" y="38"/>
                </a:lnTo>
                <a:lnTo>
                  <a:pt x="24" y="33"/>
                </a:lnTo>
                <a:lnTo>
                  <a:pt x="38" y="33"/>
                </a:lnTo>
                <a:lnTo>
                  <a:pt x="52" y="38"/>
                </a:lnTo>
                <a:lnTo>
                  <a:pt x="61" y="47"/>
                </a:lnTo>
                <a:lnTo>
                  <a:pt x="67" y="61"/>
                </a:lnTo>
                <a:lnTo>
                  <a:pt x="67" y="71"/>
                </a:lnTo>
                <a:lnTo>
                  <a:pt x="61" y="85"/>
                </a:lnTo>
                <a:lnTo>
                  <a:pt x="52" y="93"/>
                </a:lnTo>
                <a:lnTo>
                  <a:pt x="38" y="99"/>
                </a:lnTo>
                <a:lnTo>
                  <a:pt x="24" y="99"/>
                </a:lnTo>
                <a:lnTo>
                  <a:pt x="10" y="93"/>
                </a:lnTo>
                <a:lnTo>
                  <a:pt x="6" y="89"/>
                </a:lnTo>
                <a:lnTo>
                  <a:pt x="0" y="8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4" name="Freeform 28"/>
          <p:cNvSpPr>
            <a:spLocks/>
          </p:cNvSpPr>
          <p:nvPr/>
        </p:nvSpPr>
        <p:spPr bwMode="auto">
          <a:xfrm>
            <a:off x="3432175" y="273050"/>
            <a:ext cx="103188" cy="157163"/>
          </a:xfrm>
          <a:custGeom>
            <a:avLst/>
            <a:gdLst/>
            <a:ahLst/>
            <a:cxnLst>
              <a:cxn ang="0">
                <a:pos x="4" y="24"/>
              </a:cxn>
              <a:cxn ang="0">
                <a:pos x="4" y="18"/>
              </a:cxn>
              <a:cxn ang="0">
                <a:pos x="8" y="10"/>
              </a:cxn>
              <a:cxn ang="0">
                <a:pos x="14" y="4"/>
              </a:cxn>
              <a:cxn ang="0">
                <a:pos x="22" y="0"/>
              </a:cxn>
              <a:cxn ang="0">
                <a:pos x="41" y="0"/>
              </a:cxn>
              <a:cxn ang="0">
                <a:pos x="51" y="4"/>
              </a:cxn>
              <a:cxn ang="0">
                <a:pos x="55" y="10"/>
              </a:cxn>
              <a:cxn ang="0">
                <a:pos x="61" y="18"/>
              </a:cxn>
              <a:cxn ang="0">
                <a:pos x="61" y="28"/>
              </a:cxn>
              <a:cxn ang="0">
                <a:pos x="55" y="38"/>
              </a:cxn>
              <a:cxn ang="0">
                <a:pos x="47" y="52"/>
              </a:cxn>
              <a:cxn ang="0">
                <a:pos x="0" y="99"/>
              </a:cxn>
              <a:cxn ang="0">
                <a:pos x="65" y="99"/>
              </a:cxn>
            </a:cxnLst>
            <a:rect l="0" t="0" r="r" b="b"/>
            <a:pathLst>
              <a:path w="65" h="99">
                <a:moveTo>
                  <a:pt x="4" y="24"/>
                </a:moveTo>
                <a:lnTo>
                  <a:pt x="4" y="18"/>
                </a:lnTo>
                <a:lnTo>
                  <a:pt x="8" y="10"/>
                </a:lnTo>
                <a:lnTo>
                  <a:pt x="14" y="4"/>
                </a:lnTo>
                <a:lnTo>
                  <a:pt x="22" y="0"/>
                </a:lnTo>
                <a:lnTo>
                  <a:pt x="41" y="0"/>
                </a:lnTo>
                <a:lnTo>
                  <a:pt x="51" y="4"/>
                </a:lnTo>
                <a:lnTo>
                  <a:pt x="55" y="10"/>
                </a:lnTo>
                <a:lnTo>
                  <a:pt x="61" y="18"/>
                </a:lnTo>
                <a:lnTo>
                  <a:pt x="61" y="28"/>
                </a:lnTo>
                <a:lnTo>
                  <a:pt x="55" y="38"/>
                </a:lnTo>
                <a:lnTo>
                  <a:pt x="47" y="52"/>
                </a:lnTo>
                <a:lnTo>
                  <a:pt x="0" y="99"/>
                </a:lnTo>
                <a:lnTo>
                  <a:pt x="65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5" name="Freeform 29"/>
          <p:cNvSpPr>
            <a:spLocks/>
          </p:cNvSpPr>
          <p:nvPr/>
        </p:nvSpPr>
        <p:spPr bwMode="auto">
          <a:xfrm>
            <a:off x="3579813" y="273050"/>
            <a:ext cx="103187" cy="157163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9" y="4"/>
              </a:cxn>
              <a:cxn ang="0">
                <a:pos x="5" y="14"/>
              </a:cxn>
              <a:cxn ang="0">
                <a:pos x="5" y="24"/>
              </a:cxn>
              <a:cxn ang="0">
                <a:pos x="9" y="33"/>
              </a:cxn>
              <a:cxn ang="0">
                <a:pos x="19" y="38"/>
              </a:cxn>
              <a:cxn ang="0">
                <a:pos x="37" y="43"/>
              </a:cxn>
              <a:cxn ang="0">
                <a:pos x="51" y="47"/>
              </a:cxn>
              <a:cxn ang="0">
                <a:pos x="61" y="57"/>
              </a:cxn>
              <a:cxn ang="0">
                <a:pos x="65" y="67"/>
              </a:cxn>
              <a:cxn ang="0">
                <a:pos x="65" y="81"/>
              </a:cxn>
              <a:cxn ang="0">
                <a:pos x="61" y="89"/>
              </a:cxn>
              <a:cxn ang="0">
                <a:pos x="57" y="93"/>
              </a:cxn>
              <a:cxn ang="0">
                <a:pos x="43" y="99"/>
              </a:cxn>
              <a:cxn ang="0">
                <a:pos x="23" y="99"/>
              </a:cxn>
              <a:cxn ang="0">
                <a:pos x="9" y="93"/>
              </a:cxn>
              <a:cxn ang="0">
                <a:pos x="5" y="89"/>
              </a:cxn>
              <a:cxn ang="0">
                <a:pos x="0" y="81"/>
              </a:cxn>
              <a:cxn ang="0">
                <a:pos x="0" y="67"/>
              </a:cxn>
              <a:cxn ang="0">
                <a:pos x="5" y="57"/>
              </a:cxn>
              <a:cxn ang="0">
                <a:pos x="14" y="47"/>
              </a:cxn>
              <a:cxn ang="0">
                <a:pos x="29" y="43"/>
              </a:cxn>
              <a:cxn ang="0">
                <a:pos x="47" y="38"/>
              </a:cxn>
              <a:cxn ang="0">
                <a:pos x="57" y="33"/>
              </a:cxn>
              <a:cxn ang="0">
                <a:pos x="61" y="24"/>
              </a:cxn>
              <a:cxn ang="0">
                <a:pos x="61" y="14"/>
              </a:cxn>
              <a:cxn ang="0">
                <a:pos x="57" y="4"/>
              </a:cxn>
              <a:cxn ang="0">
                <a:pos x="43" y="0"/>
              </a:cxn>
              <a:cxn ang="0">
                <a:pos x="23" y="0"/>
              </a:cxn>
            </a:cxnLst>
            <a:rect l="0" t="0" r="r" b="b"/>
            <a:pathLst>
              <a:path w="65" h="99">
                <a:moveTo>
                  <a:pt x="23" y="0"/>
                </a:moveTo>
                <a:lnTo>
                  <a:pt x="9" y="4"/>
                </a:lnTo>
                <a:lnTo>
                  <a:pt x="5" y="14"/>
                </a:lnTo>
                <a:lnTo>
                  <a:pt x="5" y="24"/>
                </a:lnTo>
                <a:lnTo>
                  <a:pt x="9" y="33"/>
                </a:lnTo>
                <a:lnTo>
                  <a:pt x="19" y="38"/>
                </a:lnTo>
                <a:lnTo>
                  <a:pt x="37" y="43"/>
                </a:lnTo>
                <a:lnTo>
                  <a:pt x="51" y="47"/>
                </a:lnTo>
                <a:lnTo>
                  <a:pt x="61" y="57"/>
                </a:lnTo>
                <a:lnTo>
                  <a:pt x="65" y="67"/>
                </a:lnTo>
                <a:lnTo>
                  <a:pt x="65" y="81"/>
                </a:lnTo>
                <a:lnTo>
                  <a:pt x="61" y="89"/>
                </a:lnTo>
                <a:lnTo>
                  <a:pt x="57" y="93"/>
                </a:lnTo>
                <a:lnTo>
                  <a:pt x="43" y="99"/>
                </a:lnTo>
                <a:lnTo>
                  <a:pt x="23" y="99"/>
                </a:lnTo>
                <a:lnTo>
                  <a:pt x="9" y="93"/>
                </a:lnTo>
                <a:lnTo>
                  <a:pt x="5" y="89"/>
                </a:lnTo>
                <a:lnTo>
                  <a:pt x="0" y="81"/>
                </a:lnTo>
                <a:lnTo>
                  <a:pt x="0" y="67"/>
                </a:lnTo>
                <a:lnTo>
                  <a:pt x="5" y="57"/>
                </a:lnTo>
                <a:lnTo>
                  <a:pt x="14" y="47"/>
                </a:lnTo>
                <a:lnTo>
                  <a:pt x="29" y="43"/>
                </a:lnTo>
                <a:lnTo>
                  <a:pt x="47" y="38"/>
                </a:lnTo>
                <a:lnTo>
                  <a:pt x="57" y="33"/>
                </a:lnTo>
                <a:lnTo>
                  <a:pt x="61" y="24"/>
                </a:lnTo>
                <a:lnTo>
                  <a:pt x="61" y="14"/>
                </a:lnTo>
                <a:lnTo>
                  <a:pt x="57" y="4"/>
                </a:lnTo>
                <a:lnTo>
                  <a:pt x="43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6" name="Freeform 30"/>
          <p:cNvSpPr>
            <a:spLocks/>
          </p:cNvSpPr>
          <p:nvPr/>
        </p:nvSpPr>
        <p:spPr bwMode="auto">
          <a:xfrm>
            <a:off x="3729038" y="273050"/>
            <a:ext cx="112712" cy="106363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67"/>
              </a:cxn>
              <a:cxn ang="0">
                <a:pos x="71" y="67"/>
              </a:cxn>
            </a:cxnLst>
            <a:rect l="0" t="0" r="r" b="b"/>
            <a:pathLst>
              <a:path w="71" h="67">
                <a:moveTo>
                  <a:pt x="46" y="0"/>
                </a:moveTo>
                <a:lnTo>
                  <a:pt x="0" y="67"/>
                </a:lnTo>
                <a:lnTo>
                  <a:pt x="71" y="67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7" name="Line 31"/>
          <p:cNvSpPr>
            <a:spLocks noChangeShapeType="1"/>
          </p:cNvSpPr>
          <p:nvPr/>
        </p:nvSpPr>
        <p:spPr bwMode="auto">
          <a:xfrm>
            <a:off x="3802063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8" name="Line 32"/>
          <p:cNvSpPr>
            <a:spLocks noChangeShapeType="1"/>
          </p:cNvSpPr>
          <p:nvPr/>
        </p:nvSpPr>
        <p:spPr bwMode="auto">
          <a:xfrm>
            <a:off x="1092200" y="2698750"/>
            <a:ext cx="306070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49" name="Line 33"/>
          <p:cNvSpPr>
            <a:spLocks noChangeShapeType="1"/>
          </p:cNvSpPr>
          <p:nvPr/>
        </p:nvSpPr>
        <p:spPr bwMode="auto">
          <a:xfrm flipV="1">
            <a:off x="1092200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0" name="Freeform 34"/>
          <p:cNvSpPr>
            <a:spLocks/>
          </p:cNvSpPr>
          <p:nvPr/>
        </p:nvSpPr>
        <p:spPr bwMode="auto">
          <a:xfrm>
            <a:off x="1044575" y="2841625"/>
            <a:ext cx="82550" cy="123825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4" y="14"/>
              </a:cxn>
              <a:cxn ang="0">
                <a:pos x="0" y="34"/>
              </a:cxn>
              <a:cxn ang="0">
                <a:pos x="0" y="45"/>
              </a:cxn>
              <a:cxn ang="0">
                <a:pos x="4" y="64"/>
              </a:cxn>
              <a:cxn ang="0">
                <a:pos x="11" y="75"/>
              </a:cxn>
              <a:cxn ang="0">
                <a:pos x="23" y="78"/>
              </a:cxn>
              <a:cxn ang="0">
                <a:pos x="30" y="78"/>
              </a:cxn>
              <a:cxn ang="0">
                <a:pos x="41" y="75"/>
              </a:cxn>
              <a:cxn ang="0">
                <a:pos x="50" y="64"/>
              </a:cxn>
              <a:cxn ang="0">
                <a:pos x="52" y="45"/>
              </a:cxn>
              <a:cxn ang="0">
                <a:pos x="52" y="34"/>
              </a:cxn>
              <a:cxn ang="0">
                <a:pos x="50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8">
                <a:moveTo>
                  <a:pt x="23" y="0"/>
                </a:moveTo>
                <a:lnTo>
                  <a:pt x="11" y="3"/>
                </a:lnTo>
                <a:lnTo>
                  <a:pt x="4" y="14"/>
                </a:lnTo>
                <a:lnTo>
                  <a:pt x="0" y="34"/>
                </a:lnTo>
                <a:lnTo>
                  <a:pt x="0" y="45"/>
                </a:lnTo>
                <a:lnTo>
                  <a:pt x="4" y="64"/>
                </a:lnTo>
                <a:lnTo>
                  <a:pt x="11" y="75"/>
                </a:lnTo>
                <a:lnTo>
                  <a:pt x="23" y="78"/>
                </a:lnTo>
                <a:lnTo>
                  <a:pt x="30" y="78"/>
                </a:lnTo>
                <a:lnTo>
                  <a:pt x="41" y="75"/>
                </a:lnTo>
                <a:lnTo>
                  <a:pt x="50" y="64"/>
                </a:lnTo>
                <a:lnTo>
                  <a:pt x="52" y="45"/>
                </a:lnTo>
                <a:lnTo>
                  <a:pt x="52" y="34"/>
                </a:lnTo>
                <a:lnTo>
                  <a:pt x="50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1" name="Line 35"/>
          <p:cNvSpPr>
            <a:spLocks noChangeShapeType="1"/>
          </p:cNvSpPr>
          <p:nvPr/>
        </p:nvSpPr>
        <p:spPr bwMode="auto">
          <a:xfrm flipV="1">
            <a:off x="2112963" y="2652713"/>
            <a:ext cx="1587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2" name="Freeform 36"/>
          <p:cNvSpPr>
            <a:spLocks/>
          </p:cNvSpPr>
          <p:nvPr/>
        </p:nvSpPr>
        <p:spPr bwMode="auto">
          <a:xfrm>
            <a:off x="2065338" y="2841625"/>
            <a:ext cx="82550" cy="123825"/>
          </a:xfrm>
          <a:custGeom>
            <a:avLst/>
            <a:gdLst/>
            <a:ahLst/>
            <a:cxnLst>
              <a:cxn ang="0">
                <a:pos x="4" y="19"/>
              </a:cxn>
              <a:cxn ang="0">
                <a:pos x="4" y="14"/>
              </a:cxn>
              <a:cxn ang="0">
                <a:pos x="7" y="7"/>
              </a:cxn>
              <a:cxn ang="0">
                <a:pos x="11" y="3"/>
              </a:cxn>
              <a:cxn ang="0">
                <a:pos x="18" y="0"/>
              </a:cxn>
              <a:cxn ang="0">
                <a:pos x="34" y="0"/>
              </a:cxn>
              <a:cxn ang="0">
                <a:pos x="41" y="3"/>
              </a:cxn>
              <a:cxn ang="0">
                <a:pos x="45" y="7"/>
              </a:cxn>
              <a:cxn ang="0">
                <a:pos x="49" y="14"/>
              </a:cxn>
              <a:cxn ang="0">
                <a:pos x="49" y="23"/>
              </a:cxn>
              <a:cxn ang="0">
                <a:pos x="45" y="30"/>
              </a:cxn>
              <a:cxn ang="0">
                <a:pos x="38" y="41"/>
              </a:cxn>
              <a:cxn ang="0">
                <a:pos x="0" y="78"/>
              </a:cxn>
              <a:cxn ang="0">
                <a:pos x="52" y="78"/>
              </a:cxn>
            </a:cxnLst>
            <a:rect l="0" t="0" r="r" b="b"/>
            <a:pathLst>
              <a:path w="52" h="78">
                <a:moveTo>
                  <a:pt x="4" y="19"/>
                </a:moveTo>
                <a:lnTo>
                  <a:pt x="4" y="14"/>
                </a:lnTo>
                <a:lnTo>
                  <a:pt x="7" y="7"/>
                </a:lnTo>
                <a:lnTo>
                  <a:pt x="11" y="3"/>
                </a:lnTo>
                <a:lnTo>
                  <a:pt x="18" y="0"/>
                </a:lnTo>
                <a:lnTo>
                  <a:pt x="34" y="0"/>
                </a:lnTo>
                <a:lnTo>
                  <a:pt x="41" y="3"/>
                </a:lnTo>
                <a:lnTo>
                  <a:pt x="45" y="7"/>
                </a:lnTo>
                <a:lnTo>
                  <a:pt x="49" y="14"/>
                </a:lnTo>
                <a:lnTo>
                  <a:pt x="49" y="23"/>
                </a:lnTo>
                <a:lnTo>
                  <a:pt x="45" y="30"/>
                </a:lnTo>
                <a:lnTo>
                  <a:pt x="38" y="41"/>
                </a:lnTo>
                <a:lnTo>
                  <a:pt x="0" y="78"/>
                </a:lnTo>
                <a:lnTo>
                  <a:pt x="52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3" name="Line 37"/>
          <p:cNvSpPr>
            <a:spLocks noChangeShapeType="1"/>
          </p:cNvSpPr>
          <p:nvPr/>
        </p:nvSpPr>
        <p:spPr bwMode="auto">
          <a:xfrm flipV="1">
            <a:off x="3133725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4" name="Freeform 38"/>
          <p:cNvSpPr>
            <a:spLocks/>
          </p:cNvSpPr>
          <p:nvPr/>
        </p:nvSpPr>
        <p:spPr bwMode="auto">
          <a:xfrm>
            <a:off x="3086100" y="2841625"/>
            <a:ext cx="88900" cy="84138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0" y="53"/>
              </a:cxn>
              <a:cxn ang="0">
                <a:pos x="56" y="53"/>
              </a:cxn>
            </a:cxnLst>
            <a:rect l="0" t="0" r="r" b="b"/>
            <a:pathLst>
              <a:path w="56" h="53">
                <a:moveTo>
                  <a:pt x="37" y="0"/>
                </a:moveTo>
                <a:lnTo>
                  <a:pt x="0" y="53"/>
                </a:lnTo>
                <a:lnTo>
                  <a:pt x="56" y="53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5" name="Line 39"/>
          <p:cNvSpPr>
            <a:spLocks noChangeShapeType="1"/>
          </p:cNvSpPr>
          <p:nvPr/>
        </p:nvSpPr>
        <p:spPr bwMode="auto">
          <a:xfrm>
            <a:off x="3144838" y="2841625"/>
            <a:ext cx="1587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6" name="Line 40"/>
          <p:cNvSpPr>
            <a:spLocks noChangeShapeType="1"/>
          </p:cNvSpPr>
          <p:nvPr/>
        </p:nvSpPr>
        <p:spPr bwMode="auto">
          <a:xfrm flipV="1">
            <a:off x="4152900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7" name="Freeform 41"/>
          <p:cNvSpPr>
            <a:spLocks/>
          </p:cNvSpPr>
          <p:nvPr/>
        </p:nvSpPr>
        <p:spPr bwMode="auto">
          <a:xfrm>
            <a:off x="4110038" y="2841625"/>
            <a:ext cx="79375" cy="123825"/>
          </a:xfrm>
          <a:custGeom>
            <a:avLst/>
            <a:gdLst/>
            <a:ahLst/>
            <a:cxnLst>
              <a:cxn ang="0">
                <a:pos x="46" y="11"/>
              </a:cxn>
              <a:cxn ang="0">
                <a:pos x="43" y="3"/>
              </a:cxn>
              <a:cxn ang="0">
                <a:pos x="32" y="0"/>
              </a:cxn>
              <a:cxn ang="0">
                <a:pos x="23" y="0"/>
              </a:cxn>
              <a:cxn ang="0">
                <a:pos x="12" y="3"/>
              </a:cxn>
              <a:cxn ang="0">
                <a:pos x="5" y="14"/>
              </a:cxn>
              <a:cxn ang="0">
                <a:pos x="0" y="34"/>
              </a:cxn>
              <a:cxn ang="0">
                <a:pos x="0" y="53"/>
              </a:cxn>
              <a:cxn ang="0">
                <a:pos x="5" y="68"/>
              </a:cxn>
              <a:cxn ang="0">
                <a:pos x="12" y="75"/>
              </a:cxn>
              <a:cxn ang="0">
                <a:pos x="23" y="78"/>
              </a:cxn>
              <a:cxn ang="0">
                <a:pos x="27" y="78"/>
              </a:cxn>
              <a:cxn ang="0">
                <a:pos x="39" y="75"/>
              </a:cxn>
              <a:cxn ang="0">
                <a:pos x="46" y="68"/>
              </a:cxn>
              <a:cxn ang="0">
                <a:pos x="50" y="57"/>
              </a:cxn>
              <a:cxn ang="0">
                <a:pos x="50" y="53"/>
              </a:cxn>
              <a:cxn ang="0">
                <a:pos x="46" y="41"/>
              </a:cxn>
              <a:cxn ang="0">
                <a:pos x="39" y="34"/>
              </a:cxn>
              <a:cxn ang="0">
                <a:pos x="27" y="30"/>
              </a:cxn>
              <a:cxn ang="0">
                <a:pos x="23" y="30"/>
              </a:cxn>
              <a:cxn ang="0">
                <a:pos x="12" y="34"/>
              </a:cxn>
              <a:cxn ang="0">
                <a:pos x="5" y="41"/>
              </a:cxn>
              <a:cxn ang="0">
                <a:pos x="0" y="53"/>
              </a:cxn>
            </a:cxnLst>
            <a:rect l="0" t="0" r="r" b="b"/>
            <a:pathLst>
              <a:path w="50" h="78">
                <a:moveTo>
                  <a:pt x="46" y="11"/>
                </a:moveTo>
                <a:lnTo>
                  <a:pt x="43" y="3"/>
                </a:lnTo>
                <a:lnTo>
                  <a:pt x="32" y="0"/>
                </a:lnTo>
                <a:lnTo>
                  <a:pt x="23" y="0"/>
                </a:lnTo>
                <a:lnTo>
                  <a:pt x="12" y="3"/>
                </a:lnTo>
                <a:lnTo>
                  <a:pt x="5" y="14"/>
                </a:lnTo>
                <a:lnTo>
                  <a:pt x="0" y="34"/>
                </a:lnTo>
                <a:lnTo>
                  <a:pt x="0" y="53"/>
                </a:lnTo>
                <a:lnTo>
                  <a:pt x="5" y="68"/>
                </a:lnTo>
                <a:lnTo>
                  <a:pt x="12" y="75"/>
                </a:lnTo>
                <a:lnTo>
                  <a:pt x="23" y="78"/>
                </a:lnTo>
                <a:lnTo>
                  <a:pt x="27" y="78"/>
                </a:lnTo>
                <a:lnTo>
                  <a:pt x="39" y="75"/>
                </a:lnTo>
                <a:lnTo>
                  <a:pt x="46" y="68"/>
                </a:lnTo>
                <a:lnTo>
                  <a:pt x="50" y="57"/>
                </a:lnTo>
                <a:lnTo>
                  <a:pt x="50" y="53"/>
                </a:lnTo>
                <a:lnTo>
                  <a:pt x="46" y="41"/>
                </a:lnTo>
                <a:lnTo>
                  <a:pt x="39" y="34"/>
                </a:lnTo>
                <a:lnTo>
                  <a:pt x="27" y="30"/>
                </a:lnTo>
                <a:lnTo>
                  <a:pt x="23" y="30"/>
                </a:lnTo>
                <a:lnTo>
                  <a:pt x="12" y="34"/>
                </a:lnTo>
                <a:lnTo>
                  <a:pt x="5" y="41"/>
                </a:lnTo>
                <a:lnTo>
                  <a:pt x="0" y="53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8" name="Line 42"/>
          <p:cNvSpPr>
            <a:spLocks noChangeShapeType="1"/>
          </p:cNvSpPr>
          <p:nvPr/>
        </p:nvSpPr>
        <p:spPr bwMode="auto">
          <a:xfrm flipV="1">
            <a:off x="134778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59" name="Line 43"/>
          <p:cNvSpPr>
            <a:spLocks noChangeShapeType="1"/>
          </p:cNvSpPr>
          <p:nvPr/>
        </p:nvSpPr>
        <p:spPr bwMode="auto">
          <a:xfrm flipV="1">
            <a:off x="160178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0" name="Line 44"/>
          <p:cNvSpPr>
            <a:spLocks noChangeShapeType="1"/>
          </p:cNvSpPr>
          <p:nvPr/>
        </p:nvSpPr>
        <p:spPr bwMode="auto">
          <a:xfrm flipV="1">
            <a:off x="185896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1" name="Line 45"/>
          <p:cNvSpPr>
            <a:spLocks noChangeShapeType="1"/>
          </p:cNvSpPr>
          <p:nvPr/>
        </p:nvSpPr>
        <p:spPr bwMode="auto">
          <a:xfrm flipV="1">
            <a:off x="2368550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2" name="Line 46"/>
          <p:cNvSpPr>
            <a:spLocks noChangeShapeType="1"/>
          </p:cNvSpPr>
          <p:nvPr/>
        </p:nvSpPr>
        <p:spPr bwMode="auto">
          <a:xfrm flipV="1">
            <a:off x="2622550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3" name="Line 47"/>
          <p:cNvSpPr>
            <a:spLocks noChangeShapeType="1"/>
          </p:cNvSpPr>
          <p:nvPr/>
        </p:nvSpPr>
        <p:spPr bwMode="auto">
          <a:xfrm flipV="1">
            <a:off x="2879725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4" name="Line 48"/>
          <p:cNvSpPr>
            <a:spLocks noChangeShapeType="1"/>
          </p:cNvSpPr>
          <p:nvPr/>
        </p:nvSpPr>
        <p:spPr bwMode="auto">
          <a:xfrm flipV="1">
            <a:off x="338931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5" name="Line 49"/>
          <p:cNvSpPr>
            <a:spLocks noChangeShapeType="1"/>
          </p:cNvSpPr>
          <p:nvPr/>
        </p:nvSpPr>
        <p:spPr bwMode="auto">
          <a:xfrm flipV="1">
            <a:off x="364331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6" name="Line 50"/>
          <p:cNvSpPr>
            <a:spLocks noChangeShapeType="1"/>
          </p:cNvSpPr>
          <p:nvPr/>
        </p:nvSpPr>
        <p:spPr bwMode="auto">
          <a:xfrm flipV="1">
            <a:off x="389731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7" name="Freeform 51"/>
          <p:cNvSpPr>
            <a:spLocks/>
          </p:cNvSpPr>
          <p:nvPr/>
        </p:nvSpPr>
        <p:spPr bwMode="auto">
          <a:xfrm>
            <a:off x="1941513" y="3074988"/>
            <a:ext cx="28575" cy="12382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1" y="0"/>
              </a:cxn>
              <a:cxn ang="0">
                <a:pos x="4" y="3"/>
              </a:cxn>
              <a:cxn ang="0">
                <a:pos x="0" y="15"/>
              </a:cxn>
              <a:cxn ang="0">
                <a:pos x="0" y="78"/>
              </a:cxn>
            </a:cxnLst>
            <a:rect l="0" t="0" r="r" b="b"/>
            <a:pathLst>
              <a:path w="18" h="78">
                <a:moveTo>
                  <a:pt x="18" y="0"/>
                </a:moveTo>
                <a:lnTo>
                  <a:pt x="11" y="0"/>
                </a:lnTo>
                <a:lnTo>
                  <a:pt x="4" y="3"/>
                </a:lnTo>
                <a:lnTo>
                  <a:pt x="0" y="15"/>
                </a:lnTo>
                <a:lnTo>
                  <a:pt x="0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8" name="Line 52"/>
          <p:cNvSpPr>
            <a:spLocks noChangeShapeType="1"/>
          </p:cNvSpPr>
          <p:nvPr/>
        </p:nvSpPr>
        <p:spPr bwMode="auto">
          <a:xfrm>
            <a:off x="1924050" y="3116263"/>
            <a:ext cx="39688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69" name="Line 53"/>
          <p:cNvSpPr>
            <a:spLocks noChangeShapeType="1"/>
          </p:cNvSpPr>
          <p:nvPr/>
        </p:nvSpPr>
        <p:spPr bwMode="auto">
          <a:xfrm>
            <a:off x="2006600" y="3116263"/>
            <a:ext cx="1588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0" name="Freeform 54"/>
          <p:cNvSpPr>
            <a:spLocks/>
          </p:cNvSpPr>
          <p:nvPr/>
        </p:nvSpPr>
        <p:spPr bwMode="auto">
          <a:xfrm>
            <a:off x="2006600" y="3116263"/>
            <a:ext cx="47625" cy="36512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" y="11"/>
              </a:cxn>
              <a:cxn ang="0">
                <a:pos x="11" y="4"/>
              </a:cxn>
              <a:cxn ang="0">
                <a:pos x="19" y="0"/>
              </a:cxn>
              <a:cxn ang="0">
                <a:pos x="30" y="0"/>
              </a:cxn>
            </a:cxnLst>
            <a:rect l="0" t="0" r="r" b="b"/>
            <a:pathLst>
              <a:path w="30" h="23">
                <a:moveTo>
                  <a:pt x="0" y="23"/>
                </a:moveTo>
                <a:lnTo>
                  <a:pt x="4" y="11"/>
                </a:lnTo>
                <a:lnTo>
                  <a:pt x="11" y="4"/>
                </a:lnTo>
                <a:lnTo>
                  <a:pt x="19" y="0"/>
                </a:lnTo>
                <a:lnTo>
                  <a:pt x="30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1" name="Freeform 55"/>
          <p:cNvSpPr>
            <a:spLocks/>
          </p:cNvSpPr>
          <p:nvPr/>
        </p:nvSpPr>
        <p:spPr bwMode="auto">
          <a:xfrm>
            <a:off x="2078038" y="3116263"/>
            <a:ext cx="73025" cy="82550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6" y="23"/>
              </a:cxn>
              <a:cxn ang="0">
                <a:pos x="46" y="15"/>
              </a:cxn>
              <a:cxn ang="0">
                <a:pos x="41" y="7"/>
              </a:cxn>
              <a:cxn ang="0">
                <a:pos x="37" y="4"/>
              </a:cxn>
              <a:cxn ang="0">
                <a:pos x="30" y="0"/>
              </a:cxn>
              <a:cxn ang="0">
                <a:pos x="19" y="0"/>
              </a:cxn>
              <a:cxn ang="0">
                <a:pos x="12" y="4"/>
              </a:cxn>
              <a:cxn ang="0">
                <a:pos x="3" y="11"/>
              </a:cxn>
              <a:cxn ang="0">
                <a:pos x="0" y="23"/>
              </a:cxn>
              <a:cxn ang="0">
                <a:pos x="0" y="30"/>
              </a:cxn>
              <a:cxn ang="0">
                <a:pos x="3" y="41"/>
              </a:cxn>
              <a:cxn ang="0">
                <a:pos x="12" y="49"/>
              </a:cxn>
              <a:cxn ang="0">
                <a:pos x="19" y="52"/>
              </a:cxn>
              <a:cxn ang="0">
                <a:pos x="30" y="52"/>
              </a:cxn>
              <a:cxn ang="0">
                <a:pos x="37" y="49"/>
              </a:cxn>
              <a:cxn ang="0">
                <a:pos x="46" y="41"/>
              </a:cxn>
            </a:cxnLst>
            <a:rect l="0" t="0" r="r" b="b"/>
            <a:pathLst>
              <a:path w="46" h="52">
                <a:moveTo>
                  <a:pt x="0" y="23"/>
                </a:moveTo>
                <a:lnTo>
                  <a:pt x="46" y="23"/>
                </a:lnTo>
                <a:lnTo>
                  <a:pt x="46" y="15"/>
                </a:lnTo>
                <a:lnTo>
                  <a:pt x="41" y="7"/>
                </a:lnTo>
                <a:lnTo>
                  <a:pt x="37" y="4"/>
                </a:lnTo>
                <a:lnTo>
                  <a:pt x="30" y="0"/>
                </a:lnTo>
                <a:lnTo>
                  <a:pt x="19" y="0"/>
                </a:lnTo>
                <a:lnTo>
                  <a:pt x="12" y="4"/>
                </a:lnTo>
                <a:lnTo>
                  <a:pt x="3" y="11"/>
                </a:lnTo>
                <a:lnTo>
                  <a:pt x="0" y="23"/>
                </a:lnTo>
                <a:lnTo>
                  <a:pt x="0" y="30"/>
                </a:lnTo>
                <a:lnTo>
                  <a:pt x="3" y="41"/>
                </a:lnTo>
                <a:lnTo>
                  <a:pt x="12" y="49"/>
                </a:lnTo>
                <a:lnTo>
                  <a:pt x="19" y="52"/>
                </a:lnTo>
                <a:lnTo>
                  <a:pt x="30" y="52"/>
                </a:lnTo>
                <a:lnTo>
                  <a:pt x="37" y="49"/>
                </a:lnTo>
                <a:lnTo>
                  <a:pt x="46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2" name="Line 56"/>
          <p:cNvSpPr>
            <a:spLocks noChangeShapeType="1"/>
          </p:cNvSpPr>
          <p:nvPr/>
        </p:nvSpPr>
        <p:spPr bwMode="auto">
          <a:xfrm>
            <a:off x="2255838" y="3116263"/>
            <a:ext cx="1587" cy="1301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3" name="Freeform 57"/>
          <p:cNvSpPr>
            <a:spLocks/>
          </p:cNvSpPr>
          <p:nvPr/>
        </p:nvSpPr>
        <p:spPr bwMode="auto">
          <a:xfrm>
            <a:off x="2185988" y="3116263"/>
            <a:ext cx="69850" cy="82550"/>
          </a:xfrm>
          <a:custGeom>
            <a:avLst/>
            <a:gdLst/>
            <a:ahLst/>
            <a:cxnLst>
              <a:cxn ang="0">
                <a:pos x="44" y="11"/>
              </a:cxn>
              <a:cxn ang="0">
                <a:pos x="37" y="4"/>
              </a:cxn>
              <a:cxn ang="0">
                <a:pos x="30" y="0"/>
              </a:cxn>
              <a:cxn ang="0">
                <a:pos x="19" y="0"/>
              </a:cxn>
              <a:cxn ang="0">
                <a:pos x="10" y="4"/>
              </a:cxn>
              <a:cxn ang="0">
                <a:pos x="3" y="11"/>
              </a:cxn>
              <a:cxn ang="0">
                <a:pos x="0" y="23"/>
              </a:cxn>
              <a:cxn ang="0">
                <a:pos x="0" y="30"/>
              </a:cxn>
              <a:cxn ang="0">
                <a:pos x="3" y="41"/>
              </a:cxn>
              <a:cxn ang="0">
                <a:pos x="10" y="49"/>
              </a:cxn>
              <a:cxn ang="0">
                <a:pos x="19" y="52"/>
              </a:cxn>
              <a:cxn ang="0">
                <a:pos x="30" y="52"/>
              </a:cxn>
              <a:cxn ang="0">
                <a:pos x="37" y="49"/>
              </a:cxn>
              <a:cxn ang="0">
                <a:pos x="44" y="41"/>
              </a:cxn>
            </a:cxnLst>
            <a:rect l="0" t="0" r="r" b="b"/>
            <a:pathLst>
              <a:path w="44" h="52">
                <a:moveTo>
                  <a:pt x="44" y="11"/>
                </a:moveTo>
                <a:lnTo>
                  <a:pt x="37" y="4"/>
                </a:lnTo>
                <a:lnTo>
                  <a:pt x="30" y="0"/>
                </a:lnTo>
                <a:lnTo>
                  <a:pt x="19" y="0"/>
                </a:lnTo>
                <a:lnTo>
                  <a:pt x="10" y="4"/>
                </a:lnTo>
                <a:lnTo>
                  <a:pt x="3" y="11"/>
                </a:lnTo>
                <a:lnTo>
                  <a:pt x="0" y="23"/>
                </a:lnTo>
                <a:lnTo>
                  <a:pt x="0" y="30"/>
                </a:lnTo>
                <a:lnTo>
                  <a:pt x="3" y="41"/>
                </a:lnTo>
                <a:lnTo>
                  <a:pt x="10" y="49"/>
                </a:lnTo>
                <a:lnTo>
                  <a:pt x="19" y="52"/>
                </a:lnTo>
                <a:lnTo>
                  <a:pt x="30" y="52"/>
                </a:lnTo>
                <a:lnTo>
                  <a:pt x="37" y="49"/>
                </a:lnTo>
                <a:lnTo>
                  <a:pt x="44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4" name="Freeform 58"/>
          <p:cNvSpPr>
            <a:spLocks/>
          </p:cNvSpPr>
          <p:nvPr/>
        </p:nvSpPr>
        <p:spPr bwMode="auto">
          <a:xfrm>
            <a:off x="2303463" y="3116263"/>
            <a:ext cx="66675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"/>
              </a:cxn>
              <a:cxn ang="0">
                <a:pos x="4" y="49"/>
              </a:cxn>
              <a:cxn ang="0">
                <a:pos x="11" y="52"/>
              </a:cxn>
              <a:cxn ang="0">
                <a:pos x="23" y="52"/>
              </a:cxn>
              <a:cxn ang="0">
                <a:pos x="31" y="49"/>
              </a:cxn>
              <a:cxn ang="0">
                <a:pos x="42" y="38"/>
              </a:cxn>
            </a:cxnLst>
            <a:rect l="0" t="0" r="r" b="b"/>
            <a:pathLst>
              <a:path w="42" h="52">
                <a:moveTo>
                  <a:pt x="0" y="0"/>
                </a:moveTo>
                <a:lnTo>
                  <a:pt x="0" y="38"/>
                </a:lnTo>
                <a:lnTo>
                  <a:pt x="4" y="49"/>
                </a:lnTo>
                <a:lnTo>
                  <a:pt x="11" y="52"/>
                </a:lnTo>
                <a:lnTo>
                  <a:pt x="23" y="52"/>
                </a:lnTo>
                <a:lnTo>
                  <a:pt x="31" y="49"/>
                </a:lnTo>
                <a:lnTo>
                  <a:pt x="42" y="3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5" name="Line 59"/>
          <p:cNvSpPr>
            <a:spLocks noChangeShapeType="1"/>
          </p:cNvSpPr>
          <p:nvPr/>
        </p:nvSpPr>
        <p:spPr bwMode="auto">
          <a:xfrm>
            <a:off x="2370138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6" name="Freeform 60"/>
          <p:cNvSpPr>
            <a:spLocks/>
          </p:cNvSpPr>
          <p:nvPr/>
        </p:nvSpPr>
        <p:spPr bwMode="auto">
          <a:xfrm>
            <a:off x="2411413" y="3116263"/>
            <a:ext cx="71437" cy="82550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5" y="23"/>
              </a:cxn>
              <a:cxn ang="0">
                <a:pos x="45" y="15"/>
              </a:cxn>
              <a:cxn ang="0">
                <a:pos x="41" y="7"/>
              </a:cxn>
              <a:cxn ang="0">
                <a:pos x="38" y="4"/>
              </a:cxn>
              <a:cxn ang="0">
                <a:pos x="30" y="0"/>
              </a:cxn>
              <a:cxn ang="0">
                <a:pos x="18" y="0"/>
              </a:cxn>
              <a:cxn ang="0">
                <a:pos x="11" y="4"/>
              </a:cxn>
              <a:cxn ang="0">
                <a:pos x="4" y="11"/>
              </a:cxn>
              <a:cxn ang="0">
                <a:pos x="0" y="23"/>
              </a:cxn>
              <a:cxn ang="0">
                <a:pos x="0" y="30"/>
              </a:cxn>
              <a:cxn ang="0">
                <a:pos x="4" y="41"/>
              </a:cxn>
              <a:cxn ang="0">
                <a:pos x="11" y="49"/>
              </a:cxn>
              <a:cxn ang="0">
                <a:pos x="18" y="52"/>
              </a:cxn>
              <a:cxn ang="0">
                <a:pos x="30" y="52"/>
              </a:cxn>
              <a:cxn ang="0">
                <a:pos x="38" y="49"/>
              </a:cxn>
              <a:cxn ang="0">
                <a:pos x="45" y="41"/>
              </a:cxn>
            </a:cxnLst>
            <a:rect l="0" t="0" r="r" b="b"/>
            <a:pathLst>
              <a:path w="45" h="52">
                <a:moveTo>
                  <a:pt x="0" y="23"/>
                </a:moveTo>
                <a:lnTo>
                  <a:pt x="45" y="23"/>
                </a:lnTo>
                <a:lnTo>
                  <a:pt x="45" y="15"/>
                </a:lnTo>
                <a:lnTo>
                  <a:pt x="41" y="7"/>
                </a:lnTo>
                <a:lnTo>
                  <a:pt x="38" y="4"/>
                </a:lnTo>
                <a:lnTo>
                  <a:pt x="30" y="0"/>
                </a:lnTo>
                <a:lnTo>
                  <a:pt x="18" y="0"/>
                </a:lnTo>
                <a:lnTo>
                  <a:pt x="11" y="4"/>
                </a:lnTo>
                <a:lnTo>
                  <a:pt x="4" y="11"/>
                </a:lnTo>
                <a:lnTo>
                  <a:pt x="0" y="23"/>
                </a:lnTo>
                <a:lnTo>
                  <a:pt x="0" y="30"/>
                </a:lnTo>
                <a:lnTo>
                  <a:pt x="4" y="41"/>
                </a:lnTo>
                <a:lnTo>
                  <a:pt x="11" y="49"/>
                </a:lnTo>
                <a:lnTo>
                  <a:pt x="18" y="52"/>
                </a:lnTo>
                <a:lnTo>
                  <a:pt x="30" y="52"/>
                </a:lnTo>
                <a:lnTo>
                  <a:pt x="38" y="49"/>
                </a:lnTo>
                <a:lnTo>
                  <a:pt x="45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7" name="Line 61"/>
          <p:cNvSpPr>
            <a:spLocks noChangeShapeType="1"/>
          </p:cNvSpPr>
          <p:nvPr/>
        </p:nvSpPr>
        <p:spPr bwMode="auto">
          <a:xfrm>
            <a:off x="2525713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8" name="Freeform 62"/>
          <p:cNvSpPr>
            <a:spLocks/>
          </p:cNvSpPr>
          <p:nvPr/>
        </p:nvSpPr>
        <p:spPr bwMode="auto">
          <a:xfrm>
            <a:off x="2525713" y="3116263"/>
            <a:ext cx="65087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0" y="4"/>
              </a:cxn>
              <a:cxn ang="0">
                <a:pos x="19" y="0"/>
              </a:cxn>
              <a:cxn ang="0">
                <a:pos x="30" y="0"/>
              </a:cxn>
              <a:cxn ang="0">
                <a:pos x="37" y="4"/>
              </a:cxn>
              <a:cxn ang="0">
                <a:pos x="41" y="15"/>
              </a:cxn>
              <a:cxn ang="0">
                <a:pos x="41" y="52"/>
              </a:cxn>
            </a:cxnLst>
            <a:rect l="0" t="0" r="r" b="b"/>
            <a:pathLst>
              <a:path w="41" h="52">
                <a:moveTo>
                  <a:pt x="0" y="15"/>
                </a:moveTo>
                <a:lnTo>
                  <a:pt x="10" y="4"/>
                </a:lnTo>
                <a:lnTo>
                  <a:pt x="19" y="0"/>
                </a:lnTo>
                <a:lnTo>
                  <a:pt x="30" y="0"/>
                </a:lnTo>
                <a:lnTo>
                  <a:pt x="37" y="4"/>
                </a:lnTo>
                <a:lnTo>
                  <a:pt x="41" y="15"/>
                </a:lnTo>
                <a:lnTo>
                  <a:pt x="41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79" name="Freeform 63"/>
          <p:cNvSpPr>
            <a:spLocks/>
          </p:cNvSpPr>
          <p:nvPr/>
        </p:nvSpPr>
        <p:spPr bwMode="auto">
          <a:xfrm>
            <a:off x="2632075" y="3116263"/>
            <a:ext cx="71438" cy="82550"/>
          </a:xfrm>
          <a:custGeom>
            <a:avLst/>
            <a:gdLst/>
            <a:ahLst/>
            <a:cxnLst>
              <a:cxn ang="0">
                <a:pos x="45" y="11"/>
              </a:cxn>
              <a:cxn ang="0">
                <a:pos x="38" y="4"/>
              </a:cxn>
              <a:cxn ang="0">
                <a:pos x="29" y="0"/>
              </a:cxn>
              <a:cxn ang="0">
                <a:pos x="18" y="0"/>
              </a:cxn>
              <a:cxn ang="0">
                <a:pos x="11" y="4"/>
              </a:cxn>
              <a:cxn ang="0">
                <a:pos x="4" y="11"/>
              </a:cxn>
              <a:cxn ang="0">
                <a:pos x="0" y="23"/>
              </a:cxn>
              <a:cxn ang="0">
                <a:pos x="0" y="30"/>
              </a:cxn>
              <a:cxn ang="0">
                <a:pos x="4" y="41"/>
              </a:cxn>
              <a:cxn ang="0">
                <a:pos x="11" y="49"/>
              </a:cxn>
              <a:cxn ang="0">
                <a:pos x="18" y="52"/>
              </a:cxn>
              <a:cxn ang="0">
                <a:pos x="29" y="52"/>
              </a:cxn>
              <a:cxn ang="0">
                <a:pos x="38" y="49"/>
              </a:cxn>
              <a:cxn ang="0">
                <a:pos x="45" y="41"/>
              </a:cxn>
            </a:cxnLst>
            <a:rect l="0" t="0" r="r" b="b"/>
            <a:pathLst>
              <a:path w="45" h="52">
                <a:moveTo>
                  <a:pt x="45" y="11"/>
                </a:moveTo>
                <a:lnTo>
                  <a:pt x="38" y="4"/>
                </a:lnTo>
                <a:lnTo>
                  <a:pt x="29" y="0"/>
                </a:lnTo>
                <a:lnTo>
                  <a:pt x="18" y="0"/>
                </a:lnTo>
                <a:lnTo>
                  <a:pt x="11" y="4"/>
                </a:lnTo>
                <a:lnTo>
                  <a:pt x="4" y="11"/>
                </a:lnTo>
                <a:lnTo>
                  <a:pt x="0" y="23"/>
                </a:lnTo>
                <a:lnTo>
                  <a:pt x="0" y="30"/>
                </a:lnTo>
                <a:lnTo>
                  <a:pt x="4" y="41"/>
                </a:lnTo>
                <a:lnTo>
                  <a:pt x="11" y="49"/>
                </a:lnTo>
                <a:lnTo>
                  <a:pt x="18" y="52"/>
                </a:lnTo>
                <a:lnTo>
                  <a:pt x="29" y="52"/>
                </a:lnTo>
                <a:lnTo>
                  <a:pt x="38" y="49"/>
                </a:lnTo>
                <a:lnTo>
                  <a:pt x="45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0" name="Freeform 64"/>
          <p:cNvSpPr>
            <a:spLocks/>
          </p:cNvSpPr>
          <p:nvPr/>
        </p:nvSpPr>
        <p:spPr bwMode="auto">
          <a:xfrm>
            <a:off x="2732088" y="3116263"/>
            <a:ext cx="73025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2"/>
              </a:cxn>
              <a:cxn ang="0">
                <a:pos x="46" y="0"/>
              </a:cxn>
            </a:cxnLst>
            <a:rect l="0" t="0" r="r" b="b"/>
            <a:pathLst>
              <a:path w="46" h="52">
                <a:moveTo>
                  <a:pt x="0" y="0"/>
                </a:moveTo>
                <a:lnTo>
                  <a:pt x="23" y="52"/>
                </a:lnTo>
                <a:lnTo>
                  <a:pt x="46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1" name="Freeform 65"/>
          <p:cNvSpPr>
            <a:spLocks/>
          </p:cNvSpPr>
          <p:nvPr/>
        </p:nvSpPr>
        <p:spPr bwMode="auto">
          <a:xfrm>
            <a:off x="2728913" y="3198813"/>
            <a:ext cx="39687" cy="47625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18" y="19"/>
              </a:cxn>
              <a:cxn ang="0">
                <a:pos x="11" y="27"/>
              </a:cxn>
              <a:cxn ang="0">
                <a:pos x="2" y="30"/>
              </a:cxn>
              <a:cxn ang="0">
                <a:pos x="0" y="30"/>
              </a:cxn>
            </a:cxnLst>
            <a:rect l="0" t="0" r="r" b="b"/>
            <a:pathLst>
              <a:path w="25" h="30">
                <a:moveTo>
                  <a:pt x="25" y="0"/>
                </a:moveTo>
                <a:lnTo>
                  <a:pt x="18" y="19"/>
                </a:lnTo>
                <a:lnTo>
                  <a:pt x="11" y="27"/>
                </a:lnTo>
                <a:lnTo>
                  <a:pt x="2" y="30"/>
                </a:lnTo>
                <a:lnTo>
                  <a:pt x="0" y="3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2" name="Line 66"/>
          <p:cNvSpPr>
            <a:spLocks noChangeShapeType="1"/>
          </p:cNvSpPr>
          <p:nvPr/>
        </p:nvSpPr>
        <p:spPr bwMode="auto">
          <a:xfrm>
            <a:off x="2935288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3" name="Freeform 67"/>
          <p:cNvSpPr>
            <a:spLocks/>
          </p:cNvSpPr>
          <p:nvPr/>
        </p:nvSpPr>
        <p:spPr bwMode="auto">
          <a:xfrm>
            <a:off x="2935288" y="3116263"/>
            <a:ext cx="65087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1" y="4"/>
              </a:cxn>
              <a:cxn ang="0">
                <a:pos x="20" y="0"/>
              </a:cxn>
              <a:cxn ang="0">
                <a:pos x="31" y="0"/>
              </a:cxn>
              <a:cxn ang="0">
                <a:pos x="38" y="4"/>
              </a:cxn>
              <a:cxn ang="0">
                <a:pos x="41" y="15"/>
              </a:cxn>
              <a:cxn ang="0">
                <a:pos x="41" y="52"/>
              </a:cxn>
            </a:cxnLst>
            <a:rect l="0" t="0" r="r" b="b"/>
            <a:pathLst>
              <a:path w="41" h="52">
                <a:moveTo>
                  <a:pt x="0" y="15"/>
                </a:moveTo>
                <a:lnTo>
                  <a:pt x="11" y="4"/>
                </a:lnTo>
                <a:lnTo>
                  <a:pt x="20" y="0"/>
                </a:lnTo>
                <a:lnTo>
                  <a:pt x="31" y="0"/>
                </a:lnTo>
                <a:lnTo>
                  <a:pt x="38" y="4"/>
                </a:lnTo>
                <a:lnTo>
                  <a:pt x="41" y="15"/>
                </a:lnTo>
                <a:lnTo>
                  <a:pt x="41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4" name="Freeform 68"/>
          <p:cNvSpPr>
            <a:spLocks/>
          </p:cNvSpPr>
          <p:nvPr/>
        </p:nvSpPr>
        <p:spPr bwMode="auto">
          <a:xfrm>
            <a:off x="3000375" y="3116263"/>
            <a:ext cx="66675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1" y="4"/>
              </a:cxn>
              <a:cxn ang="0">
                <a:pos x="20" y="0"/>
              </a:cxn>
              <a:cxn ang="0">
                <a:pos x="31" y="0"/>
              </a:cxn>
              <a:cxn ang="0">
                <a:pos x="38" y="4"/>
              </a:cxn>
              <a:cxn ang="0">
                <a:pos x="42" y="15"/>
              </a:cxn>
              <a:cxn ang="0">
                <a:pos x="42" y="52"/>
              </a:cxn>
            </a:cxnLst>
            <a:rect l="0" t="0" r="r" b="b"/>
            <a:pathLst>
              <a:path w="42" h="52">
                <a:moveTo>
                  <a:pt x="0" y="15"/>
                </a:moveTo>
                <a:lnTo>
                  <a:pt x="11" y="4"/>
                </a:lnTo>
                <a:lnTo>
                  <a:pt x="20" y="0"/>
                </a:lnTo>
                <a:lnTo>
                  <a:pt x="31" y="0"/>
                </a:lnTo>
                <a:lnTo>
                  <a:pt x="38" y="4"/>
                </a:lnTo>
                <a:lnTo>
                  <a:pt x="42" y="15"/>
                </a:lnTo>
                <a:lnTo>
                  <a:pt x="42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5" name="Line 69"/>
          <p:cNvSpPr>
            <a:spLocks noChangeShapeType="1"/>
          </p:cNvSpPr>
          <p:nvPr/>
        </p:nvSpPr>
        <p:spPr bwMode="auto">
          <a:xfrm>
            <a:off x="3114675" y="3074988"/>
            <a:ext cx="1588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6" name="Line 70"/>
          <p:cNvSpPr>
            <a:spLocks noChangeShapeType="1"/>
          </p:cNvSpPr>
          <p:nvPr/>
        </p:nvSpPr>
        <p:spPr bwMode="auto">
          <a:xfrm>
            <a:off x="3198813" y="3074988"/>
            <a:ext cx="1587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7" name="Line 71"/>
          <p:cNvSpPr>
            <a:spLocks noChangeShapeType="1"/>
          </p:cNvSpPr>
          <p:nvPr/>
        </p:nvSpPr>
        <p:spPr bwMode="auto">
          <a:xfrm>
            <a:off x="3114675" y="3133725"/>
            <a:ext cx="84138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8" name="Line 72"/>
          <p:cNvSpPr>
            <a:spLocks noChangeShapeType="1"/>
          </p:cNvSpPr>
          <p:nvPr/>
        </p:nvSpPr>
        <p:spPr bwMode="auto">
          <a:xfrm flipH="1">
            <a:off x="3238500" y="3116263"/>
            <a:ext cx="68263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89" name="Line 73"/>
          <p:cNvSpPr>
            <a:spLocks noChangeShapeType="1"/>
          </p:cNvSpPr>
          <p:nvPr/>
        </p:nvSpPr>
        <p:spPr bwMode="auto">
          <a:xfrm>
            <a:off x="3238500" y="3116263"/>
            <a:ext cx="682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0" name="Line 74"/>
          <p:cNvSpPr>
            <a:spLocks noChangeShapeType="1"/>
          </p:cNvSpPr>
          <p:nvPr/>
        </p:nvSpPr>
        <p:spPr bwMode="auto">
          <a:xfrm>
            <a:off x="3238500" y="3198813"/>
            <a:ext cx="682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1" name="Line 75"/>
          <p:cNvSpPr>
            <a:spLocks noChangeShapeType="1"/>
          </p:cNvSpPr>
          <p:nvPr/>
        </p:nvSpPr>
        <p:spPr bwMode="auto">
          <a:xfrm>
            <a:off x="1092200" y="538163"/>
            <a:ext cx="306070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2" name="Line 76"/>
          <p:cNvSpPr>
            <a:spLocks noChangeShapeType="1"/>
          </p:cNvSpPr>
          <p:nvPr/>
        </p:nvSpPr>
        <p:spPr bwMode="auto">
          <a:xfrm>
            <a:off x="1092200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3" name="Line 77"/>
          <p:cNvSpPr>
            <a:spLocks noChangeShapeType="1"/>
          </p:cNvSpPr>
          <p:nvPr/>
        </p:nvSpPr>
        <p:spPr bwMode="auto">
          <a:xfrm>
            <a:off x="2112963" y="538163"/>
            <a:ext cx="1587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4" name="Line 78"/>
          <p:cNvSpPr>
            <a:spLocks noChangeShapeType="1"/>
          </p:cNvSpPr>
          <p:nvPr/>
        </p:nvSpPr>
        <p:spPr bwMode="auto">
          <a:xfrm>
            <a:off x="3133725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5" name="Line 79"/>
          <p:cNvSpPr>
            <a:spLocks noChangeShapeType="1"/>
          </p:cNvSpPr>
          <p:nvPr/>
        </p:nvSpPr>
        <p:spPr bwMode="auto">
          <a:xfrm>
            <a:off x="4152900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6" name="Line 80"/>
          <p:cNvSpPr>
            <a:spLocks noChangeShapeType="1"/>
          </p:cNvSpPr>
          <p:nvPr/>
        </p:nvSpPr>
        <p:spPr bwMode="auto">
          <a:xfrm>
            <a:off x="134778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7" name="Line 81"/>
          <p:cNvSpPr>
            <a:spLocks noChangeShapeType="1"/>
          </p:cNvSpPr>
          <p:nvPr/>
        </p:nvSpPr>
        <p:spPr bwMode="auto">
          <a:xfrm>
            <a:off x="160178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8" name="Line 82"/>
          <p:cNvSpPr>
            <a:spLocks noChangeShapeType="1"/>
          </p:cNvSpPr>
          <p:nvPr/>
        </p:nvSpPr>
        <p:spPr bwMode="auto">
          <a:xfrm>
            <a:off x="185896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99" name="Line 83"/>
          <p:cNvSpPr>
            <a:spLocks noChangeShapeType="1"/>
          </p:cNvSpPr>
          <p:nvPr/>
        </p:nvSpPr>
        <p:spPr bwMode="auto">
          <a:xfrm>
            <a:off x="2368550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0" name="Line 84"/>
          <p:cNvSpPr>
            <a:spLocks noChangeShapeType="1"/>
          </p:cNvSpPr>
          <p:nvPr/>
        </p:nvSpPr>
        <p:spPr bwMode="auto">
          <a:xfrm>
            <a:off x="2622550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1" name="Line 85"/>
          <p:cNvSpPr>
            <a:spLocks noChangeShapeType="1"/>
          </p:cNvSpPr>
          <p:nvPr/>
        </p:nvSpPr>
        <p:spPr bwMode="auto">
          <a:xfrm>
            <a:off x="2879725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2" name="Line 86"/>
          <p:cNvSpPr>
            <a:spLocks noChangeShapeType="1"/>
          </p:cNvSpPr>
          <p:nvPr/>
        </p:nvSpPr>
        <p:spPr bwMode="auto">
          <a:xfrm>
            <a:off x="338931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3" name="Line 87"/>
          <p:cNvSpPr>
            <a:spLocks noChangeShapeType="1"/>
          </p:cNvSpPr>
          <p:nvPr/>
        </p:nvSpPr>
        <p:spPr bwMode="auto">
          <a:xfrm>
            <a:off x="364331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4" name="Line 88"/>
          <p:cNvSpPr>
            <a:spLocks noChangeShapeType="1"/>
          </p:cNvSpPr>
          <p:nvPr/>
        </p:nvSpPr>
        <p:spPr bwMode="auto">
          <a:xfrm>
            <a:off x="389731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5" name="Line 89"/>
          <p:cNvSpPr>
            <a:spLocks noChangeShapeType="1"/>
          </p:cNvSpPr>
          <p:nvPr/>
        </p:nvSpPr>
        <p:spPr bwMode="auto">
          <a:xfrm flipV="1">
            <a:off x="1092200" y="538163"/>
            <a:ext cx="1588" cy="2160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6" name="Line 90"/>
          <p:cNvSpPr>
            <a:spLocks noChangeShapeType="1"/>
          </p:cNvSpPr>
          <p:nvPr/>
        </p:nvSpPr>
        <p:spPr bwMode="auto">
          <a:xfrm>
            <a:off x="1092200" y="2698750"/>
            <a:ext cx="6191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7" name="Freeform 91"/>
          <p:cNvSpPr>
            <a:spLocks/>
          </p:cNvSpPr>
          <p:nvPr/>
        </p:nvSpPr>
        <p:spPr bwMode="auto">
          <a:xfrm>
            <a:off x="930275" y="2571750"/>
            <a:ext cx="82550" cy="12700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5"/>
              </a:cxn>
              <a:cxn ang="0">
                <a:pos x="3" y="16"/>
              </a:cxn>
              <a:cxn ang="0">
                <a:pos x="0" y="34"/>
              </a:cxn>
              <a:cxn ang="0">
                <a:pos x="0" y="46"/>
              </a:cxn>
              <a:cxn ang="0">
                <a:pos x="3" y="64"/>
              </a:cxn>
              <a:cxn ang="0">
                <a:pos x="11" y="75"/>
              </a:cxn>
              <a:cxn ang="0">
                <a:pos x="23" y="80"/>
              </a:cxn>
              <a:cxn ang="0">
                <a:pos x="30" y="80"/>
              </a:cxn>
              <a:cxn ang="0">
                <a:pos x="41" y="75"/>
              </a:cxn>
              <a:cxn ang="0">
                <a:pos x="48" y="64"/>
              </a:cxn>
              <a:cxn ang="0">
                <a:pos x="52" y="46"/>
              </a:cxn>
              <a:cxn ang="0">
                <a:pos x="52" y="34"/>
              </a:cxn>
              <a:cxn ang="0">
                <a:pos x="48" y="16"/>
              </a:cxn>
              <a:cxn ang="0">
                <a:pos x="41" y="5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80">
                <a:moveTo>
                  <a:pt x="23" y="0"/>
                </a:moveTo>
                <a:lnTo>
                  <a:pt x="11" y="5"/>
                </a:lnTo>
                <a:lnTo>
                  <a:pt x="3" y="16"/>
                </a:lnTo>
                <a:lnTo>
                  <a:pt x="0" y="34"/>
                </a:lnTo>
                <a:lnTo>
                  <a:pt x="0" y="46"/>
                </a:lnTo>
                <a:lnTo>
                  <a:pt x="3" y="64"/>
                </a:lnTo>
                <a:lnTo>
                  <a:pt x="11" y="75"/>
                </a:lnTo>
                <a:lnTo>
                  <a:pt x="23" y="80"/>
                </a:lnTo>
                <a:lnTo>
                  <a:pt x="30" y="80"/>
                </a:lnTo>
                <a:lnTo>
                  <a:pt x="41" y="75"/>
                </a:lnTo>
                <a:lnTo>
                  <a:pt x="48" y="64"/>
                </a:lnTo>
                <a:lnTo>
                  <a:pt x="52" y="46"/>
                </a:lnTo>
                <a:lnTo>
                  <a:pt x="52" y="34"/>
                </a:lnTo>
                <a:lnTo>
                  <a:pt x="48" y="16"/>
                </a:lnTo>
                <a:lnTo>
                  <a:pt x="41" y="5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8" name="Line 92"/>
          <p:cNvSpPr>
            <a:spLocks noChangeShapeType="1"/>
          </p:cNvSpPr>
          <p:nvPr/>
        </p:nvSpPr>
        <p:spPr bwMode="auto">
          <a:xfrm>
            <a:off x="1092200" y="2020888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09" name="Freeform 93"/>
          <p:cNvSpPr>
            <a:spLocks/>
          </p:cNvSpPr>
          <p:nvPr/>
        </p:nvSpPr>
        <p:spPr bwMode="auto">
          <a:xfrm>
            <a:off x="811213" y="1970088"/>
            <a:ext cx="82550" cy="12382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7" y="0"/>
              </a:cxn>
              <a:cxn ang="0">
                <a:pos x="3" y="32"/>
              </a:cxn>
              <a:cxn ang="0">
                <a:pos x="7" y="30"/>
              </a:cxn>
              <a:cxn ang="0">
                <a:pos x="18" y="25"/>
              </a:cxn>
              <a:cxn ang="0">
                <a:pos x="30" y="25"/>
              </a:cxn>
              <a:cxn ang="0">
                <a:pos x="41" y="30"/>
              </a:cxn>
              <a:cxn ang="0">
                <a:pos x="48" y="37"/>
              </a:cxn>
              <a:cxn ang="0">
                <a:pos x="52" y="48"/>
              </a:cxn>
              <a:cxn ang="0">
                <a:pos x="52" y="55"/>
              </a:cxn>
              <a:cxn ang="0">
                <a:pos x="48" y="66"/>
              </a:cxn>
              <a:cxn ang="0">
                <a:pos x="41" y="75"/>
              </a:cxn>
              <a:cxn ang="0">
                <a:pos x="30" y="78"/>
              </a:cxn>
              <a:cxn ang="0">
                <a:pos x="18" y="78"/>
              </a:cxn>
              <a:cxn ang="0">
                <a:pos x="7" y="75"/>
              </a:cxn>
              <a:cxn ang="0">
                <a:pos x="3" y="71"/>
              </a:cxn>
              <a:cxn ang="0">
                <a:pos x="0" y="64"/>
              </a:cxn>
            </a:cxnLst>
            <a:rect l="0" t="0" r="r" b="b"/>
            <a:pathLst>
              <a:path w="52" h="78">
                <a:moveTo>
                  <a:pt x="44" y="0"/>
                </a:moveTo>
                <a:lnTo>
                  <a:pt x="7" y="0"/>
                </a:lnTo>
                <a:lnTo>
                  <a:pt x="3" y="32"/>
                </a:lnTo>
                <a:lnTo>
                  <a:pt x="7" y="30"/>
                </a:lnTo>
                <a:lnTo>
                  <a:pt x="18" y="25"/>
                </a:lnTo>
                <a:lnTo>
                  <a:pt x="30" y="25"/>
                </a:lnTo>
                <a:lnTo>
                  <a:pt x="41" y="30"/>
                </a:lnTo>
                <a:lnTo>
                  <a:pt x="48" y="37"/>
                </a:lnTo>
                <a:lnTo>
                  <a:pt x="52" y="48"/>
                </a:lnTo>
                <a:lnTo>
                  <a:pt x="52" y="55"/>
                </a:lnTo>
                <a:lnTo>
                  <a:pt x="48" y="66"/>
                </a:lnTo>
                <a:lnTo>
                  <a:pt x="41" y="75"/>
                </a:lnTo>
                <a:lnTo>
                  <a:pt x="30" y="78"/>
                </a:lnTo>
                <a:lnTo>
                  <a:pt x="18" y="78"/>
                </a:lnTo>
                <a:lnTo>
                  <a:pt x="7" y="75"/>
                </a:lnTo>
                <a:lnTo>
                  <a:pt x="3" y="71"/>
                </a:lnTo>
                <a:lnTo>
                  <a:pt x="0" y="6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0" name="Freeform 94"/>
          <p:cNvSpPr>
            <a:spLocks/>
          </p:cNvSpPr>
          <p:nvPr/>
        </p:nvSpPr>
        <p:spPr bwMode="auto">
          <a:xfrm>
            <a:off x="930275" y="1970088"/>
            <a:ext cx="82550" cy="123825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3" y="14"/>
              </a:cxn>
              <a:cxn ang="0">
                <a:pos x="0" y="32"/>
              </a:cxn>
              <a:cxn ang="0">
                <a:pos x="0" y="44"/>
              </a:cxn>
              <a:cxn ang="0">
                <a:pos x="3" y="64"/>
              </a:cxn>
              <a:cxn ang="0">
                <a:pos x="11" y="75"/>
              </a:cxn>
              <a:cxn ang="0">
                <a:pos x="23" y="78"/>
              </a:cxn>
              <a:cxn ang="0">
                <a:pos x="30" y="78"/>
              </a:cxn>
              <a:cxn ang="0">
                <a:pos x="41" y="75"/>
              </a:cxn>
              <a:cxn ang="0">
                <a:pos x="48" y="64"/>
              </a:cxn>
              <a:cxn ang="0">
                <a:pos x="52" y="44"/>
              </a:cxn>
              <a:cxn ang="0">
                <a:pos x="52" y="32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8">
                <a:moveTo>
                  <a:pt x="23" y="0"/>
                </a:moveTo>
                <a:lnTo>
                  <a:pt x="11" y="3"/>
                </a:lnTo>
                <a:lnTo>
                  <a:pt x="3" y="14"/>
                </a:lnTo>
                <a:lnTo>
                  <a:pt x="0" y="32"/>
                </a:lnTo>
                <a:lnTo>
                  <a:pt x="0" y="44"/>
                </a:lnTo>
                <a:lnTo>
                  <a:pt x="3" y="64"/>
                </a:lnTo>
                <a:lnTo>
                  <a:pt x="11" y="75"/>
                </a:lnTo>
                <a:lnTo>
                  <a:pt x="23" y="78"/>
                </a:lnTo>
                <a:lnTo>
                  <a:pt x="30" y="78"/>
                </a:lnTo>
                <a:lnTo>
                  <a:pt x="41" y="75"/>
                </a:lnTo>
                <a:lnTo>
                  <a:pt x="48" y="64"/>
                </a:lnTo>
                <a:lnTo>
                  <a:pt x="52" y="44"/>
                </a:lnTo>
                <a:lnTo>
                  <a:pt x="52" y="32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1" name="Line 95"/>
          <p:cNvSpPr>
            <a:spLocks noChangeShapeType="1"/>
          </p:cNvSpPr>
          <p:nvPr/>
        </p:nvSpPr>
        <p:spPr bwMode="auto">
          <a:xfrm>
            <a:off x="1092200" y="1347788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2" name="Freeform 96"/>
          <p:cNvSpPr>
            <a:spLocks/>
          </p:cNvSpPr>
          <p:nvPr/>
        </p:nvSpPr>
        <p:spPr bwMode="auto">
          <a:xfrm>
            <a:off x="709613" y="1293813"/>
            <a:ext cx="30162" cy="125412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7" y="11"/>
              </a:cxn>
              <a:cxn ang="0">
                <a:pos x="19" y="0"/>
              </a:cxn>
              <a:cxn ang="0">
                <a:pos x="19" y="79"/>
              </a:cxn>
            </a:cxnLst>
            <a:rect l="0" t="0" r="r" b="b"/>
            <a:pathLst>
              <a:path w="19" h="79">
                <a:moveTo>
                  <a:pt x="0" y="15"/>
                </a:moveTo>
                <a:lnTo>
                  <a:pt x="7" y="11"/>
                </a:lnTo>
                <a:lnTo>
                  <a:pt x="19" y="0"/>
                </a:lnTo>
                <a:lnTo>
                  <a:pt x="19" y="7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3" name="Freeform 97"/>
          <p:cNvSpPr>
            <a:spLocks/>
          </p:cNvSpPr>
          <p:nvPr/>
        </p:nvSpPr>
        <p:spPr bwMode="auto">
          <a:xfrm>
            <a:off x="811213" y="1293813"/>
            <a:ext cx="82550" cy="125412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4"/>
              </a:cxn>
              <a:cxn ang="0">
                <a:pos x="3" y="15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1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5"/>
              </a:cxn>
              <a:cxn ang="0">
                <a:pos x="41" y="4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9">
                <a:moveTo>
                  <a:pt x="21" y="0"/>
                </a:moveTo>
                <a:lnTo>
                  <a:pt x="11" y="4"/>
                </a:lnTo>
                <a:lnTo>
                  <a:pt x="3" y="15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1" y="79"/>
                </a:lnTo>
                <a:lnTo>
                  <a:pt x="30" y="79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5"/>
                </a:lnTo>
                <a:lnTo>
                  <a:pt x="41" y="4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4" name="Freeform 98"/>
          <p:cNvSpPr>
            <a:spLocks/>
          </p:cNvSpPr>
          <p:nvPr/>
        </p:nvSpPr>
        <p:spPr bwMode="auto">
          <a:xfrm>
            <a:off x="930275" y="1293813"/>
            <a:ext cx="82550" cy="125412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4"/>
              </a:cxn>
              <a:cxn ang="0">
                <a:pos x="3" y="15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3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5"/>
              </a:cxn>
              <a:cxn ang="0">
                <a:pos x="41" y="4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9">
                <a:moveTo>
                  <a:pt x="23" y="0"/>
                </a:moveTo>
                <a:lnTo>
                  <a:pt x="11" y="4"/>
                </a:lnTo>
                <a:lnTo>
                  <a:pt x="3" y="15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3" y="79"/>
                </a:lnTo>
                <a:lnTo>
                  <a:pt x="30" y="79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5"/>
                </a:lnTo>
                <a:lnTo>
                  <a:pt x="41" y="4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5" name="Line 99"/>
          <p:cNvSpPr>
            <a:spLocks noChangeShapeType="1"/>
          </p:cNvSpPr>
          <p:nvPr/>
        </p:nvSpPr>
        <p:spPr bwMode="auto">
          <a:xfrm>
            <a:off x="1092200" y="673100"/>
            <a:ext cx="6191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6" name="Freeform 100"/>
          <p:cNvSpPr>
            <a:spLocks/>
          </p:cNvSpPr>
          <p:nvPr/>
        </p:nvSpPr>
        <p:spPr bwMode="auto">
          <a:xfrm>
            <a:off x="709613" y="619125"/>
            <a:ext cx="30162" cy="125413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7" y="11"/>
              </a:cxn>
              <a:cxn ang="0">
                <a:pos x="19" y="0"/>
              </a:cxn>
              <a:cxn ang="0">
                <a:pos x="19" y="79"/>
              </a:cxn>
            </a:cxnLst>
            <a:rect l="0" t="0" r="r" b="b"/>
            <a:pathLst>
              <a:path w="19" h="79">
                <a:moveTo>
                  <a:pt x="0" y="16"/>
                </a:moveTo>
                <a:lnTo>
                  <a:pt x="7" y="11"/>
                </a:lnTo>
                <a:lnTo>
                  <a:pt x="19" y="0"/>
                </a:lnTo>
                <a:lnTo>
                  <a:pt x="19" y="7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7" name="Freeform 101"/>
          <p:cNvSpPr>
            <a:spLocks/>
          </p:cNvSpPr>
          <p:nvPr/>
        </p:nvSpPr>
        <p:spPr bwMode="auto">
          <a:xfrm>
            <a:off x="811213" y="619125"/>
            <a:ext cx="82550" cy="125413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7" y="0"/>
              </a:cxn>
              <a:cxn ang="0">
                <a:pos x="3" y="34"/>
              </a:cxn>
              <a:cxn ang="0">
                <a:pos x="7" y="30"/>
              </a:cxn>
              <a:cxn ang="0">
                <a:pos x="18" y="27"/>
              </a:cxn>
              <a:cxn ang="0">
                <a:pos x="30" y="27"/>
              </a:cxn>
              <a:cxn ang="0">
                <a:pos x="41" y="30"/>
              </a:cxn>
              <a:cxn ang="0">
                <a:pos x="48" y="37"/>
              </a:cxn>
              <a:cxn ang="0">
                <a:pos x="52" y="48"/>
              </a:cxn>
              <a:cxn ang="0">
                <a:pos x="52" y="57"/>
              </a:cxn>
              <a:cxn ang="0">
                <a:pos x="48" y="68"/>
              </a:cxn>
              <a:cxn ang="0">
                <a:pos x="41" y="75"/>
              </a:cxn>
              <a:cxn ang="0">
                <a:pos x="30" y="79"/>
              </a:cxn>
              <a:cxn ang="0">
                <a:pos x="18" y="79"/>
              </a:cxn>
              <a:cxn ang="0">
                <a:pos x="7" y="75"/>
              </a:cxn>
              <a:cxn ang="0">
                <a:pos x="3" y="71"/>
              </a:cxn>
              <a:cxn ang="0">
                <a:pos x="0" y="64"/>
              </a:cxn>
            </a:cxnLst>
            <a:rect l="0" t="0" r="r" b="b"/>
            <a:pathLst>
              <a:path w="52" h="79">
                <a:moveTo>
                  <a:pt x="44" y="0"/>
                </a:moveTo>
                <a:lnTo>
                  <a:pt x="7" y="0"/>
                </a:lnTo>
                <a:lnTo>
                  <a:pt x="3" y="34"/>
                </a:lnTo>
                <a:lnTo>
                  <a:pt x="7" y="30"/>
                </a:lnTo>
                <a:lnTo>
                  <a:pt x="18" y="27"/>
                </a:lnTo>
                <a:lnTo>
                  <a:pt x="30" y="27"/>
                </a:lnTo>
                <a:lnTo>
                  <a:pt x="41" y="30"/>
                </a:lnTo>
                <a:lnTo>
                  <a:pt x="48" y="37"/>
                </a:lnTo>
                <a:lnTo>
                  <a:pt x="52" y="48"/>
                </a:lnTo>
                <a:lnTo>
                  <a:pt x="52" y="57"/>
                </a:lnTo>
                <a:lnTo>
                  <a:pt x="48" y="68"/>
                </a:lnTo>
                <a:lnTo>
                  <a:pt x="41" y="75"/>
                </a:lnTo>
                <a:lnTo>
                  <a:pt x="30" y="79"/>
                </a:lnTo>
                <a:lnTo>
                  <a:pt x="18" y="79"/>
                </a:lnTo>
                <a:lnTo>
                  <a:pt x="7" y="75"/>
                </a:lnTo>
                <a:lnTo>
                  <a:pt x="3" y="71"/>
                </a:lnTo>
                <a:lnTo>
                  <a:pt x="0" y="6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8" name="Freeform 102"/>
          <p:cNvSpPr>
            <a:spLocks/>
          </p:cNvSpPr>
          <p:nvPr/>
        </p:nvSpPr>
        <p:spPr bwMode="auto">
          <a:xfrm>
            <a:off x="930275" y="619125"/>
            <a:ext cx="82550" cy="125413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4"/>
              </a:cxn>
              <a:cxn ang="0">
                <a:pos x="3" y="16"/>
              </a:cxn>
              <a:cxn ang="0">
                <a:pos x="0" y="34"/>
              </a:cxn>
              <a:cxn ang="0">
                <a:pos x="0" y="45"/>
              </a:cxn>
              <a:cxn ang="0">
                <a:pos x="3" y="64"/>
              </a:cxn>
              <a:cxn ang="0">
                <a:pos x="11" y="75"/>
              </a:cxn>
              <a:cxn ang="0">
                <a:pos x="23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4"/>
              </a:cxn>
              <a:cxn ang="0">
                <a:pos x="52" y="45"/>
              </a:cxn>
              <a:cxn ang="0">
                <a:pos x="52" y="34"/>
              </a:cxn>
              <a:cxn ang="0">
                <a:pos x="48" y="16"/>
              </a:cxn>
              <a:cxn ang="0">
                <a:pos x="41" y="4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9">
                <a:moveTo>
                  <a:pt x="23" y="0"/>
                </a:moveTo>
                <a:lnTo>
                  <a:pt x="11" y="4"/>
                </a:lnTo>
                <a:lnTo>
                  <a:pt x="3" y="16"/>
                </a:lnTo>
                <a:lnTo>
                  <a:pt x="0" y="34"/>
                </a:lnTo>
                <a:lnTo>
                  <a:pt x="0" y="45"/>
                </a:lnTo>
                <a:lnTo>
                  <a:pt x="3" y="64"/>
                </a:lnTo>
                <a:lnTo>
                  <a:pt x="11" y="75"/>
                </a:lnTo>
                <a:lnTo>
                  <a:pt x="23" y="79"/>
                </a:lnTo>
                <a:lnTo>
                  <a:pt x="30" y="79"/>
                </a:lnTo>
                <a:lnTo>
                  <a:pt x="41" y="75"/>
                </a:lnTo>
                <a:lnTo>
                  <a:pt x="48" y="64"/>
                </a:lnTo>
                <a:lnTo>
                  <a:pt x="52" y="45"/>
                </a:lnTo>
                <a:lnTo>
                  <a:pt x="52" y="34"/>
                </a:lnTo>
                <a:lnTo>
                  <a:pt x="48" y="16"/>
                </a:lnTo>
                <a:lnTo>
                  <a:pt x="41" y="4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19" name="Line 103"/>
          <p:cNvSpPr>
            <a:spLocks noChangeShapeType="1"/>
          </p:cNvSpPr>
          <p:nvPr/>
        </p:nvSpPr>
        <p:spPr bwMode="auto">
          <a:xfrm>
            <a:off x="1092200" y="25638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0" name="Line 104"/>
          <p:cNvSpPr>
            <a:spLocks noChangeShapeType="1"/>
          </p:cNvSpPr>
          <p:nvPr/>
        </p:nvSpPr>
        <p:spPr bwMode="auto">
          <a:xfrm>
            <a:off x="1092200" y="24288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1" name="Line 105"/>
          <p:cNvSpPr>
            <a:spLocks noChangeShapeType="1"/>
          </p:cNvSpPr>
          <p:nvPr/>
        </p:nvSpPr>
        <p:spPr bwMode="auto">
          <a:xfrm>
            <a:off x="1092200" y="22939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2" name="Line 106"/>
          <p:cNvSpPr>
            <a:spLocks noChangeShapeType="1"/>
          </p:cNvSpPr>
          <p:nvPr/>
        </p:nvSpPr>
        <p:spPr bwMode="auto">
          <a:xfrm>
            <a:off x="1092200" y="21558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3" name="Line 107"/>
          <p:cNvSpPr>
            <a:spLocks noChangeShapeType="1"/>
          </p:cNvSpPr>
          <p:nvPr/>
        </p:nvSpPr>
        <p:spPr bwMode="auto">
          <a:xfrm>
            <a:off x="1092200" y="18875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4" name="Line 108"/>
          <p:cNvSpPr>
            <a:spLocks noChangeShapeType="1"/>
          </p:cNvSpPr>
          <p:nvPr/>
        </p:nvSpPr>
        <p:spPr bwMode="auto">
          <a:xfrm>
            <a:off x="1092200" y="17526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5" name="Line 109"/>
          <p:cNvSpPr>
            <a:spLocks noChangeShapeType="1"/>
          </p:cNvSpPr>
          <p:nvPr/>
        </p:nvSpPr>
        <p:spPr bwMode="auto">
          <a:xfrm>
            <a:off x="1092200" y="161766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6" name="Line 110"/>
          <p:cNvSpPr>
            <a:spLocks noChangeShapeType="1"/>
          </p:cNvSpPr>
          <p:nvPr/>
        </p:nvSpPr>
        <p:spPr bwMode="auto">
          <a:xfrm>
            <a:off x="1092200" y="14827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7" name="Line 111"/>
          <p:cNvSpPr>
            <a:spLocks noChangeShapeType="1"/>
          </p:cNvSpPr>
          <p:nvPr/>
        </p:nvSpPr>
        <p:spPr bwMode="auto">
          <a:xfrm>
            <a:off x="1092200" y="12128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8" name="Line 112"/>
          <p:cNvSpPr>
            <a:spLocks noChangeShapeType="1"/>
          </p:cNvSpPr>
          <p:nvPr/>
        </p:nvSpPr>
        <p:spPr bwMode="auto">
          <a:xfrm>
            <a:off x="1092200" y="10779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29" name="Line 113"/>
          <p:cNvSpPr>
            <a:spLocks noChangeShapeType="1"/>
          </p:cNvSpPr>
          <p:nvPr/>
        </p:nvSpPr>
        <p:spPr bwMode="auto">
          <a:xfrm>
            <a:off x="1092200" y="9429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0" name="Line 114"/>
          <p:cNvSpPr>
            <a:spLocks noChangeShapeType="1"/>
          </p:cNvSpPr>
          <p:nvPr/>
        </p:nvSpPr>
        <p:spPr bwMode="auto">
          <a:xfrm>
            <a:off x="1092200" y="8080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1" name="Line 115"/>
          <p:cNvSpPr>
            <a:spLocks noChangeShapeType="1"/>
          </p:cNvSpPr>
          <p:nvPr/>
        </p:nvSpPr>
        <p:spPr bwMode="auto">
          <a:xfrm>
            <a:off x="1092200" y="53816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2" name="Line 116"/>
          <p:cNvSpPr>
            <a:spLocks noChangeShapeType="1"/>
          </p:cNvSpPr>
          <p:nvPr/>
        </p:nvSpPr>
        <p:spPr bwMode="auto">
          <a:xfrm>
            <a:off x="427038" y="223996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3" name="Freeform 117"/>
          <p:cNvSpPr>
            <a:spLocks/>
          </p:cNvSpPr>
          <p:nvPr/>
        </p:nvSpPr>
        <p:spPr bwMode="auto">
          <a:xfrm>
            <a:off x="427038" y="2239963"/>
            <a:ext cx="82550" cy="714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7"/>
              </a:cxn>
              <a:cxn ang="0">
                <a:pos x="0" y="15"/>
              </a:cxn>
              <a:cxn ang="0">
                <a:pos x="0" y="27"/>
              </a:cxn>
              <a:cxn ang="0">
                <a:pos x="3" y="34"/>
              </a:cxn>
              <a:cxn ang="0">
                <a:pos x="11" y="41"/>
              </a:cxn>
              <a:cxn ang="0">
                <a:pos x="22" y="45"/>
              </a:cxn>
              <a:cxn ang="0">
                <a:pos x="29" y="45"/>
              </a:cxn>
              <a:cxn ang="0">
                <a:pos x="41" y="41"/>
              </a:cxn>
              <a:cxn ang="0">
                <a:pos x="48" y="34"/>
              </a:cxn>
              <a:cxn ang="0">
                <a:pos x="52" y="27"/>
              </a:cxn>
              <a:cxn ang="0">
                <a:pos x="52" y="15"/>
              </a:cxn>
              <a:cxn ang="0">
                <a:pos x="48" y="7"/>
              </a:cxn>
              <a:cxn ang="0">
                <a:pos x="41" y="0"/>
              </a:cxn>
            </a:cxnLst>
            <a:rect l="0" t="0" r="r" b="b"/>
            <a:pathLst>
              <a:path w="52" h="45">
                <a:moveTo>
                  <a:pt x="11" y="0"/>
                </a:moveTo>
                <a:lnTo>
                  <a:pt x="3" y="7"/>
                </a:lnTo>
                <a:lnTo>
                  <a:pt x="0" y="15"/>
                </a:lnTo>
                <a:lnTo>
                  <a:pt x="0" y="27"/>
                </a:lnTo>
                <a:lnTo>
                  <a:pt x="3" y="34"/>
                </a:lnTo>
                <a:lnTo>
                  <a:pt x="11" y="41"/>
                </a:lnTo>
                <a:lnTo>
                  <a:pt x="22" y="45"/>
                </a:lnTo>
                <a:lnTo>
                  <a:pt x="29" y="45"/>
                </a:lnTo>
                <a:lnTo>
                  <a:pt x="41" y="41"/>
                </a:lnTo>
                <a:lnTo>
                  <a:pt x="48" y="34"/>
                </a:lnTo>
                <a:lnTo>
                  <a:pt x="52" y="27"/>
                </a:lnTo>
                <a:lnTo>
                  <a:pt x="52" y="15"/>
                </a:lnTo>
                <a:lnTo>
                  <a:pt x="48" y="7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4" name="Line 118"/>
          <p:cNvSpPr>
            <a:spLocks noChangeShapeType="1"/>
          </p:cNvSpPr>
          <p:nvPr/>
        </p:nvSpPr>
        <p:spPr bwMode="auto">
          <a:xfrm>
            <a:off x="427038" y="2192338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5" name="Freeform 119"/>
          <p:cNvSpPr>
            <a:spLocks/>
          </p:cNvSpPr>
          <p:nvPr/>
        </p:nvSpPr>
        <p:spPr bwMode="auto">
          <a:xfrm>
            <a:off x="427038" y="2127250"/>
            <a:ext cx="82550" cy="65088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3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3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6" name="Freeform 120"/>
          <p:cNvSpPr>
            <a:spLocks/>
          </p:cNvSpPr>
          <p:nvPr/>
        </p:nvSpPr>
        <p:spPr bwMode="auto">
          <a:xfrm>
            <a:off x="427038" y="2062163"/>
            <a:ext cx="82550" cy="65087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1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1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7" name="Line 121"/>
          <p:cNvSpPr>
            <a:spLocks noChangeShapeType="1"/>
          </p:cNvSpPr>
          <p:nvPr/>
        </p:nvSpPr>
        <p:spPr bwMode="auto">
          <a:xfrm>
            <a:off x="427038" y="2012950"/>
            <a:ext cx="13017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8" name="Freeform 122"/>
          <p:cNvSpPr>
            <a:spLocks/>
          </p:cNvSpPr>
          <p:nvPr/>
        </p:nvSpPr>
        <p:spPr bwMode="auto">
          <a:xfrm>
            <a:off x="427038" y="1943100"/>
            <a:ext cx="82550" cy="69850"/>
          </a:xfrm>
          <a:custGeom>
            <a:avLst/>
            <a:gdLst/>
            <a:ahLst/>
            <a:cxnLst>
              <a:cxn ang="0">
                <a:pos x="11" y="44"/>
              </a:cxn>
              <a:cxn ang="0">
                <a:pos x="3" y="37"/>
              </a:cxn>
              <a:cxn ang="0">
                <a:pos x="0" y="30"/>
              </a:cxn>
              <a:cxn ang="0">
                <a:pos x="0" y="18"/>
              </a:cxn>
              <a:cxn ang="0">
                <a:pos x="3" y="11"/>
              </a:cxn>
              <a:cxn ang="0">
                <a:pos x="11" y="3"/>
              </a:cxn>
              <a:cxn ang="0">
                <a:pos x="22" y="0"/>
              </a:cxn>
              <a:cxn ang="0">
                <a:pos x="29" y="0"/>
              </a:cxn>
              <a:cxn ang="0">
                <a:pos x="41" y="3"/>
              </a:cxn>
              <a:cxn ang="0">
                <a:pos x="48" y="11"/>
              </a:cxn>
              <a:cxn ang="0">
                <a:pos x="52" y="18"/>
              </a:cxn>
              <a:cxn ang="0">
                <a:pos x="52" y="30"/>
              </a:cxn>
              <a:cxn ang="0">
                <a:pos x="48" y="37"/>
              </a:cxn>
              <a:cxn ang="0">
                <a:pos x="41" y="44"/>
              </a:cxn>
            </a:cxnLst>
            <a:rect l="0" t="0" r="r" b="b"/>
            <a:pathLst>
              <a:path w="52" h="44">
                <a:moveTo>
                  <a:pt x="11" y="44"/>
                </a:moveTo>
                <a:lnTo>
                  <a:pt x="3" y="37"/>
                </a:lnTo>
                <a:lnTo>
                  <a:pt x="0" y="30"/>
                </a:lnTo>
                <a:lnTo>
                  <a:pt x="0" y="18"/>
                </a:lnTo>
                <a:lnTo>
                  <a:pt x="3" y="11"/>
                </a:lnTo>
                <a:lnTo>
                  <a:pt x="11" y="3"/>
                </a:lnTo>
                <a:lnTo>
                  <a:pt x="22" y="0"/>
                </a:lnTo>
                <a:lnTo>
                  <a:pt x="29" y="0"/>
                </a:lnTo>
                <a:lnTo>
                  <a:pt x="41" y="3"/>
                </a:lnTo>
                <a:lnTo>
                  <a:pt x="48" y="11"/>
                </a:lnTo>
                <a:lnTo>
                  <a:pt x="52" y="18"/>
                </a:lnTo>
                <a:lnTo>
                  <a:pt x="52" y="30"/>
                </a:lnTo>
                <a:lnTo>
                  <a:pt x="48" y="37"/>
                </a:lnTo>
                <a:lnTo>
                  <a:pt x="41" y="4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39" name="Line 123"/>
          <p:cNvSpPr>
            <a:spLocks noChangeShapeType="1"/>
          </p:cNvSpPr>
          <p:nvPr/>
        </p:nvSpPr>
        <p:spPr bwMode="auto">
          <a:xfrm>
            <a:off x="384175" y="1900238"/>
            <a:ext cx="1254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0" name="Freeform 124"/>
          <p:cNvSpPr>
            <a:spLocks/>
          </p:cNvSpPr>
          <p:nvPr/>
        </p:nvSpPr>
        <p:spPr bwMode="auto">
          <a:xfrm>
            <a:off x="377825" y="1846263"/>
            <a:ext cx="12700" cy="11112"/>
          </a:xfrm>
          <a:custGeom>
            <a:avLst/>
            <a:gdLst/>
            <a:ahLst/>
            <a:cxnLst>
              <a:cxn ang="0">
                <a:pos x="4" y="7"/>
              </a:cxn>
              <a:cxn ang="0">
                <a:pos x="8" y="4"/>
              </a:cxn>
              <a:cxn ang="0">
                <a:pos x="4" y="0"/>
              </a:cxn>
              <a:cxn ang="0">
                <a:pos x="0" y="4"/>
              </a:cxn>
              <a:cxn ang="0">
                <a:pos x="4" y="7"/>
              </a:cxn>
            </a:cxnLst>
            <a:rect l="0" t="0" r="r" b="b"/>
            <a:pathLst>
              <a:path w="8" h="7">
                <a:moveTo>
                  <a:pt x="4" y="7"/>
                </a:moveTo>
                <a:lnTo>
                  <a:pt x="8" y="4"/>
                </a:lnTo>
                <a:lnTo>
                  <a:pt x="4" y="0"/>
                </a:lnTo>
                <a:lnTo>
                  <a:pt x="0" y="4"/>
                </a:lnTo>
                <a:lnTo>
                  <a:pt x="4" y="7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1" name="Line 125"/>
          <p:cNvSpPr>
            <a:spLocks noChangeShapeType="1"/>
          </p:cNvSpPr>
          <p:nvPr/>
        </p:nvSpPr>
        <p:spPr bwMode="auto">
          <a:xfrm>
            <a:off x="427038" y="185261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2" name="Freeform 126"/>
          <p:cNvSpPr>
            <a:spLocks/>
          </p:cNvSpPr>
          <p:nvPr/>
        </p:nvSpPr>
        <p:spPr bwMode="auto">
          <a:xfrm>
            <a:off x="384175" y="1770063"/>
            <a:ext cx="125413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4" y="18"/>
              </a:cxn>
              <a:cxn ang="0">
                <a:pos x="75" y="14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79" h="18">
                <a:moveTo>
                  <a:pt x="0" y="18"/>
                </a:moveTo>
                <a:lnTo>
                  <a:pt x="64" y="18"/>
                </a:lnTo>
                <a:lnTo>
                  <a:pt x="75" y="14"/>
                </a:lnTo>
                <a:lnTo>
                  <a:pt x="79" y="7"/>
                </a:lnTo>
                <a:lnTo>
                  <a:pt x="79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3" name="Line 127"/>
          <p:cNvSpPr>
            <a:spLocks noChangeShapeType="1"/>
          </p:cNvSpPr>
          <p:nvPr/>
        </p:nvSpPr>
        <p:spPr bwMode="auto">
          <a:xfrm flipV="1">
            <a:off x="427038" y="1774825"/>
            <a:ext cx="1587" cy="428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4" name="Freeform 128"/>
          <p:cNvSpPr>
            <a:spLocks/>
          </p:cNvSpPr>
          <p:nvPr/>
        </p:nvSpPr>
        <p:spPr bwMode="auto">
          <a:xfrm>
            <a:off x="427038" y="1668463"/>
            <a:ext cx="82550" cy="65087"/>
          </a:xfrm>
          <a:custGeom>
            <a:avLst/>
            <a:gdLst/>
            <a:ahLst/>
            <a:cxnLst>
              <a:cxn ang="0">
                <a:pos x="0" y="41"/>
              </a:cxn>
              <a:cxn ang="0">
                <a:pos x="37" y="41"/>
              </a:cxn>
              <a:cxn ang="0">
                <a:pos x="48" y="37"/>
              </a:cxn>
              <a:cxn ang="0">
                <a:pos x="52" y="30"/>
              </a:cxn>
              <a:cxn ang="0">
                <a:pos x="52" y="19"/>
              </a:cxn>
              <a:cxn ang="0">
                <a:pos x="48" y="12"/>
              </a:cxn>
              <a:cxn ang="0">
                <a:pos x="37" y="0"/>
              </a:cxn>
            </a:cxnLst>
            <a:rect l="0" t="0" r="r" b="b"/>
            <a:pathLst>
              <a:path w="52" h="41">
                <a:moveTo>
                  <a:pt x="0" y="41"/>
                </a:moveTo>
                <a:lnTo>
                  <a:pt x="37" y="41"/>
                </a:lnTo>
                <a:lnTo>
                  <a:pt x="48" y="37"/>
                </a:lnTo>
                <a:lnTo>
                  <a:pt x="52" y="30"/>
                </a:lnTo>
                <a:lnTo>
                  <a:pt x="52" y="19"/>
                </a:lnTo>
                <a:lnTo>
                  <a:pt x="48" y="12"/>
                </a:lnTo>
                <a:lnTo>
                  <a:pt x="37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5" name="Line 129"/>
          <p:cNvSpPr>
            <a:spLocks noChangeShapeType="1"/>
          </p:cNvSpPr>
          <p:nvPr/>
        </p:nvSpPr>
        <p:spPr bwMode="auto">
          <a:xfrm>
            <a:off x="427038" y="166846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6" name="Line 130"/>
          <p:cNvSpPr>
            <a:spLocks noChangeShapeType="1"/>
          </p:cNvSpPr>
          <p:nvPr/>
        </p:nvSpPr>
        <p:spPr bwMode="auto">
          <a:xfrm>
            <a:off x="384175" y="1554163"/>
            <a:ext cx="1254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7" name="Freeform 131"/>
          <p:cNvSpPr>
            <a:spLocks/>
          </p:cNvSpPr>
          <p:nvPr/>
        </p:nvSpPr>
        <p:spPr bwMode="auto">
          <a:xfrm>
            <a:off x="427038" y="1554163"/>
            <a:ext cx="82550" cy="714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8"/>
              </a:cxn>
              <a:cxn ang="0">
                <a:pos x="0" y="16"/>
              </a:cxn>
              <a:cxn ang="0">
                <a:pos x="0" y="27"/>
              </a:cxn>
              <a:cxn ang="0">
                <a:pos x="3" y="34"/>
              </a:cxn>
              <a:cxn ang="0">
                <a:pos x="11" y="42"/>
              </a:cxn>
              <a:cxn ang="0">
                <a:pos x="22" y="45"/>
              </a:cxn>
              <a:cxn ang="0">
                <a:pos x="29" y="45"/>
              </a:cxn>
              <a:cxn ang="0">
                <a:pos x="41" y="42"/>
              </a:cxn>
              <a:cxn ang="0">
                <a:pos x="48" y="34"/>
              </a:cxn>
              <a:cxn ang="0">
                <a:pos x="52" y="27"/>
              </a:cxn>
              <a:cxn ang="0">
                <a:pos x="52" y="16"/>
              </a:cxn>
              <a:cxn ang="0">
                <a:pos x="48" y="8"/>
              </a:cxn>
              <a:cxn ang="0">
                <a:pos x="41" y="0"/>
              </a:cxn>
            </a:cxnLst>
            <a:rect l="0" t="0" r="r" b="b"/>
            <a:pathLst>
              <a:path w="52" h="45">
                <a:moveTo>
                  <a:pt x="11" y="0"/>
                </a:moveTo>
                <a:lnTo>
                  <a:pt x="3" y="8"/>
                </a:lnTo>
                <a:lnTo>
                  <a:pt x="0" y="16"/>
                </a:lnTo>
                <a:lnTo>
                  <a:pt x="0" y="27"/>
                </a:lnTo>
                <a:lnTo>
                  <a:pt x="3" y="34"/>
                </a:lnTo>
                <a:lnTo>
                  <a:pt x="11" y="42"/>
                </a:lnTo>
                <a:lnTo>
                  <a:pt x="22" y="45"/>
                </a:lnTo>
                <a:lnTo>
                  <a:pt x="29" y="45"/>
                </a:lnTo>
                <a:lnTo>
                  <a:pt x="41" y="42"/>
                </a:lnTo>
                <a:lnTo>
                  <a:pt x="48" y="34"/>
                </a:lnTo>
                <a:lnTo>
                  <a:pt x="52" y="27"/>
                </a:lnTo>
                <a:lnTo>
                  <a:pt x="52" y="16"/>
                </a:lnTo>
                <a:lnTo>
                  <a:pt x="48" y="8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8" name="Freeform 132"/>
          <p:cNvSpPr>
            <a:spLocks/>
          </p:cNvSpPr>
          <p:nvPr/>
        </p:nvSpPr>
        <p:spPr bwMode="auto">
          <a:xfrm>
            <a:off x="427038" y="1441450"/>
            <a:ext cx="82550" cy="73025"/>
          </a:xfrm>
          <a:custGeom>
            <a:avLst/>
            <a:gdLst/>
            <a:ahLst/>
            <a:cxnLst>
              <a:cxn ang="0">
                <a:pos x="22" y="46"/>
              </a:cxn>
              <a:cxn ang="0">
                <a:pos x="22" y="0"/>
              </a:cxn>
              <a:cxn ang="0">
                <a:pos x="14" y="0"/>
              </a:cxn>
              <a:cxn ang="0">
                <a:pos x="7" y="4"/>
              </a:cxn>
              <a:cxn ang="0">
                <a:pos x="3" y="7"/>
              </a:cxn>
              <a:cxn ang="0">
                <a:pos x="0" y="16"/>
              </a:cxn>
              <a:cxn ang="0">
                <a:pos x="0" y="27"/>
              </a:cxn>
              <a:cxn ang="0">
                <a:pos x="3" y="34"/>
              </a:cxn>
              <a:cxn ang="0">
                <a:pos x="11" y="41"/>
              </a:cxn>
              <a:cxn ang="0">
                <a:pos x="22" y="46"/>
              </a:cxn>
              <a:cxn ang="0">
                <a:pos x="29" y="46"/>
              </a:cxn>
              <a:cxn ang="0">
                <a:pos x="41" y="41"/>
              </a:cxn>
              <a:cxn ang="0">
                <a:pos x="48" y="34"/>
              </a:cxn>
              <a:cxn ang="0">
                <a:pos x="52" y="27"/>
              </a:cxn>
              <a:cxn ang="0">
                <a:pos x="52" y="16"/>
              </a:cxn>
              <a:cxn ang="0">
                <a:pos x="48" y="7"/>
              </a:cxn>
              <a:cxn ang="0">
                <a:pos x="41" y="0"/>
              </a:cxn>
            </a:cxnLst>
            <a:rect l="0" t="0" r="r" b="b"/>
            <a:pathLst>
              <a:path w="52" h="46">
                <a:moveTo>
                  <a:pt x="22" y="46"/>
                </a:moveTo>
                <a:lnTo>
                  <a:pt x="22" y="0"/>
                </a:lnTo>
                <a:lnTo>
                  <a:pt x="14" y="0"/>
                </a:lnTo>
                <a:lnTo>
                  <a:pt x="7" y="4"/>
                </a:lnTo>
                <a:lnTo>
                  <a:pt x="3" y="7"/>
                </a:lnTo>
                <a:lnTo>
                  <a:pt x="0" y="16"/>
                </a:lnTo>
                <a:lnTo>
                  <a:pt x="0" y="27"/>
                </a:lnTo>
                <a:lnTo>
                  <a:pt x="3" y="34"/>
                </a:lnTo>
                <a:lnTo>
                  <a:pt x="11" y="41"/>
                </a:lnTo>
                <a:lnTo>
                  <a:pt x="22" y="46"/>
                </a:lnTo>
                <a:lnTo>
                  <a:pt x="29" y="46"/>
                </a:lnTo>
                <a:lnTo>
                  <a:pt x="41" y="41"/>
                </a:lnTo>
                <a:lnTo>
                  <a:pt x="48" y="34"/>
                </a:lnTo>
                <a:lnTo>
                  <a:pt x="52" y="27"/>
                </a:lnTo>
                <a:lnTo>
                  <a:pt x="52" y="16"/>
                </a:lnTo>
                <a:lnTo>
                  <a:pt x="48" y="7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49" name="Line 133"/>
          <p:cNvSpPr>
            <a:spLocks noChangeShapeType="1"/>
          </p:cNvSpPr>
          <p:nvPr/>
        </p:nvSpPr>
        <p:spPr bwMode="auto">
          <a:xfrm>
            <a:off x="427038" y="1304925"/>
            <a:ext cx="825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0" name="Freeform 134"/>
          <p:cNvSpPr>
            <a:spLocks/>
          </p:cNvSpPr>
          <p:nvPr/>
        </p:nvSpPr>
        <p:spPr bwMode="auto">
          <a:xfrm>
            <a:off x="427038" y="1239838"/>
            <a:ext cx="82550" cy="65087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2"/>
              </a:cxn>
              <a:cxn ang="0">
                <a:pos x="0" y="11"/>
              </a:cxn>
              <a:cxn ang="0">
                <a:pos x="3" y="4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2"/>
                </a:lnTo>
                <a:lnTo>
                  <a:pt x="0" y="11"/>
                </a:lnTo>
                <a:lnTo>
                  <a:pt x="3" y="4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1" name="Freeform 135"/>
          <p:cNvSpPr>
            <a:spLocks/>
          </p:cNvSpPr>
          <p:nvPr/>
        </p:nvSpPr>
        <p:spPr bwMode="auto">
          <a:xfrm>
            <a:off x="427038" y="1174750"/>
            <a:ext cx="82550" cy="65088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29"/>
              </a:cxn>
              <a:cxn ang="0">
                <a:pos x="0" y="22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29"/>
                </a:lnTo>
                <a:lnTo>
                  <a:pt x="0" y="22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2" name="Line 136"/>
          <p:cNvSpPr>
            <a:spLocks noChangeShapeType="1"/>
          </p:cNvSpPr>
          <p:nvPr/>
        </p:nvSpPr>
        <p:spPr bwMode="auto">
          <a:xfrm>
            <a:off x="361950" y="1030288"/>
            <a:ext cx="195263" cy="1079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3" name="Freeform 137"/>
          <p:cNvSpPr>
            <a:spLocks/>
          </p:cNvSpPr>
          <p:nvPr/>
        </p:nvSpPr>
        <p:spPr bwMode="auto">
          <a:xfrm>
            <a:off x="427038" y="936625"/>
            <a:ext cx="82550" cy="6508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3"/>
              </a:cxn>
              <a:cxn ang="0">
                <a:pos x="0" y="14"/>
              </a:cxn>
              <a:cxn ang="0">
                <a:pos x="0" y="25"/>
              </a:cxn>
              <a:cxn ang="0">
                <a:pos x="3" y="36"/>
              </a:cxn>
              <a:cxn ang="0">
                <a:pos x="11" y="41"/>
              </a:cxn>
              <a:cxn ang="0">
                <a:pos x="18" y="36"/>
              </a:cxn>
              <a:cxn ang="0">
                <a:pos x="22" y="29"/>
              </a:cxn>
              <a:cxn ang="0">
                <a:pos x="25" y="11"/>
              </a:cxn>
              <a:cxn ang="0">
                <a:pos x="29" y="3"/>
              </a:cxn>
              <a:cxn ang="0">
                <a:pos x="37" y="0"/>
              </a:cxn>
              <a:cxn ang="0">
                <a:pos x="41" y="0"/>
              </a:cxn>
              <a:cxn ang="0">
                <a:pos x="48" y="3"/>
              </a:cxn>
              <a:cxn ang="0">
                <a:pos x="52" y="14"/>
              </a:cxn>
              <a:cxn ang="0">
                <a:pos x="52" y="25"/>
              </a:cxn>
              <a:cxn ang="0">
                <a:pos x="48" y="36"/>
              </a:cxn>
              <a:cxn ang="0">
                <a:pos x="41" y="41"/>
              </a:cxn>
            </a:cxnLst>
            <a:rect l="0" t="0" r="r" b="b"/>
            <a:pathLst>
              <a:path w="52" h="41">
                <a:moveTo>
                  <a:pt x="11" y="0"/>
                </a:moveTo>
                <a:lnTo>
                  <a:pt x="3" y="3"/>
                </a:lnTo>
                <a:lnTo>
                  <a:pt x="0" y="14"/>
                </a:lnTo>
                <a:lnTo>
                  <a:pt x="0" y="25"/>
                </a:lnTo>
                <a:lnTo>
                  <a:pt x="3" y="36"/>
                </a:lnTo>
                <a:lnTo>
                  <a:pt x="11" y="41"/>
                </a:lnTo>
                <a:lnTo>
                  <a:pt x="18" y="36"/>
                </a:lnTo>
                <a:lnTo>
                  <a:pt x="22" y="29"/>
                </a:lnTo>
                <a:lnTo>
                  <a:pt x="25" y="11"/>
                </a:lnTo>
                <a:lnTo>
                  <a:pt x="29" y="3"/>
                </a:lnTo>
                <a:lnTo>
                  <a:pt x="37" y="0"/>
                </a:lnTo>
                <a:lnTo>
                  <a:pt x="41" y="0"/>
                </a:lnTo>
                <a:lnTo>
                  <a:pt x="48" y="3"/>
                </a:lnTo>
                <a:lnTo>
                  <a:pt x="52" y="14"/>
                </a:lnTo>
                <a:lnTo>
                  <a:pt x="52" y="25"/>
                </a:lnTo>
                <a:lnTo>
                  <a:pt x="48" y="36"/>
                </a:lnTo>
                <a:lnTo>
                  <a:pt x="41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4" name="Line 138"/>
          <p:cNvSpPr>
            <a:spLocks noChangeShapeType="1"/>
          </p:cNvSpPr>
          <p:nvPr/>
        </p:nvSpPr>
        <p:spPr bwMode="auto">
          <a:xfrm flipV="1">
            <a:off x="4152900" y="538163"/>
            <a:ext cx="1588" cy="2160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5" name="Line 139"/>
          <p:cNvSpPr>
            <a:spLocks noChangeShapeType="1"/>
          </p:cNvSpPr>
          <p:nvPr/>
        </p:nvSpPr>
        <p:spPr bwMode="auto">
          <a:xfrm flipH="1">
            <a:off x="4092575" y="2698750"/>
            <a:ext cx="603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6" name="Line 140"/>
          <p:cNvSpPr>
            <a:spLocks noChangeShapeType="1"/>
          </p:cNvSpPr>
          <p:nvPr/>
        </p:nvSpPr>
        <p:spPr bwMode="auto">
          <a:xfrm flipH="1">
            <a:off x="4092575" y="2020888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7" name="Line 141"/>
          <p:cNvSpPr>
            <a:spLocks noChangeShapeType="1"/>
          </p:cNvSpPr>
          <p:nvPr/>
        </p:nvSpPr>
        <p:spPr bwMode="auto">
          <a:xfrm flipH="1">
            <a:off x="4092575" y="1347788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8" name="Line 142"/>
          <p:cNvSpPr>
            <a:spLocks noChangeShapeType="1"/>
          </p:cNvSpPr>
          <p:nvPr/>
        </p:nvSpPr>
        <p:spPr bwMode="auto">
          <a:xfrm flipH="1">
            <a:off x="4092575" y="673100"/>
            <a:ext cx="603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59" name="Line 143"/>
          <p:cNvSpPr>
            <a:spLocks noChangeShapeType="1"/>
          </p:cNvSpPr>
          <p:nvPr/>
        </p:nvSpPr>
        <p:spPr bwMode="auto">
          <a:xfrm flipH="1">
            <a:off x="4122738" y="25638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0" name="Line 144"/>
          <p:cNvSpPr>
            <a:spLocks noChangeShapeType="1"/>
          </p:cNvSpPr>
          <p:nvPr/>
        </p:nvSpPr>
        <p:spPr bwMode="auto">
          <a:xfrm flipH="1">
            <a:off x="4122738" y="24288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1" name="Line 145"/>
          <p:cNvSpPr>
            <a:spLocks noChangeShapeType="1"/>
          </p:cNvSpPr>
          <p:nvPr/>
        </p:nvSpPr>
        <p:spPr bwMode="auto">
          <a:xfrm flipH="1">
            <a:off x="4122738" y="22939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2" name="Line 146"/>
          <p:cNvSpPr>
            <a:spLocks noChangeShapeType="1"/>
          </p:cNvSpPr>
          <p:nvPr/>
        </p:nvSpPr>
        <p:spPr bwMode="auto">
          <a:xfrm flipH="1">
            <a:off x="4122738" y="21558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3" name="Line 147"/>
          <p:cNvSpPr>
            <a:spLocks noChangeShapeType="1"/>
          </p:cNvSpPr>
          <p:nvPr/>
        </p:nvSpPr>
        <p:spPr bwMode="auto">
          <a:xfrm flipH="1">
            <a:off x="4122738" y="18875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4" name="Line 148"/>
          <p:cNvSpPr>
            <a:spLocks noChangeShapeType="1"/>
          </p:cNvSpPr>
          <p:nvPr/>
        </p:nvSpPr>
        <p:spPr bwMode="auto">
          <a:xfrm flipH="1">
            <a:off x="4122738" y="17526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5" name="Line 149"/>
          <p:cNvSpPr>
            <a:spLocks noChangeShapeType="1"/>
          </p:cNvSpPr>
          <p:nvPr/>
        </p:nvSpPr>
        <p:spPr bwMode="auto">
          <a:xfrm flipH="1">
            <a:off x="4122738" y="161766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6" name="Line 150"/>
          <p:cNvSpPr>
            <a:spLocks noChangeShapeType="1"/>
          </p:cNvSpPr>
          <p:nvPr/>
        </p:nvSpPr>
        <p:spPr bwMode="auto">
          <a:xfrm flipH="1">
            <a:off x="4122738" y="14827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7" name="Line 151"/>
          <p:cNvSpPr>
            <a:spLocks noChangeShapeType="1"/>
          </p:cNvSpPr>
          <p:nvPr/>
        </p:nvSpPr>
        <p:spPr bwMode="auto">
          <a:xfrm flipH="1">
            <a:off x="4122738" y="12128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8" name="Line 152"/>
          <p:cNvSpPr>
            <a:spLocks noChangeShapeType="1"/>
          </p:cNvSpPr>
          <p:nvPr/>
        </p:nvSpPr>
        <p:spPr bwMode="auto">
          <a:xfrm flipH="1">
            <a:off x="4122738" y="10779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69" name="Line 153"/>
          <p:cNvSpPr>
            <a:spLocks noChangeShapeType="1"/>
          </p:cNvSpPr>
          <p:nvPr/>
        </p:nvSpPr>
        <p:spPr bwMode="auto">
          <a:xfrm flipH="1">
            <a:off x="4122738" y="9429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70" name="Line 154"/>
          <p:cNvSpPr>
            <a:spLocks noChangeShapeType="1"/>
          </p:cNvSpPr>
          <p:nvPr/>
        </p:nvSpPr>
        <p:spPr bwMode="auto">
          <a:xfrm flipH="1">
            <a:off x="4122738" y="8080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71" name="Line 155"/>
          <p:cNvSpPr>
            <a:spLocks noChangeShapeType="1"/>
          </p:cNvSpPr>
          <p:nvPr/>
        </p:nvSpPr>
        <p:spPr bwMode="auto">
          <a:xfrm flipH="1">
            <a:off x="4122738" y="53816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572" name="Freeform 156"/>
          <p:cNvSpPr>
            <a:spLocks/>
          </p:cNvSpPr>
          <p:nvPr/>
        </p:nvSpPr>
        <p:spPr bwMode="auto">
          <a:xfrm>
            <a:off x="1093788" y="803275"/>
            <a:ext cx="3062287" cy="1897063"/>
          </a:xfrm>
          <a:custGeom>
            <a:avLst/>
            <a:gdLst/>
            <a:ahLst/>
            <a:cxnLst>
              <a:cxn ang="0">
                <a:pos x="31" y="1045"/>
              </a:cxn>
              <a:cxn ang="0">
                <a:pos x="61" y="1148"/>
              </a:cxn>
              <a:cxn ang="0">
                <a:pos x="91" y="1165"/>
              </a:cxn>
              <a:cxn ang="0">
                <a:pos x="122" y="1079"/>
              </a:cxn>
              <a:cxn ang="0">
                <a:pos x="152" y="1164"/>
              </a:cxn>
              <a:cxn ang="0">
                <a:pos x="181" y="1077"/>
              </a:cxn>
              <a:cxn ang="0">
                <a:pos x="213" y="1167"/>
              </a:cxn>
              <a:cxn ang="0">
                <a:pos x="242" y="1128"/>
              </a:cxn>
              <a:cxn ang="0">
                <a:pos x="272" y="1113"/>
              </a:cxn>
              <a:cxn ang="0">
                <a:pos x="302" y="1144"/>
              </a:cxn>
              <a:cxn ang="0">
                <a:pos x="333" y="1109"/>
              </a:cxn>
              <a:cxn ang="0">
                <a:pos x="363" y="1164"/>
              </a:cxn>
              <a:cxn ang="0">
                <a:pos x="394" y="1104"/>
              </a:cxn>
              <a:cxn ang="0">
                <a:pos x="424" y="1080"/>
              </a:cxn>
              <a:cxn ang="0">
                <a:pos x="453" y="1104"/>
              </a:cxn>
              <a:cxn ang="0">
                <a:pos x="483" y="1097"/>
              </a:cxn>
              <a:cxn ang="0">
                <a:pos x="514" y="1032"/>
              </a:cxn>
              <a:cxn ang="0">
                <a:pos x="544" y="993"/>
              </a:cxn>
              <a:cxn ang="0">
                <a:pos x="574" y="806"/>
              </a:cxn>
              <a:cxn ang="0">
                <a:pos x="605" y="1041"/>
              </a:cxn>
              <a:cxn ang="0">
                <a:pos x="635" y="283"/>
              </a:cxn>
              <a:cxn ang="0">
                <a:pos x="666" y="162"/>
              </a:cxn>
              <a:cxn ang="0">
                <a:pos x="695" y="1100"/>
              </a:cxn>
              <a:cxn ang="0">
                <a:pos x="725" y="954"/>
              </a:cxn>
              <a:cxn ang="0">
                <a:pos x="755" y="1042"/>
              </a:cxn>
              <a:cxn ang="0">
                <a:pos x="786" y="1123"/>
              </a:cxn>
              <a:cxn ang="0">
                <a:pos x="816" y="1072"/>
              </a:cxn>
              <a:cxn ang="0">
                <a:pos x="847" y="1153"/>
              </a:cxn>
              <a:cxn ang="0">
                <a:pos x="877" y="1123"/>
              </a:cxn>
              <a:cxn ang="0">
                <a:pos x="906" y="1155"/>
              </a:cxn>
              <a:cxn ang="0">
                <a:pos x="936" y="1076"/>
              </a:cxn>
              <a:cxn ang="0">
                <a:pos x="967" y="1155"/>
              </a:cxn>
              <a:cxn ang="0">
                <a:pos x="997" y="1094"/>
              </a:cxn>
              <a:cxn ang="0">
                <a:pos x="1027" y="1111"/>
              </a:cxn>
              <a:cxn ang="0">
                <a:pos x="1058" y="1087"/>
              </a:cxn>
              <a:cxn ang="0">
                <a:pos x="1088" y="1186"/>
              </a:cxn>
              <a:cxn ang="0">
                <a:pos x="1119" y="1150"/>
              </a:cxn>
              <a:cxn ang="0">
                <a:pos x="1149" y="1056"/>
              </a:cxn>
              <a:cxn ang="0">
                <a:pos x="1178" y="1177"/>
              </a:cxn>
              <a:cxn ang="0">
                <a:pos x="1208" y="1174"/>
              </a:cxn>
              <a:cxn ang="0">
                <a:pos x="1239" y="1085"/>
              </a:cxn>
              <a:cxn ang="0">
                <a:pos x="1269" y="1090"/>
              </a:cxn>
              <a:cxn ang="0">
                <a:pos x="1299" y="973"/>
              </a:cxn>
              <a:cxn ang="0">
                <a:pos x="1330" y="1128"/>
              </a:cxn>
              <a:cxn ang="0">
                <a:pos x="1360" y="1109"/>
              </a:cxn>
              <a:cxn ang="0">
                <a:pos x="1389" y="1168"/>
              </a:cxn>
              <a:cxn ang="0">
                <a:pos x="1420" y="1127"/>
              </a:cxn>
              <a:cxn ang="0">
                <a:pos x="1450" y="1147"/>
              </a:cxn>
              <a:cxn ang="0">
                <a:pos x="1480" y="1155"/>
              </a:cxn>
              <a:cxn ang="0">
                <a:pos x="1511" y="1143"/>
              </a:cxn>
              <a:cxn ang="0">
                <a:pos x="1541" y="1151"/>
              </a:cxn>
              <a:cxn ang="0">
                <a:pos x="1571" y="1137"/>
              </a:cxn>
              <a:cxn ang="0">
                <a:pos x="1602" y="1126"/>
              </a:cxn>
              <a:cxn ang="0">
                <a:pos x="1631" y="1167"/>
              </a:cxn>
              <a:cxn ang="0">
                <a:pos x="1661" y="1154"/>
              </a:cxn>
              <a:cxn ang="0">
                <a:pos x="1692" y="1150"/>
              </a:cxn>
              <a:cxn ang="0">
                <a:pos x="1722" y="1194"/>
              </a:cxn>
              <a:cxn ang="0">
                <a:pos x="1752" y="1160"/>
              </a:cxn>
              <a:cxn ang="0">
                <a:pos x="1783" y="1144"/>
              </a:cxn>
              <a:cxn ang="0">
                <a:pos x="1813" y="1169"/>
              </a:cxn>
              <a:cxn ang="0">
                <a:pos x="1842" y="1151"/>
              </a:cxn>
              <a:cxn ang="0">
                <a:pos x="1874" y="1179"/>
              </a:cxn>
              <a:cxn ang="0">
                <a:pos x="1903" y="1181"/>
              </a:cxn>
            </a:cxnLst>
            <a:rect l="0" t="0" r="r" b="b"/>
            <a:pathLst>
              <a:path w="1929" h="1195">
                <a:moveTo>
                  <a:pt x="0" y="1195"/>
                </a:moveTo>
                <a:lnTo>
                  <a:pt x="2" y="1192"/>
                </a:lnTo>
                <a:lnTo>
                  <a:pt x="2" y="1188"/>
                </a:lnTo>
                <a:lnTo>
                  <a:pt x="2" y="1185"/>
                </a:lnTo>
                <a:lnTo>
                  <a:pt x="2" y="1182"/>
                </a:lnTo>
                <a:lnTo>
                  <a:pt x="3" y="1179"/>
                </a:lnTo>
                <a:lnTo>
                  <a:pt x="3" y="1177"/>
                </a:lnTo>
                <a:lnTo>
                  <a:pt x="3" y="1174"/>
                </a:lnTo>
                <a:lnTo>
                  <a:pt x="3" y="1169"/>
                </a:lnTo>
                <a:lnTo>
                  <a:pt x="3" y="1167"/>
                </a:lnTo>
                <a:lnTo>
                  <a:pt x="4" y="1164"/>
                </a:lnTo>
                <a:lnTo>
                  <a:pt x="4" y="1161"/>
                </a:lnTo>
                <a:lnTo>
                  <a:pt x="4" y="1158"/>
                </a:lnTo>
                <a:lnTo>
                  <a:pt x="4" y="1155"/>
                </a:lnTo>
                <a:lnTo>
                  <a:pt x="6" y="1153"/>
                </a:lnTo>
                <a:lnTo>
                  <a:pt x="6" y="1150"/>
                </a:lnTo>
                <a:lnTo>
                  <a:pt x="6" y="1147"/>
                </a:lnTo>
                <a:lnTo>
                  <a:pt x="6" y="1144"/>
                </a:lnTo>
                <a:lnTo>
                  <a:pt x="7" y="1141"/>
                </a:lnTo>
                <a:lnTo>
                  <a:pt x="7" y="1138"/>
                </a:lnTo>
                <a:lnTo>
                  <a:pt x="7" y="1136"/>
                </a:lnTo>
                <a:lnTo>
                  <a:pt x="7" y="1133"/>
                </a:lnTo>
                <a:lnTo>
                  <a:pt x="7" y="1130"/>
                </a:lnTo>
                <a:lnTo>
                  <a:pt x="9" y="1127"/>
                </a:lnTo>
                <a:lnTo>
                  <a:pt x="9" y="1124"/>
                </a:lnTo>
                <a:lnTo>
                  <a:pt x="9" y="1121"/>
                </a:lnTo>
                <a:lnTo>
                  <a:pt x="9" y="1119"/>
                </a:lnTo>
                <a:lnTo>
                  <a:pt x="10" y="1116"/>
                </a:lnTo>
                <a:lnTo>
                  <a:pt x="10" y="1113"/>
                </a:lnTo>
                <a:lnTo>
                  <a:pt x="10" y="1111"/>
                </a:lnTo>
                <a:lnTo>
                  <a:pt x="10" y="1109"/>
                </a:lnTo>
                <a:lnTo>
                  <a:pt x="10" y="1106"/>
                </a:lnTo>
                <a:lnTo>
                  <a:pt x="12" y="1103"/>
                </a:lnTo>
                <a:lnTo>
                  <a:pt x="12" y="1102"/>
                </a:lnTo>
                <a:lnTo>
                  <a:pt x="12" y="1099"/>
                </a:lnTo>
                <a:lnTo>
                  <a:pt x="12" y="1096"/>
                </a:lnTo>
                <a:lnTo>
                  <a:pt x="13" y="1093"/>
                </a:lnTo>
                <a:lnTo>
                  <a:pt x="13" y="1092"/>
                </a:lnTo>
                <a:lnTo>
                  <a:pt x="13" y="1089"/>
                </a:lnTo>
                <a:lnTo>
                  <a:pt x="13" y="1087"/>
                </a:lnTo>
                <a:lnTo>
                  <a:pt x="14" y="1085"/>
                </a:lnTo>
                <a:lnTo>
                  <a:pt x="14" y="1083"/>
                </a:lnTo>
                <a:lnTo>
                  <a:pt x="14" y="1080"/>
                </a:lnTo>
                <a:lnTo>
                  <a:pt x="14" y="1079"/>
                </a:lnTo>
                <a:lnTo>
                  <a:pt x="14" y="1076"/>
                </a:lnTo>
                <a:lnTo>
                  <a:pt x="16" y="1075"/>
                </a:lnTo>
                <a:lnTo>
                  <a:pt x="16" y="1073"/>
                </a:lnTo>
                <a:lnTo>
                  <a:pt x="16" y="1070"/>
                </a:lnTo>
                <a:lnTo>
                  <a:pt x="16" y="1069"/>
                </a:lnTo>
                <a:lnTo>
                  <a:pt x="17" y="1068"/>
                </a:lnTo>
                <a:lnTo>
                  <a:pt x="17" y="1066"/>
                </a:lnTo>
                <a:lnTo>
                  <a:pt x="17" y="1065"/>
                </a:lnTo>
                <a:lnTo>
                  <a:pt x="17" y="1062"/>
                </a:lnTo>
                <a:lnTo>
                  <a:pt x="17" y="1060"/>
                </a:lnTo>
                <a:lnTo>
                  <a:pt x="19" y="1059"/>
                </a:lnTo>
                <a:lnTo>
                  <a:pt x="19" y="1058"/>
                </a:lnTo>
                <a:lnTo>
                  <a:pt x="19" y="1056"/>
                </a:lnTo>
                <a:lnTo>
                  <a:pt x="19" y="1055"/>
                </a:lnTo>
                <a:lnTo>
                  <a:pt x="20" y="1053"/>
                </a:lnTo>
                <a:lnTo>
                  <a:pt x="20" y="1053"/>
                </a:lnTo>
                <a:lnTo>
                  <a:pt x="20" y="1052"/>
                </a:lnTo>
                <a:lnTo>
                  <a:pt x="20" y="1051"/>
                </a:lnTo>
                <a:lnTo>
                  <a:pt x="20" y="1049"/>
                </a:lnTo>
                <a:lnTo>
                  <a:pt x="21" y="1049"/>
                </a:lnTo>
                <a:lnTo>
                  <a:pt x="21" y="1048"/>
                </a:lnTo>
                <a:lnTo>
                  <a:pt x="21" y="1046"/>
                </a:lnTo>
                <a:lnTo>
                  <a:pt x="21" y="1046"/>
                </a:lnTo>
                <a:lnTo>
                  <a:pt x="23" y="1045"/>
                </a:lnTo>
                <a:lnTo>
                  <a:pt x="23" y="1045"/>
                </a:lnTo>
                <a:lnTo>
                  <a:pt x="23" y="1044"/>
                </a:lnTo>
                <a:lnTo>
                  <a:pt x="23" y="1044"/>
                </a:lnTo>
                <a:lnTo>
                  <a:pt x="24" y="1042"/>
                </a:lnTo>
                <a:lnTo>
                  <a:pt x="24" y="1042"/>
                </a:lnTo>
                <a:lnTo>
                  <a:pt x="24" y="1042"/>
                </a:lnTo>
                <a:lnTo>
                  <a:pt x="24" y="1041"/>
                </a:lnTo>
                <a:lnTo>
                  <a:pt x="24" y="1041"/>
                </a:lnTo>
                <a:lnTo>
                  <a:pt x="26" y="1041"/>
                </a:lnTo>
                <a:lnTo>
                  <a:pt x="26" y="1041"/>
                </a:lnTo>
                <a:lnTo>
                  <a:pt x="26" y="1041"/>
                </a:lnTo>
                <a:lnTo>
                  <a:pt x="26" y="1041"/>
                </a:lnTo>
                <a:lnTo>
                  <a:pt x="27" y="1041"/>
                </a:lnTo>
                <a:lnTo>
                  <a:pt x="27" y="1041"/>
                </a:lnTo>
                <a:lnTo>
                  <a:pt x="27" y="1041"/>
                </a:lnTo>
                <a:lnTo>
                  <a:pt x="27" y="1041"/>
                </a:lnTo>
                <a:lnTo>
                  <a:pt x="27" y="1041"/>
                </a:lnTo>
                <a:lnTo>
                  <a:pt x="29" y="1041"/>
                </a:lnTo>
                <a:lnTo>
                  <a:pt x="29" y="1041"/>
                </a:lnTo>
                <a:lnTo>
                  <a:pt x="29" y="1041"/>
                </a:lnTo>
                <a:lnTo>
                  <a:pt x="29" y="1042"/>
                </a:lnTo>
                <a:lnTo>
                  <a:pt x="30" y="1042"/>
                </a:lnTo>
                <a:lnTo>
                  <a:pt x="30" y="1042"/>
                </a:lnTo>
                <a:lnTo>
                  <a:pt x="30" y="1044"/>
                </a:lnTo>
                <a:lnTo>
                  <a:pt x="30" y="1044"/>
                </a:lnTo>
                <a:lnTo>
                  <a:pt x="31" y="1045"/>
                </a:lnTo>
                <a:lnTo>
                  <a:pt x="31" y="1045"/>
                </a:lnTo>
                <a:lnTo>
                  <a:pt x="31" y="1046"/>
                </a:lnTo>
                <a:lnTo>
                  <a:pt x="31" y="1046"/>
                </a:lnTo>
                <a:lnTo>
                  <a:pt x="31" y="1048"/>
                </a:lnTo>
                <a:lnTo>
                  <a:pt x="33" y="1049"/>
                </a:lnTo>
                <a:lnTo>
                  <a:pt x="33" y="1049"/>
                </a:lnTo>
                <a:lnTo>
                  <a:pt x="33" y="1051"/>
                </a:lnTo>
                <a:lnTo>
                  <a:pt x="33" y="1052"/>
                </a:lnTo>
                <a:lnTo>
                  <a:pt x="34" y="1053"/>
                </a:lnTo>
                <a:lnTo>
                  <a:pt x="34" y="1055"/>
                </a:lnTo>
                <a:lnTo>
                  <a:pt x="34" y="1056"/>
                </a:lnTo>
                <a:lnTo>
                  <a:pt x="34" y="1056"/>
                </a:lnTo>
                <a:lnTo>
                  <a:pt x="34" y="1058"/>
                </a:lnTo>
                <a:lnTo>
                  <a:pt x="36" y="1059"/>
                </a:lnTo>
                <a:lnTo>
                  <a:pt x="36" y="1060"/>
                </a:lnTo>
                <a:lnTo>
                  <a:pt x="36" y="1062"/>
                </a:lnTo>
                <a:lnTo>
                  <a:pt x="36" y="1063"/>
                </a:lnTo>
                <a:lnTo>
                  <a:pt x="37" y="1066"/>
                </a:lnTo>
                <a:lnTo>
                  <a:pt x="37" y="1068"/>
                </a:lnTo>
                <a:lnTo>
                  <a:pt x="37" y="1069"/>
                </a:lnTo>
                <a:lnTo>
                  <a:pt x="37" y="1070"/>
                </a:lnTo>
                <a:lnTo>
                  <a:pt x="38" y="1072"/>
                </a:lnTo>
                <a:lnTo>
                  <a:pt x="38" y="1073"/>
                </a:lnTo>
                <a:lnTo>
                  <a:pt x="38" y="1076"/>
                </a:lnTo>
                <a:lnTo>
                  <a:pt x="38" y="1077"/>
                </a:lnTo>
                <a:lnTo>
                  <a:pt x="38" y="1079"/>
                </a:lnTo>
                <a:lnTo>
                  <a:pt x="40" y="1082"/>
                </a:lnTo>
                <a:lnTo>
                  <a:pt x="40" y="1083"/>
                </a:lnTo>
                <a:lnTo>
                  <a:pt x="40" y="1085"/>
                </a:lnTo>
                <a:lnTo>
                  <a:pt x="40" y="1087"/>
                </a:lnTo>
                <a:lnTo>
                  <a:pt x="41" y="1089"/>
                </a:lnTo>
                <a:lnTo>
                  <a:pt x="41" y="1092"/>
                </a:lnTo>
                <a:lnTo>
                  <a:pt x="41" y="1093"/>
                </a:lnTo>
                <a:lnTo>
                  <a:pt x="41" y="1096"/>
                </a:lnTo>
                <a:lnTo>
                  <a:pt x="41" y="1097"/>
                </a:lnTo>
                <a:lnTo>
                  <a:pt x="43" y="1100"/>
                </a:lnTo>
                <a:lnTo>
                  <a:pt x="43" y="1102"/>
                </a:lnTo>
                <a:lnTo>
                  <a:pt x="43" y="1104"/>
                </a:lnTo>
                <a:lnTo>
                  <a:pt x="43" y="1106"/>
                </a:lnTo>
                <a:lnTo>
                  <a:pt x="44" y="1109"/>
                </a:lnTo>
                <a:lnTo>
                  <a:pt x="44" y="1111"/>
                </a:lnTo>
                <a:lnTo>
                  <a:pt x="44" y="1113"/>
                </a:lnTo>
                <a:lnTo>
                  <a:pt x="44" y="1116"/>
                </a:lnTo>
                <a:lnTo>
                  <a:pt x="46" y="1117"/>
                </a:lnTo>
                <a:lnTo>
                  <a:pt x="46" y="1120"/>
                </a:lnTo>
                <a:lnTo>
                  <a:pt x="46" y="1123"/>
                </a:lnTo>
                <a:lnTo>
                  <a:pt x="46" y="1124"/>
                </a:lnTo>
                <a:lnTo>
                  <a:pt x="46" y="1127"/>
                </a:lnTo>
                <a:lnTo>
                  <a:pt x="47" y="1130"/>
                </a:lnTo>
                <a:lnTo>
                  <a:pt x="47" y="1131"/>
                </a:lnTo>
                <a:lnTo>
                  <a:pt x="47" y="1134"/>
                </a:lnTo>
                <a:lnTo>
                  <a:pt x="47" y="1136"/>
                </a:lnTo>
                <a:lnTo>
                  <a:pt x="48" y="1138"/>
                </a:lnTo>
                <a:lnTo>
                  <a:pt x="48" y="1141"/>
                </a:lnTo>
                <a:lnTo>
                  <a:pt x="48" y="1143"/>
                </a:lnTo>
                <a:lnTo>
                  <a:pt x="48" y="1145"/>
                </a:lnTo>
                <a:lnTo>
                  <a:pt x="48" y="1148"/>
                </a:lnTo>
                <a:lnTo>
                  <a:pt x="50" y="1150"/>
                </a:lnTo>
                <a:lnTo>
                  <a:pt x="50" y="1153"/>
                </a:lnTo>
                <a:lnTo>
                  <a:pt x="50" y="1154"/>
                </a:lnTo>
                <a:lnTo>
                  <a:pt x="50" y="1157"/>
                </a:lnTo>
                <a:lnTo>
                  <a:pt x="51" y="1158"/>
                </a:lnTo>
                <a:lnTo>
                  <a:pt x="51" y="1161"/>
                </a:lnTo>
                <a:lnTo>
                  <a:pt x="51" y="1162"/>
                </a:lnTo>
                <a:lnTo>
                  <a:pt x="51" y="1165"/>
                </a:lnTo>
                <a:lnTo>
                  <a:pt x="51" y="1167"/>
                </a:lnTo>
                <a:lnTo>
                  <a:pt x="53" y="1168"/>
                </a:lnTo>
                <a:lnTo>
                  <a:pt x="53" y="1169"/>
                </a:lnTo>
                <a:lnTo>
                  <a:pt x="53" y="1171"/>
                </a:lnTo>
                <a:lnTo>
                  <a:pt x="53" y="1172"/>
                </a:lnTo>
                <a:lnTo>
                  <a:pt x="54" y="1174"/>
                </a:lnTo>
                <a:lnTo>
                  <a:pt x="54" y="1175"/>
                </a:lnTo>
                <a:lnTo>
                  <a:pt x="54" y="1175"/>
                </a:lnTo>
                <a:lnTo>
                  <a:pt x="54" y="1175"/>
                </a:lnTo>
                <a:lnTo>
                  <a:pt x="55" y="1175"/>
                </a:lnTo>
                <a:lnTo>
                  <a:pt x="55" y="1175"/>
                </a:lnTo>
                <a:lnTo>
                  <a:pt x="55" y="1175"/>
                </a:lnTo>
                <a:lnTo>
                  <a:pt x="55" y="1174"/>
                </a:lnTo>
                <a:lnTo>
                  <a:pt x="55" y="1172"/>
                </a:lnTo>
                <a:lnTo>
                  <a:pt x="57" y="1171"/>
                </a:lnTo>
                <a:lnTo>
                  <a:pt x="57" y="1169"/>
                </a:lnTo>
                <a:lnTo>
                  <a:pt x="57" y="1168"/>
                </a:lnTo>
                <a:lnTo>
                  <a:pt x="57" y="1167"/>
                </a:lnTo>
                <a:lnTo>
                  <a:pt x="58" y="1165"/>
                </a:lnTo>
                <a:lnTo>
                  <a:pt x="58" y="1164"/>
                </a:lnTo>
                <a:lnTo>
                  <a:pt x="58" y="1162"/>
                </a:lnTo>
                <a:lnTo>
                  <a:pt x="58" y="1161"/>
                </a:lnTo>
                <a:lnTo>
                  <a:pt x="58" y="1158"/>
                </a:lnTo>
                <a:lnTo>
                  <a:pt x="60" y="1157"/>
                </a:lnTo>
                <a:lnTo>
                  <a:pt x="60" y="1155"/>
                </a:lnTo>
                <a:lnTo>
                  <a:pt x="60" y="1154"/>
                </a:lnTo>
                <a:lnTo>
                  <a:pt x="60" y="1153"/>
                </a:lnTo>
                <a:lnTo>
                  <a:pt x="61" y="1150"/>
                </a:lnTo>
                <a:lnTo>
                  <a:pt x="61" y="1148"/>
                </a:lnTo>
                <a:lnTo>
                  <a:pt x="61" y="1147"/>
                </a:lnTo>
                <a:lnTo>
                  <a:pt x="61" y="1145"/>
                </a:lnTo>
                <a:lnTo>
                  <a:pt x="63" y="1144"/>
                </a:lnTo>
                <a:lnTo>
                  <a:pt x="63" y="1141"/>
                </a:lnTo>
                <a:lnTo>
                  <a:pt x="63" y="1140"/>
                </a:lnTo>
                <a:lnTo>
                  <a:pt x="63" y="1138"/>
                </a:lnTo>
                <a:lnTo>
                  <a:pt x="63" y="1137"/>
                </a:lnTo>
                <a:lnTo>
                  <a:pt x="64" y="1136"/>
                </a:lnTo>
                <a:lnTo>
                  <a:pt x="64" y="1134"/>
                </a:lnTo>
                <a:lnTo>
                  <a:pt x="64" y="1133"/>
                </a:lnTo>
                <a:lnTo>
                  <a:pt x="64" y="1131"/>
                </a:lnTo>
                <a:lnTo>
                  <a:pt x="65" y="1130"/>
                </a:lnTo>
                <a:lnTo>
                  <a:pt x="65" y="1128"/>
                </a:lnTo>
                <a:lnTo>
                  <a:pt x="65" y="1127"/>
                </a:lnTo>
                <a:lnTo>
                  <a:pt x="65" y="1127"/>
                </a:lnTo>
                <a:lnTo>
                  <a:pt x="65" y="1126"/>
                </a:lnTo>
                <a:lnTo>
                  <a:pt x="67" y="1124"/>
                </a:lnTo>
                <a:lnTo>
                  <a:pt x="67" y="1123"/>
                </a:lnTo>
                <a:lnTo>
                  <a:pt x="67" y="1121"/>
                </a:lnTo>
                <a:lnTo>
                  <a:pt x="67" y="1121"/>
                </a:lnTo>
                <a:lnTo>
                  <a:pt x="68" y="1120"/>
                </a:lnTo>
                <a:lnTo>
                  <a:pt x="68" y="1119"/>
                </a:lnTo>
                <a:lnTo>
                  <a:pt x="68" y="1119"/>
                </a:lnTo>
                <a:lnTo>
                  <a:pt x="68" y="1117"/>
                </a:lnTo>
                <a:lnTo>
                  <a:pt x="70" y="1117"/>
                </a:lnTo>
                <a:lnTo>
                  <a:pt x="70" y="1116"/>
                </a:lnTo>
                <a:lnTo>
                  <a:pt x="70" y="1116"/>
                </a:lnTo>
                <a:lnTo>
                  <a:pt x="70" y="1114"/>
                </a:lnTo>
                <a:lnTo>
                  <a:pt x="70" y="1114"/>
                </a:lnTo>
                <a:lnTo>
                  <a:pt x="71" y="1113"/>
                </a:lnTo>
                <a:lnTo>
                  <a:pt x="71" y="1113"/>
                </a:lnTo>
                <a:lnTo>
                  <a:pt x="71" y="1113"/>
                </a:lnTo>
                <a:lnTo>
                  <a:pt x="71" y="1111"/>
                </a:lnTo>
                <a:lnTo>
                  <a:pt x="72" y="1111"/>
                </a:lnTo>
                <a:lnTo>
                  <a:pt x="72" y="1111"/>
                </a:lnTo>
                <a:lnTo>
                  <a:pt x="72" y="1111"/>
                </a:lnTo>
                <a:lnTo>
                  <a:pt x="72" y="1111"/>
                </a:lnTo>
                <a:lnTo>
                  <a:pt x="72" y="1111"/>
                </a:lnTo>
                <a:lnTo>
                  <a:pt x="74" y="1110"/>
                </a:lnTo>
                <a:lnTo>
                  <a:pt x="74" y="1110"/>
                </a:lnTo>
                <a:lnTo>
                  <a:pt x="74" y="1110"/>
                </a:lnTo>
                <a:lnTo>
                  <a:pt x="74" y="1110"/>
                </a:lnTo>
                <a:lnTo>
                  <a:pt x="75" y="1110"/>
                </a:lnTo>
                <a:lnTo>
                  <a:pt x="75" y="1111"/>
                </a:lnTo>
                <a:lnTo>
                  <a:pt x="75" y="1111"/>
                </a:lnTo>
                <a:lnTo>
                  <a:pt x="75" y="1111"/>
                </a:lnTo>
                <a:lnTo>
                  <a:pt x="77" y="1111"/>
                </a:lnTo>
                <a:lnTo>
                  <a:pt x="77" y="1111"/>
                </a:lnTo>
                <a:lnTo>
                  <a:pt x="77" y="1113"/>
                </a:lnTo>
                <a:lnTo>
                  <a:pt x="77" y="1113"/>
                </a:lnTo>
                <a:lnTo>
                  <a:pt x="77" y="1113"/>
                </a:lnTo>
                <a:lnTo>
                  <a:pt x="78" y="1113"/>
                </a:lnTo>
                <a:lnTo>
                  <a:pt x="78" y="1114"/>
                </a:lnTo>
                <a:lnTo>
                  <a:pt x="78" y="1114"/>
                </a:lnTo>
                <a:lnTo>
                  <a:pt x="78" y="1116"/>
                </a:lnTo>
                <a:lnTo>
                  <a:pt x="80" y="1116"/>
                </a:lnTo>
                <a:lnTo>
                  <a:pt x="80" y="1117"/>
                </a:lnTo>
                <a:lnTo>
                  <a:pt x="80" y="1117"/>
                </a:lnTo>
                <a:lnTo>
                  <a:pt x="80" y="1119"/>
                </a:lnTo>
                <a:lnTo>
                  <a:pt x="80" y="1119"/>
                </a:lnTo>
                <a:lnTo>
                  <a:pt x="81" y="1120"/>
                </a:lnTo>
                <a:lnTo>
                  <a:pt x="81" y="1121"/>
                </a:lnTo>
                <a:lnTo>
                  <a:pt x="81" y="1121"/>
                </a:lnTo>
                <a:lnTo>
                  <a:pt x="81" y="1123"/>
                </a:lnTo>
                <a:lnTo>
                  <a:pt x="82" y="1124"/>
                </a:lnTo>
                <a:lnTo>
                  <a:pt x="82" y="1124"/>
                </a:lnTo>
                <a:lnTo>
                  <a:pt x="82" y="1126"/>
                </a:lnTo>
                <a:lnTo>
                  <a:pt x="82" y="1127"/>
                </a:lnTo>
                <a:lnTo>
                  <a:pt x="82" y="1128"/>
                </a:lnTo>
                <a:lnTo>
                  <a:pt x="84" y="1130"/>
                </a:lnTo>
                <a:lnTo>
                  <a:pt x="84" y="1131"/>
                </a:lnTo>
                <a:lnTo>
                  <a:pt x="84" y="1133"/>
                </a:lnTo>
                <a:lnTo>
                  <a:pt x="84" y="1133"/>
                </a:lnTo>
                <a:lnTo>
                  <a:pt x="85" y="1136"/>
                </a:lnTo>
                <a:lnTo>
                  <a:pt x="85" y="1136"/>
                </a:lnTo>
                <a:lnTo>
                  <a:pt x="85" y="1137"/>
                </a:lnTo>
                <a:lnTo>
                  <a:pt x="85" y="1138"/>
                </a:lnTo>
                <a:lnTo>
                  <a:pt x="87" y="1140"/>
                </a:lnTo>
                <a:lnTo>
                  <a:pt x="87" y="1141"/>
                </a:lnTo>
                <a:lnTo>
                  <a:pt x="87" y="1144"/>
                </a:lnTo>
                <a:lnTo>
                  <a:pt x="87" y="1145"/>
                </a:lnTo>
                <a:lnTo>
                  <a:pt x="87" y="1147"/>
                </a:lnTo>
                <a:lnTo>
                  <a:pt x="88" y="1148"/>
                </a:lnTo>
                <a:lnTo>
                  <a:pt x="88" y="1150"/>
                </a:lnTo>
                <a:lnTo>
                  <a:pt x="88" y="1151"/>
                </a:lnTo>
                <a:lnTo>
                  <a:pt x="88" y="1153"/>
                </a:lnTo>
                <a:lnTo>
                  <a:pt x="89" y="1154"/>
                </a:lnTo>
                <a:lnTo>
                  <a:pt x="89" y="1155"/>
                </a:lnTo>
                <a:lnTo>
                  <a:pt x="89" y="1157"/>
                </a:lnTo>
                <a:lnTo>
                  <a:pt x="89" y="1158"/>
                </a:lnTo>
                <a:lnTo>
                  <a:pt x="89" y="1161"/>
                </a:lnTo>
                <a:lnTo>
                  <a:pt x="91" y="1162"/>
                </a:lnTo>
                <a:lnTo>
                  <a:pt x="91" y="1164"/>
                </a:lnTo>
                <a:lnTo>
                  <a:pt x="91" y="1165"/>
                </a:lnTo>
                <a:lnTo>
                  <a:pt x="91" y="1167"/>
                </a:lnTo>
                <a:lnTo>
                  <a:pt x="92" y="1168"/>
                </a:lnTo>
                <a:lnTo>
                  <a:pt x="92" y="1168"/>
                </a:lnTo>
                <a:lnTo>
                  <a:pt x="92" y="1169"/>
                </a:lnTo>
                <a:lnTo>
                  <a:pt x="92" y="1171"/>
                </a:lnTo>
                <a:lnTo>
                  <a:pt x="94" y="1172"/>
                </a:lnTo>
                <a:lnTo>
                  <a:pt x="94" y="1172"/>
                </a:lnTo>
                <a:lnTo>
                  <a:pt x="94" y="1174"/>
                </a:lnTo>
                <a:lnTo>
                  <a:pt x="94" y="1174"/>
                </a:lnTo>
                <a:lnTo>
                  <a:pt x="94" y="1174"/>
                </a:lnTo>
                <a:lnTo>
                  <a:pt x="95" y="1174"/>
                </a:lnTo>
                <a:lnTo>
                  <a:pt x="95" y="1174"/>
                </a:lnTo>
                <a:lnTo>
                  <a:pt x="95" y="1174"/>
                </a:lnTo>
                <a:lnTo>
                  <a:pt x="95" y="1172"/>
                </a:lnTo>
                <a:lnTo>
                  <a:pt x="97" y="1172"/>
                </a:lnTo>
                <a:lnTo>
                  <a:pt x="97" y="1171"/>
                </a:lnTo>
                <a:lnTo>
                  <a:pt x="97" y="1169"/>
                </a:lnTo>
                <a:lnTo>
                  <a:pt x="97" y="1169"/>
                </a:lnTo>
                <a:lnTo>
                  <a:pt x="97" y="1168"/>
                </a:lnTo>
                <a:lnTo>
                  <a:pt x="98" y="1167"/>
                </a:lnTo>
                <a:lnTo>
                  <a:pt x="98" y="1164"/>
                </a:lnTo>
                <a:lnTo>
                  <a:pt x="98" y="1162"/>
                </a:lnTo>
                <a:lnTo>
                  <a:pt x="98" y="1161"/>
                </a:lnTo>
                <a:lnTo>
                  <a:pt x="99" y="1160"/>
                </a:lnTo>
                <a:lnTo>
                  <a:pt x="99" y="1158"/>
                </a:lnTo>
                <a:lnTo>
                  <a:pt x="99" y="1157"/>
                </a:lnTo>
                <a:lnTo>
                  <a:pt x="99" y="1154"/>
                </a:lnTo>
                <a:lnTo>
                  <a:pt x="101" y="1153"/>
                </a:lnTo>
                <a:lnTo>
                  <a:pt x="101" y="1151"/>
                </a:lnTo>
                <a:lnTo>
                  <a:pt x="101" y="1150"/>
                </a:lnTo>
                <a:lnTo>
                  <a:pt x="101" y="1147"/>
                </a:lnTo>
                <a:lnTo>
                  <a:pt x="102" y="1145"/>
                </a:lnTo>
                <a:lnTo>
                  <a:pt x="102" y="1144"/>
                </a:lnTo>
                <a:lnTo>
                  <a:pt x="102" y="1141"/>
                </a:lnTo>
                <a:lnTo>
                  <a:pt x="102" y="1140"/>
                </a:lnTo>
                <a:lnTo>
                  <a:pt x="102" y="1138"/>
                </a:lnTo>
                <a:lnTo>
                  <a:pt x="104" y="1137"/>
                </a:lnTo>
                <a:lnTo>
                  <a:pt x="104" y="1134"/>
                </a:lnTo>
                <a:lnTo>
                  <a:pt x="104" y="1133"/>
                </a:lnTo>
                <a:lnTo>
                  <a:pt x="104" y="1131"/>
                </a:lnTo>
                <a:lnTo>
                  <a:pt x="105" y="1130"/>
                </a:lnTo>
                <a:lnTo>
                  <a:pt x="105" y="1127"/>
                </a:lnTo>
                <a:lnTo>
                  <a:pt x="105" y="1126"/>
                </a:lnTo>
                <a:lnTo>
                  <a:pt x="105" y="1124"/>
                </a:lnTo>
                <a:lnTo>
                  <a:pt x="105" y="1123"/>
                </a:lnTo>
                <a:lnTo>
                  <a:pt x="106" y="1121"/>
                </a:lnTo>
                <a:lnTo>
                  <a:pt x="106" y="1119"/>
                </a:lnTo>
                <a:lnTo>
                  <a:pt x="106" y="1117"/>
                </a:lnTo>
                <a:lnTo>
                  <a:pt x="106" y="1116"/>
                </a:lnTo>
                <a:lnTo>
                  <a:pt x="108" y="1114"/>
                </a:lnTo>
                <a:lnTo>
                  <a:pt x="108" y="1113"/>
                </a:lnTo>
                <a:lnTo>
                  <a:pt x="108" y="1111"/>
                </a:lnTo>
                <a:lnTo>
                  <a:pt x="108" y="1110"/>
                </a:lnTo>
                <a:lnTo>
                  <a:pt x="109" y="1109"/>
                </a:lnTo>
                <a:lnTo>
                  <a:pt x="109" y="1107"/>
                </a:lnTo>
                <a:lnTo>
                  <a:pt x="109" y="1106"/>
                </a:lnTo>
                <a:lnTo>
                  <a:pt x="109" y="1104"/>
                </a:lnTo>
                <a:lnTo>
                  <a:pt x="109" y="1103"/>
                </a:lnTo>
                <a:lnTo>
                  <a:pt x="111" y="1102"/>
                </a:lnTo>
                <a:lnTo>
                  <a:pt x="111" y="1100"/>
                </a:lnTo>
                <a:lnTo>
                  <a:pt x="111" y="1099"/>
                </a:lnTo>
                <a:lnTo>
                  <a:pt x="111" y="1097"/>
                </a:lnTo>
                <a:lnTo>
                  <a:pt x="112" y="1096"/>
                </a:lnTo>
                <a:lnTo>
                  <a:pt x="112" y="1096"/>
                </a:lnTo>
                <a:lnTo>
                  <a:pt x="112" y="1094"/>
                </a:lnTo>
                <a:lnTo>
                  <a:pt x="112" y="1093"/>
                </a:lnTo>
                <a:lnTo>
                  <a:pt x="112" y="1092"/>
                </a:lnTo>
                <a:lnTo>
                  <a:pt x="114" y="1092"/>
                </a:lnTo>
                <a:lnTo>
                  <a:pt x="114" y="1090"/>
                </a:lnTo>
                <a:lnTo>
                  <a:pt x="114" y="1089"/>
                </a:lnTo>
                <a:lnTo>
                  <a:pt x="114" y="1089"/>
                </a:lnTo>
                <a:lnTo>
                  <a:pt x="115" y="1087"/>
                </a:lnTo>
                <a:lnTo>
                  <a:pt x="115" y="1086"/>
                </a:lnTo>
                <a:lnTo>
                  <a:pt x="115" y="1086"/>
                </a:lnTo>
                <a:lnTo>
                  <a:pt x="115" y="1085"/>
                </a:lnTo>
                <a:lnTo>
                  <a:pt x="116" y="1085"/>
                </a:lnTo>
                <a:lnTo>
                  <a:pt x="116" y="1085"/>
                </a:lnTo>
                <a:lnTo>
                  <a:pt x="116" y="1083"/>
                </a:lnTo>
                <a:lnTo>
                  <a:pt x="116" y="1083"/>
                </a:lnTo>
                <a:lnTo>
                  <a:pt x="116" y="1082"/>
                </a:lnTo>
                <a:lnTo>
                  <a:pt x="118" y="1082"/>
                </a:lnTo>
                <a:lnTo>
                  <a:pt x="118" y="1082"/>
                </a:lnTo>
                <a:lnTo>
                  <a:pt x="118" y="1080"/>
                </a:lnTo>
                <a:lnTo>
                  <a:pt x="118" y="1080"/>
                </a:lnTo>
                <a:lnTo>
                  <a:pt x="119" y="1080"/>
                </a:lnTo>
                <a:lnTo>
                  <a:pt x="119" y="1080"/>
                </a:lnTo>
                <a:lnTo>
                  <a:pt x="119" y="1079"/>
                </a:lnTo>
                <a:lnTo>
                  <a:pt x="119" y="1079"/>
                </a:lnTo>
                <a:lnTo>
                  <a:pt x="119" y="1079"/>
                </a:lnTo>
                <a:lnTo>
                  <a:pt x="121" y="1079"/>
                </a:lnTo>
                <a:lnTo>
                  <a:pt x="121" y="1079"/>
                </a:lnTo>
                <a:lnTo>
                  <a:pt x="121" y="1079"/>
                </a:lnTo>
                <a:lnTo>
                  <a:pt x="121" y="1079"/>
                </a:lnTo>
                <a:lnTo>
                  <a:pt x="122" y="1079"/>
                </a:lnTo>
                <a:lnTo>
                  <a:pt x="122" y="1079"/>
                </a:lnTo>
                <a:lnTo>
                  <a:pt x="122" y="1079"/>
                </a:lnTo>
                <a:lnTo>
                  <a:pt x="122" y="1079"/>
                </a:lnTo>
                <a:lnTo>
                  <a:pt x="123" y="1080"/>
                </a:lnTo>
                <a:lnTo>
                  <a:pt x="123" y="1080"/>
                </a:lnTo>
                <a:lnTo>
                  <a:pt x="123" y="1080"/>
                </a:lnTo>
                <a:lnTo>
                  <a:pt x="123" y="1080"/>
                </a:lnTo>
                <a:lnTo>
                  <a:pt x="123" y="1082"/>
                </a:lnTo>
                <a:lnTo>
                  <a:pt x="125" y="1082"/>
                </a:lnTo>
                <a:lnTo>
                  <a:pt x="125" y="1082"/>
                </a:lnTo>
                <a:lnTo>
                  <a:pt x="125" y="1083"/>
                </a:lnTo>
                <a:lnTo>
                  <a:pt x="125" y="1083"/>
                </a:lnTo>
                <a:lnTo>
                  <a:pt x="126" y="1083"/>
                </a:lnTo>
                <a:lnTo>
                  <a:pt x="126" y="1085"/>
                </a:lnTo>
                <a:lnTo>
                  <a:pt x="126" y="1085"/>
                </a:lnTo>
                <a:lnTo>
                  <a:pt x="126" y="1086"/>
                </a:lnTo>
                <a:lnTo>
                  <a:pt x="126" y="1086"/>
                </a:lnTo>
                <a:lnTo>
                  <a:pt x="128" y="1087"/>
                </a:lnTo>
                <a:lnTo>
                  <a:pt x="128" y="1089"/>
                </a:lnTo>
                <a:lnTo>
                  <a:pt x="128" y="1089"/>
                </a:lnTo>
                <a:lnTo>
                  <a:pt x="128" y="1090"/>
                </a:lnTo>
                <a:lnTo>
                  <a:pt x="129" y="1092"/>
                </a:lnTo>
                <a:lnTo>
                  <a:pt x="129" y="1092"/>
                </a:lnTo>
                <a:lnTo>
                  <a:pt x="129" y="1093"/>
                </a:lnTo>
                <a:lnTo>
                  <a:pt x="129" y="1094"/>
                </a:lnTo>
                <a:lnTo>
                  <a:pt x="129" y="1094"/>
                </a:lnTo>
                <a:lnTo>
                  <a:pt x="130" y="1096"/>
                </a:lnTo>
                <a:lnTo>
                  <a:pt x="130" y="1097"/>
                </a:lnTo>
                <a:lnTo>
                  <a:pt x="130" y="1099"/>
                </a:lnTo>
                <a:lnTo>
                  <a:pt x="130" y="1100"/>
                </a:lnTo>
                <a:lnTo>
                  <a:pt x="132" y="1102"/>
                </a:lnTo>
                <a:lnTo>
                  <a:pt x="132" y="1103"/>
                </a:lnTo>
                <a:lnTo>
                  <a:pt x="132" y="1103"/>
                </a:lnTo>
                <a:lnTo>
                  <a:pt x="132" y="1104"/>
                </a:lnTo>
                <a:lnTo>
                  <a:pt x="133" y="1106"/>
                </a:lnTo>
                <a:lnTo>
                  <a:pt x="133" y="1107"/>
                </a:lnTo>
                <a:lnTo>
                  <a:pt x="133" y="1109"/>
                </a:lnTo>
                <a:lnTo>
                  <a:pt x="133" y="1110"/>
                </a:lnTo>
                <a:lnTo>
                  <a:pt x="133" y="1111"/>
                </a:lnTo>
                <a:lnTo>
                  <a:pt x="135" y="1114"/>
                </a:lnTo>
                <a:lnTo>
                  <a:pt x="135" y="1116"/>
                </a:lnTo>
                <a:lnTo>
                  <a:pt x="135" y="1117"/>
                </a:lnTo>
                <a:lnTo>
                  <a:pt x="135" y="1119"/>
                </a:lnTo>
                <a:lnTo>
                  <a:pt x="136" y="1120"/>
                </a:lnTo>
                <a:lnTo>
                  <a:pt x="136" y="1121"/>
                </a:lnTo>
                <a:lnTo>
                  <a:pt x="136" y="1123"/>
                </a:lnTo>
                <a:lnTo>
                  <a:pt x="136" y="1124"/>
                </a:lnTo>
                <a:lnTo>
                  <a:pt x="136" y="1127"/>
                </a:lnTo>
                <a:lnTo>
                  <a:pt x="138" y="1128"/>
                </a:lnTo>
                <a:lnTo>
                  <a:pt x="138" y="1130"/>
                </a:lnTo>
                <a:lnTo>
                  <a:pt x="138" y="1131"/>
                </a:lnTo>
                <a:lnTo>
                  <a:pt x="138" y="1133"/>
                </a:lnTo>
                <a:lnTo>
                  <a:pt x="139" y="1136"/>
                </a:lnTo>
                <a:lnTo>
                  <a:pt x="139" y="1137"/>
                </a:lnTo>
                <a:lnTo>
                  <a:pt x="139" y="1138"/>
                </a:lnTo>
                <a:lnTo>
                  <a:pt x="139" y="1140"/>
                </a:lnTo>
                <a:lnTo>
                  <a:pt x="140" y="1143"/>
                </a:lnTo>
                <a:lnTo>
                  <a:pt x="140" y="1144"/>
                </a:lnTo>
                <a:lnTo>
                  <a:pt x="140" y="1145"/>
                </a:lnTo>
                <a:lnTo>
                  <a:pt x="140" y="1148"/>
                </a:lnTo>
                <a:lnTo>
                  <a:pt x="140" y="1150"/>
                </a:lnTo>
                <a:lnTo>
                  <a:pt x="142" y="1151"/>
                </a:lnTo>
                <a:lnTo>
                  <a:pt x="142" y="1153"/>
                </a:lnTo>
                <a:lnTo>
                  <a:pt x="142" y="1155"/>
                </a:lnTo>
                <a:lnTo>
                  <a:pt x="142" y="1157"/>
                </a:lnTo>
                <a:lnTo>
                  <a:pt x="143" y="1158"/>
                </a:lnTo>
                <a:lnTo>
                  <a:pt x="143" y="1160"/>
                </a:lnTo>
                <a:lnTo>
                  <a:pt x="143" y="1162"/>
                </a:lnTo>
                <a:lnTo>
                  <a:pt x="143" y="1164"/>
                </a:lnTo>
                <a:lnTo>
                  <a:pt x="143" y="1165"/>
                </a:lnTo>
                <a:lnTo>
                  <a:pt x="145" y="1167"/>
                </a:lnTo>
                <a:lnTo>
                  <a:pt x="145" y="1168"/>
                </a:lnTo>
                <a:lnTo>
                  <a:pt x="145" y="1169"/>
                </a:lnTo>
                <a:lnTo>
                  <a:pt x="145" y="1171"/>
                </a:lnTo>
                <a:lnTo>
                  <a:pt x="146" y="1172"/>
                </a:lnTo>
                <a:lnTo>
                  <a:pt x="146" y="1174"/>
                </a:lnTo>
                <a:lnTo>
                  <a:pt x="146" y="1175"/>
                </a:lnTo>
                <a:lnTo>
                  <a:pt x="146" y="1175"/>
                </a:lnTo>
                <a:lnTo>
                  <a:pt x="147" y="1177"/>
                </a:lnTo>
                <a:lnTo>
                  <a:pt x="147" y="1177"/>
                </a:lnTo>
                <a:lnTo>
                  <a:pt x="147" y="1177"/>
                </a:lnTo>
                <a:lnTo>
                  <a:pt x="147" y="1177"/>
                </a:lnTo>
                <a:lnTo>
                  <a:pt x="147" y="1177"/>
                </a:lnTo>
                <a:lnTo>
                  <a:pt x="149" y="1177"/>
                </a:lnTo>
                <a:lnTo>
                  <a:pt x="149" y="1175"/>
                </a:lnTo>
                <a:lnTo>
                  <a:pt x="149" y="1175"/>
                </a:lnTo>
                <a:lnTo>
                  <a:pt x="149" y="1174"/>
                </a:lnTo>
                <a:lnTo>
                  <a:pt x="150" y="1172"/>
                </a:lnTo>
                <a:lnTo>
                  <a:pt x="150" y="1171"/>
                </a:lnTo>
                <a:lnTo>
                  <a:pt x="150" y="1169"/>
                </a:lnTo>
                <a:lnTo>
                  <a:pt x="150" y="1168"/>
                </a:lnTo>
                <a:lnTo>
                  <a:pt x="150" y="1167"/>
                </a:lnTo>
                <a:lnTo>
                  <a:pt x="152" y="1165"/>
                </a:lnTo>
                <a:lnTo>
                  <a:pt x="152" y="1164"/>
                </a:lnTo>
                <a:lnTo>
                  <a:pt x="152" y="1162"/>
                </a:lnTo>
                <a:lnTo>
                  <a:pt x="152" y="1160"/>
                </a:lnTo>
                <a:lnTo>
                  <a:pt x="153" y="1158"/>
                </a:lnTo>
                <a:lnTo>
                  <a:pt x="153" y="1157"/>
                </a:lnTo>
                <a:lnTo>
                  <a:pt x="153" y="1155"/>
                </a:lnTo>
                <a:lnTo>
                  <a:pt x="153" y="1154"/>
                </a:lnTo>
                <a:lnTo>
                  <a:pt x="155" y="1151"/>
                </a:lnTo>
                <a:lnTo>
                  <a:pt x="155" y="1150"/>
                </a:lnTo>
                <a:lnTo>
                  <a:pt x="155" y="1148"/>
                </a:lnTo>
                <a:lnTo>
                  <a:pt x="155" y="1147"/>
                </a:lnTo>
                <a:lnTo>
                  <a:pt x="155" y="1145"/>
                </a:lnTo>
                <a:lnTo>
                  <a:pt x="156" y="1143"/>
                </a:lnTo>
                <a:lnTo>
                  <a:pt x="156" y="1141"/>
                </a:lnTo>
                <a:lnTo>
                  <a:pt x="156" y="1140"/>
                </a:lnTo>
                <a:lnTo>
                  <a:pt x="156" y="1138"/>
                </a:lnTo>
                <a:lnTo>
                  <a:pt x="157" y="1137"/>
                </a:lnTo>
                <a:lnTo>
                  <a:pt x="157" y="1134"/>
                </a:lnTo>
                <a:lnTo>
                  <a:pt x="157" y="1133"/>
                </a:lnTo>
                <a:lnTo>
                  <a:pt x="157" y="1131"/>
                </a:lnTo>
                <a:lnTo>
                  <a:pt x="157" y="1130"/>
                </a:lnTo>
                <a:lnTo>
                  <a:pt x="159" y="1128"/>
                </a:lnTo>
                <a:lnTo>
                  <a:pt x="159" y="1127"/>
                </a:lnTo>
                <a:lnTo>
                  <a:pt x="159" y="1126"/>
                </a:lnTo>
                <a:lnTo>
                  <a:pt x="159" y="1124"/>
                </a:lnTo>
                <a:lnTo>
                  <a:pt x="160" y="1123"/>
                </a:lnTo>
                <a:lnTo>
                  <a:pt x="160" y="1121"/>
                </a:lnTo>
                <a:lnTo>
                  <a:pt x="160" y="1119"/>
                </a:lnTo>
                <a:lnTo>
                  <a:pt x="160" y="1117"/>
                </a:lnTo>
                <a:lnTo>
                  <a:pt x="160" y="1117"/>
                </a:lnTo>
                <a:lnTo>
                  <a:pt x="162" y="1116"/>
                </a:lnTo>
                <a:lnTo>
                  <a:pt x="162" y="1114"/>
                </a:lnTo>
                <a:lnTo>
                  <a:pt x="162" y="1113"/>
                </a:lnTo>
                <a:lnTo>
                  <a:pt x="162" y="1111"/>
                </a:lnTo>
                <a:lnTo>
                  <a:pt x="163" y="1110"/>
                </a:lnTo>
                <a:lnTo>
                  <a:pt x="163" y="1109"/>
                </a:lnTo>
                <a:lnTo>
                  <a:pt x="163" y="1107"/>
                </a:lnTo>
                <a:lnTo>
                  <a:pt x="163" y="1106"/>
                </a:lnTo>
                <a:lnTo>
                  <a:pt x="164" y="1104"/>
                </a:lnTo>
                <a:lnTo>
                  <a:pt x="164" y="1103"/>
                </a:lnTo>
                <a:lnTo>
                  <a:pt x="164" y="1103"/>
                </a:lnTo>
                <a:lnTo>
                  <a:pt x="164" y="1102"/>
                </a:lnTo>
                <a:lnTo>
                  <a:pt x="164" y="1100"/>
                </a:lnTo>
                <a:lnTo>
                  <a:pt x="166" y="1099"/>
                </a:lnTo>
                <a:lnTo>
                  <a:pt x="166" y="1097"/>
                </a:lnTo>
                <a:lnTo>
                  <a:pt x="166" y="1097"/>
                </a:lnTo>
                <a:lnTo>
                  <a:pt x="166" y="1096"/>
                </a:lnTo>
                <a:lnTo>
                  <a:pt x="167" y="1094"/>
                </a:lnTo>
                <a:lnTo>
                  <a:pt x="167" y="1094"/>
                </a:lnTo>
                <a:lnTo>
                  <a:pt x="167" y="1093"/>
                </a:lnTo>
                <a:lnTo>
                  <a:pt x="167" y="1092"/>
                </a:lnTo>
                <a:lnTo>
                  <a:pt x="167" y="1092"/>
                </a:lnTo>
                <a:lnTo>
                  <a:pt x="169" y="1090"/>
                </a:lnTo>
                <a:lnTo>
                  <a:pt x="169" y="1090"/>
                </a:lnTo>
                <a:lnTo>
                  <a:pt x="169" y="1089"/>
                </a:lnTo>
                <a:lnTo>
                  <a:pt x="169" y="1087"/>
                </a:lnTo>
                <a:lnTo>
                  <a:pt x="170" y="1087"/>
                </a:lnTo>
                <a:lnTo>
                  <a:pt x="170" y="1086"/>
                </a:lnTo>
                <a:lnTo>
                  <a:pt x="170" y="1086"/>
                </a:lnTo>
                <a:lnTo>
                  <a:pt x="170" y="1085"/>
                </a:lnTo>
                <a:lnTo>
                  <a:pt x="172" y="1085"/>
                </a:lnTo>
                <a:lnTo>
                  <a:pt x="172" y="1085"/>
                </a:lnTo>
                <a:lnTo>
                  <a:pt x="172" y="1083"/>
                </a:lnTo>
                <a:lnTo>
                  <a:pt x="172" y="1083"/>
                </a:lnTo>
                <a:lnTo>
                  <a:pt x="172" y="1082"/>
                </a:lnTo>
                <a:lnTo>
                  <a:pt x="173" y="1082"/>
                </a:lnTo>
                <a:lnTo>
                  <a:pt x="173" y="1082"/>
                </a:lnTo>
                <a:lnTo>
                  <a:pt x="173" y="1080"/>
                </a:lnTo>
                <a:lnTo>
                  <a:pt x="173" y="1080"/>
                </a:lnTo>
                <a:lnTo>
                  <a:pt x="174" y="1080"/>
                </a:lnTo>
                <a:lnTo>
                  <a:pt x="174" y="1079"/>
                </a:lnTo>
                <a:lnTo>
                  <a:pt x="174" y="1079"/>
                </a:lnTo>
                <a:lnTo>
                  <a:pt x="174" y="1079"/>
                </a:lnTo>
                <a:lnTo>
                  <a:pt x="174" y="1079"/>
                </a:lnTo>
                <a:lnTo>
                  <a:pt x="176" y="1079"/>
                </a:lnTo>
                <a:lnTo>
                  <a:pt x="176" y="1077"/>
                </a:lnTo>
                <a:lnTo>
                  <a:pt x="176" y="1077"/>
                </a:lnTo>
                <a:lnTo>
                  <a:pt x="176" y="1077"/>
                </a:lnTo>
                <a:lnTo>
                  <a:pt x="177" y="1077"/>
                </a:lnTo>
                <a:lnTo>
                  <a:pt x="177" y="1077"/>
                </a:lnTo>
                <a:lnTo>
                  <a:pt x="177" y="1077"/>
                </a:lnTo>
                <a:lnTo>
                  <a:pt x="177" y="1077"/>
                </a:lnTo>
                <a:lnTo>
                  <a:pt x="179" y="1077"/>
                </a:lnTo>
                <a:lnTo>
                  <a:pt x="179" y="1077"/>
                </a:lnTo>
                <a:lnTo>
                  <a:pt x="179" y="1077"/>
                </a:lnTo>
                <a:lnTo>
                  <a:pt x="179" y="1077"/>
                </a:lnTo>
                <a:lnTo>
                  <a:pt x="179" y="1077"/>
                </a:lnTo>
                <a:lnTo>
                  <a:pt x="180" y="1077"/>
                </a:lnTo>
                <a:lnTo>
                  <a:pt x="180" y="1077"/>
                </a:lnTo>
                <a:lnTo>
                  <a:pt x="180" y="1077"/>
                </a:lnTo>
                <a:lnTo>
                  <a:pt x="180" y="1077"/>
                </a:lnTo>
                <a:lnTo>
                  <a:pt x="181" y="1077"/>
                </a:lnTo>
                <a:lnTo>
                  <a:pt x="181" y="1077"/>
                </a:lnTo>
                <a:lnTo>
                  <a:pt x="181" y="1077"/>
                </a:lnTo>
                <a:lnTo>
                  <a:pt x="181" y="1077"/>
                </a:lnTo>
                <a:lnTo>
                  <a:pt x="181" y="1079"/>
                </a:lnTo>
                <a:lnTo>
                  <a:pt x="183" y="1079"/>
                </a:lnTo>
                <a:lnTo>
                  <a:pt x="183" y="1079"/>
                </a:lnTo>
                <a:lnTo>
                  <a:pt x="183" y="1079"/>
                </a:lnTo>
                <a:lnTo>
                  <a:pt x="183" y="1079"/>
                </a:lnTo>
                <a:lnTo>
                  <a:pt x="184" y="1080"/>
                </a:lnTo>
                <a:lnTo>
                  <a:pt x="184" y="1080"/>
                </a:lnTo>
                <a:lnTo>
                  <a:pt x="184" y="1080"/>
                </a:lnTo>
                <a:lnTo>
                  <a:pt x="184" y="1080"/>
                </a:lnTo>
                <a:lnTo>
                  <a:pt x="186" y="1082"/>
                </a:lnTo>
                <a:lnTo>
                  <a:pt x="186" y="1082"/>
                </a:lnTo>
                <a:lnTo>
                  <a:pt x="186" y="1082"/>
                </a:lnTo>
                <a:lnTo>
                  <a:pt x="186" y="1083"/>
                </a:lnTo>
                <a:lnTo>
                  <a:pt x="186" y="1083"/>
                </a:lnTo>
                <a:lnTo>
                  <a:pt x="187" y="1083"/>
                </a:lnTo>
                <a:lnTo>
                  <a:pt x="187" y="1085"/>
                </a:lnTo>
                <a:lnTo>
                  <a:pt x="187" y="1085"/>
                </a:lnTo>
                <a:lnTo>
                  <a:pt x="187" y="1086"/>
                </a:lnTo>
                <a:lnTo>
                  <a:pt x="189" y="1086"/>
                </a:lnTo>
                <a:lnTo>
                  <a:pt x="189" y="1086"/>
                </a:lnTo>
                <a:lnTo>
                  <a:pt x="189" y="1087"/>
                </a:lnTo>
                <a:lnTo>
                  <a:pt x="189" y="1087"/>
                </a:lnTo>
                <a:lnTo>
                  <a:pt x="189" y="1089"/>
                </a:lnTo>
                <a:lnTo>
                  <a:pt x="190" y="1089"/>
                </a:lnTo>
                <a:lnTo>
                  <a:pt x="190" y="1090"/>
                </a:lnTo>
                <a:lnTo>
                  <a:pt x="190" y="1090"/>
                </a:lnTo>
                <a:lnTo>
                  <a:pt x="190" y="1092"/>
                </a:lnTo>
                <a:lnTo>
                  <a:pt x="191" y="1092"/>
                </a:lnTo>
                <a:lnTo>
                  <a:pt x="191" y="1093"/>
                </a:lnTo>
                <a:lnTo>
                  <a:pt x="191" y="1093"/>
                </a:lnTo>
                <a:lnTo>
                  <a:pt x="191" y="1094"/>
                </a:lnTo>
                <a:lnTo>
                  <a:pt x="191" y="1096"/>
                </a:lnTo>
                <a:lnTo>
                  <a:pt x="193" y="1096"/>
                </a:lnTo>
                <a:lnTo>
                  <a:pt x="193" y="1097"/>
                </a:lnTo>
                <a:lnTo>
                  <a:pt x="193" y="1097"/>
                </a:lnTo>
                <a:lnTo>
                  <a:pt x="193" y="1099"/>
                </a:lnTo>
                <a:lnTo>
                  <a:pt x="194" y="1100"/>
                </a:lnTo>
                <a:lnTo>
                  <a:pt x="194" y="1100"/>
                </a:lnTo>
                <a:lnTo>
                  <a:pt x="194" y="1102"/>
                </a:lnTo>
                <a:lnTo>
                  <a:pt x="194" y="1103"/>
                </a:lnTo>
                <a:lnTo>
                  <a:pt x="196" y="1103"/>
                </a:lnTo>
                <a:lnTo>
                  <a:pt x="196" y="1104"/>
                </a:lnTo>
                <a:lnTo>
                  <a:pt x="196" y="1106"/>
                </a:lnTo>
                <a:lnTo>
                  <a:pt x="196" y="1106"/>
                </a:lnTo>
                <a:lnTo>
                  <a:pt x="196" y="1107"/>
                </a:lnTo>
                <a:lnTo>
                  <a:pt x="197" y="1109"/>
                </a:lnTo>
                <a:lnTo>
                  <a:pt x="197" y="1110"/>
                </a:lnTo>
                <a:lnTo>
                  <a:pt x="197" y="1110"/>
                </a:lnTo>
                <a:lnTo>
                  <a:pt x="197" y="1111"/>
                </a:lnTo>
                <a:lnTo>
                  <a:pt x="198" y="1113"/>
                </a:lnTo>
                <a:lnTo>
                  <a:pt x="198" y="1114"/>
                </a:lnTo>
                <a:lnTo>
                  <a:pt x="198" y="1114"/>
                </a:lnTo>
                <a:lnTo>
                  <a:pt x="198" y="1116"/>
                </a:lnTo>
                <a:lnTo>
                  <a:pt x="198" y="1117"/>
                </a:lnTo>
                <a:lnTo>
                  <a:pt x="200" y="1119"/>
                </a:lnTo>
                <a:lnTo>
                  <a:pt x="200" y="1119"/>
                </a:lnTo>
                <a:lnTo>
                  <a:pt x="200" y="1120"/>
                </a:lnTo>
                <a:lnTo>
                  <a:pt x="200" y="1121"/>
                </a:lnTo>
                <a:lnTo>
                  <a:pt x="201" y="1123"/>
                </a:lnTo>
                <a:lnTo>
                  <a:pt x="201" y="1124"/>
                </a:lnTo>
                <a:lnTo>
                  <a:pt x="201" y="1126"/>
                </a:lnTo>
                <a:lnTo>
                  <a:pt x="201" y="1126"/>
                </a:lnTo>
                <a:lnTo>
                  <a:pt x="203" y="1127"/>
                </a:lnTo>
                <a:lnTo>
                  <a:pt x="203" y="1128"/>
                </a:lnTo>
                <a:lnTo>
                  <a:pt x="203" y="1130"/>
                </a:lnTo>
                <a:lnTo>
                  <a:pt x="203" y="1131"/>
                </a:lnTo>
                <a:lnTo>
                  <a:pt x="203" y="1133"/>
                </a:lnTo>
                <a:lnTo>
                  <a:pt x="204" y="1134"/>
                </a:lnTo>
                <a:lnTo>
                  <a:pt x="204" y="1136"/>
                </a:lnTo>
                <a:lnTo>
                  <a:pt x="204" y="1136"/>
                </a:lnTo>
                <a:lnTo>
                  <a:pt x="204" y="1137"/>
                </a:lnTo>
                <a:lnTo>
                  <a:pt x="206" y="1138"/>
                </a:lnTo>
                <a:lnTo>
                  <a:pt x="206" y="1140"/>
                </a:lnTo>
                <a:lnTo>
                  <a:pt x="206" y="1141"/>
                </a:lnTo>
                <a:lnTo>
                  <a:pt x="206" y="1143"/>
                </a:lnTo>
                <a:lnTo>
                  <a:pt x="206" y="1144"/>
                </a:lnTo>
                <a:lnTo>
                  <a:pt x="207" y="1145"/>
                </a:lnTo>
                <a:lnTo>
                  <a:pt x="207" y="1147"/>
                </a:lnTo>
                <a:lnTo>
                  <a:pt x="207" y="1148"/>
                </a:lnTo>
                <a:lnTo>
                  <a:pt x="207" y="1148"/>
                </a:lnTo>
                <a:lnTo>
                  <a:pt x="208" y="1150"/>
                </a:lnTo>
                <a:lnTo>
                  <a:pt x="208" y="1151"/>
                </a:lnTo>
                <a:lnTo>
                  <a:pt x="208" y="1153"/>
                </a:lnTo>
                <a:lnTo>
                  <a:pt x="208" y="1154"/>
                </a:lnTo>
                <a:lnTo>
                  <a:pt x="210" y="1155"/>
                </a:lnTo>
                <a:lnTo>
                  <a:pt x="210" y="1157"/>
                </a:lnTo>
                <a:lnTo>
                  <a:pt x="210" y="1158"/>
                </a:lnTo>
                <a:lnTo>
                  <a:pt x="210" y="1160"/>
                </a:lnTo>
                <a:lnTo>
                  <a:pt x="210" y="1161"/>
                </a:lnTo>
                <a:lnTo>
                  <a:pt x="211" y="1162"/>
                </a:lnTo>
                <a:lnTo>
                  <a:pt x="211" y="1162"/>
                </a:lnTo>
                <a:lnTo>
                  <a:pt x="211" y="1164"/>
                </a:lnTo>
                <a:lnTo>
                  <a:pt x="211" y="1165"/>
                </a:lnTo>
                <a:lnTo>
                  <a:pt x="213" y="1167"/>
                </a:lnTo>
                <a:lnTo>
                  <a:pt x="213" y="1168"/>
                </a:lnTo>
                <a:lnTo>
                  <a:pt x="213" y="1169"/>
                </a:lnTo>
                <a:lnTo>
                  <a:pt x="213" y="1169"/>
                </a:lnTo>
                <a:lnTo>
                  <a:pt x="213" y="1171"/>
                </a:lnTo>
                <a:lnTo>
                  <a:pt x="214" y="1172"/>
                </a:lnTo>
                <a:lnTo>
                  <a:pt x="214" y="1172"/>
                </a:lnTo>
                <a:lnTo>
                  <a:pt x="214" y="1174"/>
                </a:lnTo>
                <a:lnTo>
                  <a:pt x="214" y="1175"/>
                </a:lnTo>
                <a:lnTo>
                  <a:pt x="215" y="1175"/>
                </a:lnTo>
                <a:lnTo>
                  <a:pt x="215" y="1177"/>
                </a:lnTo>
                <a:lnTo>
                  <a:pt x="215" y="1177"/>
                </a:lnTo>
                <a:lnTo>
                  <a:pt x="215" y="1177"/>
                </a:lnTo>
                <a:lnTo>
                  <a:pt x="217" y="1178"/>
                </a:lnTo>
                <a:lnTo>
                  <a:pt x="217" y="1178"/>
                </a:lnTo>
                <a:lnTo>
                  <a:pt x="217" y="1178"/>
                </a:lnTo>
                <a:lnTo>
                  <a:pt x="217" y="1178"/>
                </a:lnTo>
                <a:lnTo>
                  <a:pt x="217" y="1178"/>
                </a:lnTo>
                <a:lnTo>
                  <a:pt x="218" y="1178"/>
                </a:lnTo>
                <a:lnTo>
                  <a:pt x="218" y="1178"/>
                </a:lnTo>
                <a:lnTo>
                  <a:pt x="218" y="1177"/>
                </a:lnTo>
                <a:lnTo>
                  <a:pt x="218" y="1177"/>
                </a:lnTo>
                <a:lnTo>
                  <a:pt x="220" y="1177"/>
                </a:lnTo>
                <a:lnTo>
                  <a:pt x="220" y="1175"/>
                </a:lnTo>
                <a:lnTo>
                  <a:pt x="220" y="1175"/>
                </a:lnTo>
                <a:lnTo>
                  <a:pt x="220" y="1174"/>
                </a:lnTo>
                <a:lnTo>
                  <a:pt x="220" y="1174"/>
                </a:lnTo>
                <a:lnTo>
                  <a:pt x="221" y="1172"/>
                </a:lnTo>
                <a:lnTo>
                  <a:pt x="221" y="1171"/>
                </a:lnTo>
                <a:lnTo>
                  <a:pt x="221" y="1171"/>
                </a:lnTo>
                <a:lnTo>
                  <a:pt x="221" y="1169"/>
                </a:lnTo>
                <a:lnTo>
                  <a:pt x="223" y="1168"/>
                </a:lnTo>
                <a:lnTo>
                  <a:pt x="223" y="1168"/>
                </a:lnTo>
                <a:lnTo>
                  <a:pt x="223" y="1167"/>
                </a:lnTo>
                <a:lnTo>
                  <a:pt x="223" y="1165"/>
                </a:lnTo>
                <a:lnTo>
                  <a:pt x="223" y="1164"/>
                </a:lnTo>
                <a:lnTo>
                  <a:pt x="224" y="1164"/>
                </a:lnTo>
                <a:lnTo>
                  <a:pt x="224" y="1162"/>
                </a:lnTo>
                <a:lnTo>
                  <a:pt x="224" y="1161"/>
                </a:lnTo>
                <a:lnTo>
                  <a:pt x="224" y="1160"/>
                </a:lnTo>
                <a:lnTo>
                  <a:pt x="225" y="1160"/>
                </a:lnTo>
                <a:lnTo>
                  <a:pt x="225" y="1158"/>
                </a:lnTo>
                <a:lnTo>
                  <a:pt x="225" y="1157"/>
                </a:lnTo>
                <a:lnTo>
                  <a:pt x="225" y="1157"/>
                </a:lnTo>
                <a:lnTo>
                  <a:pt x="227" y="1155"/>
                </a:lnTo>
                <a:lnTo>
                  <a:pt x="227" y="1154"/>
                </a:lnTo>
                <a:lnTo>
                  <a:pt x="227" y="1154"/>
                </a:lnTo>
                <a:lnTo>
                  <a:pt x="227" y="1153"/>
                </a:lnTo>
                <a:lnTo>
                  <a:pt x="227" y="1151"/>
                </a:lnTo>
                <a:lnTo>
                  <a:pt x="228" y="1151"/>
                </a:lnTo>
                <a:lnTo>
                  <a:pt x="228" y="1150"/>
                </a:lnTo>
                <a:lnTo>
                  <a:pt x="228" y="1148"/>
                </a:lnTo>
                <a:lnTo>
                  <a:pt x="228" y="1148"/>
                </a:lnTo>
                <a:lnTo>
                  <a:pt x="230" y="1147"/>
                </a:lnTo>
                <a:lnTo>
                  <a:pt x="230" y="1145"/>
                </a:lnTo>
                <a:lnTo>
                  <a:pt x="230" y="1145"/>
                </a:lnTo>
                <a:lnTo>
                  <a:pt x="230" y="1144"/>
                </a:lnTo>
                <a:lnTo>
                  <a:pt x="230" y="1144"/>
                </a:lnTo>
                <a:lnTo>
                  <a:pt x="231" y="1143"/>
                </a:lnTo>
                <a:lnTo>
                  <a:pt x="231" y="1141"/>
                </a:lnTo>
                <a:lnTo>
                  <a:pt x="231" y="1141"/>
                </a:lnTo>
                <a:lnTo>
                  <a:pt x="231" y="1140"/>
                </a:lnTo>
                <a:lnTo>
                  <a:pt x="232" y="1140"/>
                </a:lnTo>
                <a:lnTo>
                  <a:pt x="232" y="1138"/>
                </a:lnTo>
                <a:lnTo>
                  <a:pt x="232" y="1138"/>
                </a:lnTo>
                <a:lnTo>
                  <a:pt x="232" y="1138"/>
                </a:lnTo>
                <a:lnTo>
                  <a:pt x="234" y="1137"/>
                </a:lnTo>
                <a:lnTo>
                  <a:pt x="234" y="1137"/>
                </a:lnTo>
                <a:lnTo>
                  <a:pt x="234" y="1136"/>
                </a:lnTo>
                <a:lnTo>
                  <a:pt x="234" y="1136"/>
                </a:lnTo>
                <a:lnTo>
                  <a:pt x="234" y="1134"/>
                </a:lnTo>
                <a:lnTo>
                  <a:pt x="235" y="1134"/>
                </a:lnTo>
                <a:lnTo>
                  <a:pt x="235" y="1134"/>
                </a:lnTo>
                <a:lnTo>
                  <a:pt x="235" y="1133"/>
                </a:lnTo>
                <a:lnTo>
                  <a:pt x="235" y="1133"/>
                </a:lnTo>
                <a:lnTo>
                  <a:pt x="237" y="1133"/>
                </a:lnTo>
                <a:lnTo>
                  <a:pt x="237" y="1131"/>
                </a:lnTo>
                <a:lnTo>
                  <a:pt x="237" y="1131"/>
                </a:lnTo>
                <a:lnTo>
                  <a:pt x="237" y="1131"/>
                </a:lnTo>
                <a:lnTo>
                  <a:pt x="237" y="1131"/>
                </a:lnTo>
                <a:lnTo>
                  <a:pt x="238" y="1130"/>
                </a:lnTo>
                <a:lnTo>
                  <a:pt x="238" y="1130"/>
                </a:lnTo>
                <a:lnTo>
                  <a:pt x="238" y="1130"/>
                </a:lnTo>
                <a:lnTo>
                  <a:pt x="238" y="1130"/>
                </a:lnTo>
                <a:lnTo>
                  <a:pt x="240" y="1130"/>
                </a:lnTo>
                <a:lnTo>
                  <a:pt x="240" y="1128"/>
                </a:lnTo>
                <a:lnTo>
                  <a:pt x="240" y="1128"/>
                </a:lnTo>
                <a:lnTo>
                  <a:pt x="240" y="1128"/>
                </a:lnTo>
                <a:lnTo>
                  <a:pt x="241" y="1128"/>
                </a:lnTo>
                <a:lnTo>
                  <a:pt x="241" y="1128"/>
                </a:lnTo>
                <a:lnTo>
                  <a:pt x="241" y="1128"/>
                </a:lnTo>
                <a:lnTo>
                  <a:pt x="241" y="1128"/>
                </a:lnTo>
                <a:lnTo>
                  <a:pt x="241" y="1128"/>
                </a:lnTo>
                <a:lnTo>
                  <a:pt x="242" y="1128"/>
                </a:lnTo>
                <a:lnTo>
                  <a:pt x="242" y="1128"/>
                </a:lnTo>
                <a:lnTo>
                  <a:pt x="242" y="1128"/>
                </a:lnTo>
                <a:lnTo>
                  <a:pt x="242" y="1128"/>
                </a:lnTo>
                <a:lnTo>
                  <a:pt x="244" y="1128"/>
                </a:lnTo>
                <a:lnTo>
                  <a:pt x="244" y="1128"/>
                </a:lnTo>
                <a:lnTo>
                  <a:pt x="244" y="1128"/>
                </a:lnTo>
                <a:lnTo>
                  <a:pt x="244" y="1128"/>
                </a:lnTo>
                <a:lnTo>
                  <a:pt x="244" y="1128"/>
                </a:lnTo>
                <a:lnTo>
                  <a:pt x="245" y="1128"/>
                </a:lnTo>
                <a:lnTo>
                  <a:pt x="245" y="1128"/>
                </a:lnTo>
                <a:lnTo>
                  <a:pt x="245" y="1130"/>
                </a:lnTo>
                <a:lnTo>
                  <a:pt x="245" y="1130"/>
                </a:lnTo>
                <a:lnTo>
                  <a:pt x="247" y="1130"/>
                </a:lnTo>
                <a:lnTo>
                  <a:pt x="247" y="1130"/>
                </a:lnTo>
                <a:lnTo>
                  <a:pt x="247" y="1130"/>
                </a:lnTo>
                <a:lnTo>
                  <a:pt x="247" y="1130"/>
                </a:lnTo>
                <a:lnTo>
                  <a:pt x="247" y="1130"/>
                </a:lnTo>
                <a:lnTo>
                  <a:pt x="248" y="1131"/>
                </a:lnTo>
                <a:lnTo>
                  <a:pt x="248" y="1131"/>
                </a:lnTo>
                <a:lnTo>
                  <a:pt x="248" y="1131"/>
                </a:lnTo>
                <a:lnTo>
                  <a:pt x="248" y="1131"/>
                </a:lnTo>
                <a:lnTo>
                  <a:pt x="249" y="1131"/>
                </a:lnTo>
                <a:lnTo>
                  <a:pt x="249" y="1133"/>
                </a:lnTo>
                <a:lnTo>
                  <a:pt x="249" y="1133"/>
                </a:lnTo>
                <a:lnTo>
                  <a:pt x="249" y="1133"/>
                </a:lnTo>
                <a:lnTo>
                  <a:pt x="251" y="1133"/>
                </a:lnTo>
                <a:lnTo>
                  <a:pt x="251" y="1134"/>
                </a:lnTo>
                <a:lnTo>
                  <a:pt x="251" y="1134"/>
                </a:lnTo>
                <a:lnTo>
                  <a:pt x="251" y="1134"/>
                </a:lnTo>
                <a:lnTo>
                  <a:pt x="251" y="1134"/>
                </a:lnTo>
                <a:lnTo>
                  <a:pt x="252" y="1134"/>
                </a:lnTo>
                <a:lnTo>
                  <a:pt x="252" y="1136"/>
                </a:lnTo>
                <a:lnTo>
                  <a:pt x="252" y="1136"/>
                </a:lnTo>
                <a:lnTo>
                  <a:pt x="252" y="1136"/>
                </a:lnTo>
                <a:lnTo>
                  <a:pt x="254" y="1136"/>
                </a:lnTo>
                <a:lnTo>
                  <a:pt x="254" y="1136"/>
                </a:lnTo>
                <a:lnTo>
                  <a:pt x="254" y="1137"/>
                </a:lnTo>
                <a:lnTo>
                  <a:pt x="254" y="1137"/>
                </a:lnTo>
                <a:lnTo>
                  <a:pt x="254" y="1137"/>
                </a:lnTo>
                <a:lnTo>
                  <a:pt x="255" y="1137"/>
                </a:lnTo>
                <a:lnTo>
                  <a:pt x="255" y="1137"/>
                </a:lnTo>
                <a:lnTo>
                  <a:pt x="255" y="1137"/>
                </a:lnTo>
                <a:lnTo>
                  <a:pt x="255" y="1137"/>
                </a:lnTo>
                <a:lnTo>
                  <a:pt x="257" y="1138"/>
                </a:lnTo>
                <a:lnTo>
                  <a:pt x="257" y="1138"/>
                </a:lnTo>
                <a:lnTo>
                  <a:pt x="257" y="1138"/>
                </a:lnTo>
                <a:lnTo>
                  <a:pt x="257" y="1138"/>
                </a:lnTo>
                <a:lnTo>
                  <a:pt x="258" y="1138"/>
                </a:lnTo>
                <a:lnTo>
                  <a:pt x="258" y="1138"/>
                </a:lnTo>
                <a:lnTo>
                  <a:pt x="258" y="1138"/>
                </a:lnTo>
                <a:lnTo>
                  <a:pt x="258" y="1138"/>
                </a:lnTo>
                <a:lnTo>
                  <a:pt x="258" y="1138"/>
                </a:lnTo>
                <a:lnTo>
                  <a:pt x="259" y="1138"/>
                </a:lnTo>
                <a:lnTo>
                  <a:pt x="259" y="1138"/>
                </a:lnTo>
                <a:lnTo>
                  <a:pt x="259" y="1137"/>
                </a:lnTo>
                <a:lnTo>
                  <a:pt x="259" y="1137"/>
                </a:lnTo>
                <a:lnTo>
                  <a:pt x="261" y="1137"/>
                </a:lnTo>
                <a:lnTo>
                  <a:pt x="261" y="1137"/>
                </a:lnTo>
                <a:lnTo>
                  <a:pt x="261" y="1137"/>
                </a:lnTo>
                <a:lnTo>
                  <a:pt x="261" y="1137"/>
                </a:lnTo>
                <a:lnTo>
                  <a:pt x="261" y="1136"/>
                </a:lnTo>
                <a:lnTo>
                  <a:pt x="262" y="1136"/>
                </a:lnTo>
                <a:lnTo>
                  <a:pt x="262" y="1136"/>
                </a:lnTo>
                <a:lnTo>
                  <a:pt x="262" y="1134"/>
                </a:lnTo>
                <a:lnTo>
                  <a:pt x="262" y="1134"/>
                </a:lnTo>
                <a:lnTo>
                  <a:pt x="264" y="1134"/>
                </a:lnTo>
                <a:lnTo>
                  <a:pt x="264" y="1133"/>
                </a:lnTo>
                <a:lnTo>
                  <a:pt x="264" y="1133"/>
                </a:lnTo>
                <a:lnTo>
                  <a:pt x="264" y="1133"/>
                </a:lnTo>
                <a:lnTo>
                  <a:pt x="265" y="1131"/>
                </a:lnTo>
                <a:lnTo>
                  <a:pt x="265" y="1131"/>
                </a:lnTo>
                <a:lnTo>
                  <a:pt x="265" y="1130"/>
                </a:lnTo>
                <a:lnTo>
                  <a:pt x="265" y="1130"/>
                </a:lnTo>
                <a:lnTo>
                  <a:pt x="265" y="1128"/>
                </a:lnTo>
                <a:lnTo>
                  <a:pt x="266" y="1128"/>
                </a:lnTo>
                <a:lnTo>
                  <a:pt x="266" y="1127"/>
                </a:lnTo>
                <a:lnTo>
                  <a:pt x="266" y="1127"/>
                </a:lnTo>
                <a:lnTo>
                  <a:pt x="266" y="1126"/>
                </a:lnTo>
                <a:lnTo>
                  <a:pt x="268" y="1126"/>
                </a:lnTo>
                <a:lnTo>
                  <a:pt x="268" y="1124"/>
                </a:lnTo>
                <a:lnTo>
                  <a:pt x="268" y="1124"/>
                </a:lnTo>
                <a:lnTo>
                  <a:pt x="268" y="1123"/>
                </a:lnTo>
                <a:lnTo>
                  <a:pt x="268" y="1121"/>
                </a:lnTo>
                <a:lnTo>
                  <a:pt x="269" y="1121"/>
                </a:lnTo>
                <a:lnTo>
                  <a:pt x="269" y="1120"/>
                </a:lnTo>
                <a:lnTo>
                  <a:pt x="269" y="1120"/>
                </a:lnTo>
                <a:lnTo>
                  <a:pt x="269" y="1119"/>
                </a:lnTo>
                <a:lnTo>
                  <a:pt x="271" y="1117"/>
                </a:lnTo>
                <a:lnTo>
                  <a:pt x="271" y="1117"/>
                </a:lnTo>
                <a:lnTo>
                  <a:pt x="271" y="1116"/>
                </a:lnTo>
                <a:lnTo>
                  <a:pt x="271" y="1116"/>
                </a:lnTo>
                <a:lnTo>
                  <a:pt x="271" y="1114"/>
                </a:lnTo>
                <a:lnTo>
                  <a:pt x="272" y="1114"/>
                </a:lnTo>
                <a:lnTo>
                  <a:pt x="272" y="1113"/>
                </a:lnTo>
                <a:lnTo>
                  <a:pt x="272" y="1113"/>
                </a:lnTo>
                <a:lnTo>
                  <a:pt x="272" y="1111"/>
                </a:lnTo>
                <a:lnTo>
                  <a:pt x="274" y="1110"/>
                </a:lnTo>
                <a:lnTo>
                  <a:pt x="274" y="1110"/>
                </a:lnTo>
                <a:lnTo>
                  <a:pt x="274" y="1109"/>
                </a:lnTo>
                <a:lnTo>
                  <a:pt x="274" y="1109"/>
                </a:lnTo>
                <a:lnTo>
                  <a:pt x="275" y="1107"/>
                </a:lnTo>
                <a:lnTo>
                  <a:pt x="275" y="1107"/>
                </a:lnTo>
                <a:lnTo>
                  <a:pt x="275" y="1106"/>
                </a:lnTo>
                <a:lnTo>
                  <a:pt x="275" y="1106"/>
                </a:lnTo>
                <a:lnTo>
                  <a:pt x="275" y="1104"/>
                </a:lnTo>
                <a:lnTo>
                  <a:pt x="276" y="1104"/>
                </a:lnTo>
                <a:lnTo>
                  <a:pt x="276" y="1103"/>
                </a:lnTo>
                <a:lnTo>
                  <a:pt x="276" y="1103"/>
                </a:lnTo>
                <a:lnTo>
                  <a:pt x="276" y="1102"/>
                </a:lnTo>
                <a:lnTo>
                  <a:pt x="278" y="1102"/>
                </a:lnTo>
                <a:lnTo>
                  <a:pt x="278" y="1100"/>
                </a:lnTo>
                <a:lnTo>
                  <a:pt x="278" y="1100"/>
                </a:lnTo>
                <a:lnTo>
                  <a:pt x="278" y="1100"/>
                </a:lnTo>
                <a:lnTo>
                  <a:pt x="278" y="1099"/>
                </a:lnTo>
                <a:lnTo>
                  <a:pt x="279" y="1099"/>
                </a:lnTo>
                <a:lnTo>
                  <a:pt x="279" y="1099"/>
                </a:lnTo>
                <a:lnTo>
                  <a:pt x="279" y="1097"/>
                </a:lnTo>
                <a:lnTo>
                  <a:pt x="279" y="1097"/>
                </a:lnTo>
                <a:lnTo>
                  <a:pt x="281" y="1097"/>
                </a:lnTo>
                <a:lnTo>
                  <a:pt x="281" y="1097"/>
                </a:lnTo>
                <a:lnTo>
                  <a:pt x="281" y="1096"/>
                </a:lnTo>
                <a:lnTo>
                  <a:pt x="281" y="1096"/>
                </a:lnTo>
                <a:lnTo>
                  <a:pt x="282" y="1096"/>
                </a:lnTo>
                <a:lnTo>
                  <a:pt x="282" y="1096"/>
                </a:lnTo>
                <a:lnTo>
                  <a:pt x="282" y="1096"/>
                </a:lnTo>
                <a:lnTo>
                  <a:pt x="282" y="1094"/>
                </a:lnTo>
                <a:lnTo>
                  <a:pt x="282" y="1094"/>
                </a:lnTo>
                <a:lnTo>
                  <a:pt x="283" y="1094"/>
                </a:lnTo>
                <a:lnTo>
                  <a:pt x="283" y="1094"/>
                </a:lnTo>
                <a:lnTo>
                  <a:pt x="283" y="1094"/>
                </a:lnTo>
                <a:lnTo>
                  <a:pt x="283" y="1094"/>
                </a:lnTo>
                <a:lnTo>
                  <a:pt x="285" y="1094"/>
                </a:lnTo>
                <a:lnTo>
                  <a:pt x="285" y="1094"/>
                </a:lnTo>
                <a:lnTo>
                  <a:pt x="285" y="1094"/>
                </a:lnTo>
                <a:lnTo>
                  <a:pt x="285" y="1094"/>
                </a:lnTo>
                <a:lnTo>
                  <a:pt x="285" y="1094"/>
                </a:lnTo>
                <a:lnTo>
                  <a:pt x="286" y="1094"/>
                </a:lnTo>
                <a:lnTo>
                  <a:pt x="286" y="1094"/>
                </a:lnTo>
                <a:lnTo>
                  <a:pt x="286" y="1096"/>
                </a:lnTo>
                <a:lnTo>
                  <a:pt x="286" y="1096"/>
                </a:lnTo>
                <a:lnTo>
                  <a:pt x="288" y="1096"/>
                </a:lnTo>
                <a:lnTo>
                  <a:pt x="288" y="1096"/>
                </a:lnTo>
                <a:lnTo>
                  <a:pt x="288" y="1096"/>
                </a:lnTo>
                <a:lnTo>
                  <a:pt x="288" y="1097"/>
                </a:lnTo>
                <a:lnTo>
                  <a:pt x="289" y="1097"/>
                </a:lnTo>
                <a:lnTo>
                  <a:pt x="289" y="1097"/>
                </a:lnTo>
                <a:lnTo>
                  <a:pt x="289" y="1097"/>
                </a:lnTo>
                <a:lnTo>
                  <a:pt x="289" y="1099"/>
                </a:lnTo>
                <a:lnTo>
                  <a:pt x="289" y="1099"/>
                </a:lnTo>
                <a:lnTo>
                  <a:pt x="291" y="1100"/>
                </a:lnTo>
                <a:lnTo>
                  <a:pt x="291" y="1100"/>
                </a:lnTo>
                <a:lnTo>
                  <a:pt x="291" y="1100"/>
                </a:lnTo>
                <a:lnTo>
                  <a:pt x="291" y="1102"/>
                </a:lnTo>
                <a:lnTo>
                  <a:pt x="292" y="1102"/>
                </a:lnTo>
                <a:lnTo>
                  <a:pt x="292" y="1103"/>
                </a:lnTo>
                <a:lnTo>
                  <a:pt x="292" y="1103"/>
                </a:lnTo>
                <a:lnTo>
                  <a:pt x="292" y="1104"/>
                </a:lnTo>
                <a:lnTo>
                  <a:pt x="292" y="1106"/>
                </a:lnTo>
                <a:lnTo>
                  <a:pt x="293" y="1106"/>
                </a:lnTo>
                <a:lnTo>
                  <a:pt x="293" y="1107"/>
                </a:lnTo>
                <a:lnTo>
                  <a:pt x="293" y="1107"/>
                </a:lnTo>
                <a:lnTo>
                  <a:pt x="293" y="1109"/>
                </a:lnTo>
                <a:lnTo>
                  <a:pt x="295" y="1110"/>
                </a:lnTo>
                <a:lnTo>
                  <a:pt x="295" y="1111"/>
                </a:lnTo>
                <a:lnTo>
                  <a:pt x="295" y="1111"/>
                </a:lnTo>
                <a:lnTo>
                  <a:pt x="295" y="1113"/>
                </a:lnTo>
                <a:lnTo>
                  <a:pt x="296" y="1114"/>
                </a:lnTo>
                <a:lnTo>
                  <a:pt x="296" y="1114"/>
                </a:lnTo>
                <a:lnTo>
                  <a:pt x="296" y="1116"/>
                </a:lnTo>
                <a:lnTo>
                  <a:pt x="296" y="1117"/>
                </a:lnTo>
                <a:lnTo>
                  <a:pt x="296" y="1119"/>
                </a:lnTo>
                <a:lnTo>
                  <a:pt x="298" y="1120"/>
                </a:lnTo>
                <a:lnTo>
                  <a:pt x="298" y="1121"/>
                </a:lnTo>
                <a:lnTo>
                  <a:pt x="298" y="1123"/>
                </a:lnTo>
                <a:lnTo>
                  <a:pt x="298" y="1124"/>
                </a:lnTo>
                <a:lnTo>
                  <a:pt x="299" y="1124"/>
                </a:lnTo>
                <a:lnTo>
                  <a:pt x="299" y="1127"/>
                </a:lnTo>
                <a:lnTo>
                  <a:pt x="299" y="1127"/>
                </a:lnTo>
                <a:lnTo>
                  <a:pt x="299" y="1128"/>
                </a:lnTo>
                <a:lnTo>
                  <a:pt x="299" y="1130"/>
                </a:lnTo>
                <a:lnTo>
                  <a:pt x="300" y="1131"/>
                </a:lnTo>
                <a:lnTo>
                  <a:pt x="300" y="1133"/>
                </a:lnTo>
                <a:lnTo>
                  <a:pt x="300" y="1136"/>
                </a:lnTo>
                <a:lnTo>
                  <a:pt x="300" y="1137"/>
                </a:lnTo>
                <a:lnTo>
                  <a:pt x="302" y="1138"/>
                </a:lnTo>
                <a:lnTo>
                  <a:pt x="302" y="1140"/>
                </a:lnTo>
                <a:lnTo>
                  <a:pt x="302" y="1141"/>
                </a:lnTo>
                <a:lnTo>
                  <a:pt x="302" y="1143"/>
                </a:lnTo>
                <a:lnTo>
                  <a:pt x="302" y="1144"/>
                </a:lnTo>
                <a:lnTo>
                  <a:pt x="303" y="1145"/>
                </a:lnTo>
                <a:lnTo>
                  <a:pt x="303" y="1147"/>
                </a:lnTo>
                <a:lnTo>
                  <a:pt x="303" y="1148"/>
                </a:lnTo>
                <a:lnTo>
                  <a:pt x="303" y="1151"/>
                </a:lnTo>
                <a:lnTo>
                  <a:pt x="305" y="1153"/>
                </a:lnTo>
                <a:lnTo>
                  <a:pt x="305" y="1154"/>
                </a:lnTo>
                <a:lnTo>
                  <a:pt x="305" y="1155"/>
                </a:lnTo>
                <a:lnTo>
                  <a:pt x="305" y="1157"/>
                </a:lnTo>
                <a:lnTo>
                  <a:pt x="306" y="1160"/>
                </a:lnTo>
                <a:lnTo>
                  <a:pt x="306" y="1161"/>
                </a:lnTo>
                <a:lnTo>
                  <a:pt x="306" y="1162"/>
                </a:lnTo>
                <a:lnTo>
                  <a:pt x="306" y="1164"/>
                </a:lnTo>
                <a:lnTo>
                  <a:pt x="306" y="1165"/>
                </a:lnTo>
                <a:lnTo>
                  <a:pt x="307" y="1168"/>
                </a:lnTo>
                <a:lnTo>
                  <a:pt x="307" y="1169"/>
                </a:lnTo>
                <a:lnTo>
                  <a:pt x="307" y="1171"/>
                </a:lnTo>
                <a:lnTo>
                  <a:pt x="307" y="1172"/>
                </a:lnTo>
                <a:lnTo>
                  <a:pt x="309" y="1174"/>
                </a:lnTo>
                <a:lnTo>
                  <a:pt x="309" y="1175"/>
                </a:lnTo>
                <a:lnTo>
                  <a:pt x="309" y="1177"/>
                </a:lnTo>
                <a:lnTo>
                  <a:pt x="309" y="1178"/>
                </a:lnTo>
                <a:lnTo>
                  <a:pt x="309" y="1179"/>
                </a:lnTo>
                <a:lnTo>
                  <a:pt x="310" y="1181"/>
                </a:lnTo>
                <a:lnTo>
                  <a:pt x="310" y="1182"/>
                </a:lnTo>
                <a:lnTo>
                  <a:pt x="310" y="1182"/>
                </a:lnTo>
                <a:lnTo>
                  <a:pt x="310" y="1184"/>
                </a:lnTo>
                <a:lnTo>
                  <a:pt x="312" y="1184"/>
                </a:lnTo>
                <a:lnTo>
                  <a:pt x="312" y="1184"/>
                </a:lnTo>
                <a:lnTo>
                  <a:pt x="312" y="1184"/>
                </a:lnTo>
                <a:lnTo>
                  <a:pt x="312" y="1182"/>
                </a:lnTo>
                <a:lnTo>
                  <a:pt x="313" y="1182"/>
                </a:lnTo>
                <a:lnTo>
                  <a:pt x="313" y="1181"/>
                </a:lnTo>
                <a:lnTo>
                  <a:pt x="313" y="1179"/>
                </a:lnTo>
                <a:lnTo>
                  <a:pt x="313" y="1178"/>
                </a:lnTo>
                <a:lnTo>
                  <a:pt x="313" y="1177"/>
                </a:lnTo>
                <a:lnTo>
                  <a:pt x="315" y="1175"/>
                </a:lnTo>
                <a:lnTo>
                  <a:pt x="315" y="1174"/>
                </a:lnTo>
                <a:lnTo>
                  <a:pt x="315" y="1172"/>
                </a:lnTo>
                <a:lnTo>
                  <a:pt x="315" y="1171"/>
                </a:lnTo>
                <a:lnTo>
                  <a:pt x="316" y="1169"/>
                </a:lnTo>
                <a:lnTo>
                  <a:pt x="316" y="1168"/>
                </a:lnTo>
                <a:lnTo>
                  <a:pt x="316" y="1167"/>
                </a:lnTo>
                <a:lnTo>
                  <a:pt x="316" y="1164"/>
                </a:lnTo>
                <a:lnTo>
                  <a:pt x="316" y="1162"/>
                </a:lnTo>
                <a:lnTo>
                  <a:pt x="317" y="1161"/>
                </a:lnTo>
                <a:lnTo>
                  <a:pt x="317" y="1160"/>
                </a:lnTo>
                <a:lnTo>
                  <a:pt x="317" y="1158"/>
                </a:lnTo>
                <a:lnTo>
                  <a:pt x="317" y="1157"/>
                </a:lnTo>
                <a:lnTo>
                  <a:pt x="319" y="1155"/>
                </a:lnTo>
                <a:lnTo>
                  <a:pt x="319" y="1154"/>
                </a:lnTo>
                <a:lnTo>
                  <a:pt x="319" y="1153"/>
                </a:lnTo>
                <a:lnTo>
                  <a:pt x="319" y="1151"/>
                </a:lnTo>
                <a:lnTo>
                  <a:pt x="320" y="1148"/>
                </a:lnTo>
                <a:lnTo>
                  <a:pt x="320" y="1147"/>
                </a:lnTo>
                <a:lnTo>
                  <a:pt x="320" y="1145"/>
                </a:lnTo>
                <a:lnTo>
                  <a:pt x="320" y="1144"/>
                </a:lnTo>
                <a:lnTo>
                  <a:pt x="320" y="1143"/>
                </a:lnTo>
                <a:lnTo>
                  <a:pt x="322" y="1141"/>
                </a:lnTo>
                <a:lnTo>
                  <a:pt x="322" y="1140"/>
                </a:lnTo>
                <a:lnTo>
                  <a:pt x="322" y="1138"/>
                </a:lnTo>
                <a:lnTo>
                  <a:pt x="322" y="1137"/>
                </a:lnTo>
                <a:lnTo>
                  <a:pt x="323" y="1136"/>
                </a:lnTo>
                <a:lnTo>
                  <a:pt x="323" y="1136"/>
                </a:lnTo>
                <a:lnTo>
                  <a:pt x="323" y="1134"/>
                </a:lnTo>
                <a:lnTo>
                  <a:pt x="323" y="1133"/>
                </a:lnTo>
                <a:lnTo>
                  <a:pt x="323" y="1131"/>
                </a:lnTo>
                <a:lnTo>
                  <a:pt x="324" y="1130"/>
                </a:lnTo>
                <a:lnTo>
                  <a:pt x="324" y="1128"/>
                </a:lnTo>
                <a:lnTo>
                  <a:pt x="324" y="1127"/>
                </a:lnTo>
                <a:lnTo>
                  <a:pt x="324" y="1126"/>
                </a:lnTo>
                <a:lnTo>
                  <a:pt x="326" y="1126"/>
                </a:lnTo>
                <a:lnTo>
                  <a:pt x="326" y="1124"/>
                </a:lnTo>
                <a:lnTo>
                  <a:pt x="326" y="1123"/>
                </a:lnTo>
                <a:lnTo>
                  <a:pt x="326" y="1123"/>
                </a:lnTo>
                <a:lnTo>
                  <a:pt x="327" y="1121"/>
                </a:lnTo>
                <a:lnTo>
                  <a:pt x="327" y="1120"/>
                </a:lnTo>
                <a:lnTo>
                  <a:pt x="327" y="1120"/>
                </a:lnTo>
                <a:lnTo>
                  <a:pt x="327" y="1119"/>
                </a:lnTo>
                <a:lnTo>
                  <a:pt x="327" y="1117"/>
                </a:lnTo>
                <a:lnTo>
                  <a:pt x="329" y="1117"/>
                </a:lnTo>
                <a:lnTo>
                  <a:pt x="329" y="1116"/>
                </a:lnTo>
                <a:lnTo>
                  <a:pt x="329" y="1116"/>
                </a:lnTo>
                <a:lnTo>
                  <a:pt x="329" y="1114"/>
                </a:lnTo>
                <a:lnTo>
                  <a:pt x="330" y="1114"/>
                </a:lnTo>
                <a:lnTo>
                  <a:pt x="330" y="1113"/>
                </a:lnTo>
                <a:lnTo>
                  <a:pt x="330" y="1113"/>
                </a:lnTo>
                <a:lnTo>
                  <a:pt x="330" y="1111"/>
                </a:lnTo>
                <a:lnTo>
                  <a:pt x="330" y="1111"/>
                </a:lnTo>
                <a:lnTo>
                  <a:pt x="332" y="1111"/>
                </a:lnTo>
                <a:lnTo>
                  <a:pt x="332" y="1110"/>
                </a:lnTo>
                <a:lnTo>
                  <a:pt x="332" y="1110"/>
                </a:lnTo>
                <a:lnTo>
                  <a:pt x="332" y="1110"/>
                </a:lnTo>
                <a:lnTo>
                  <a:pt x="333" y="1109"/>
                </a:lnTo>
                <a:lnTo>
                  <a:pt x="333" y="1109"/>
                </a:lnTo>
                <a:lnTo>
                  <a:pt x="333" y="1109"/>
                </a:lnTo>
                <a:lnTo>
                  <a:pt x="333" y="1109"/>
                </a:lnTo>
                <a:lnTo>
                  <a:pt x="333" y="1109"/>
                </a:lnTo>
                <a:lnTo>
                  <a:pt x="334" y="1109"/>
                </a:lnTo>
                <a:lnTo>
                  <a:pt x="334" y="1107"/>
                </a:lnTo>
                <a:lnTo>
                  <a:pt x="334" y="1107"/>
                </a:lnTo>
                <a:lnTo>
                  <a:pt x="334" y="1107"/>
                </a:lnTo>
                <a:lnTo>
                  <a:pt x="336" y="1107"/>
                </a:lnTo>
                <a:lnTo>
                  <a:pt x="336" y="1107"/>
                </a:lnTo>
                <a:lnTo>
                  <a:pt x="336" y="1107"/>
                </a:lnTo>
                <a:lnTo>
                  <a:pt x="336" y="1107"/>
                </a:lnTo>
                <a:lnTo>
                  <a:pt x="337" y="1107"/>
                </a:lnTo>
                <a:lnTo>
                  <a:pt x="337" y="1107"/>
                </a:lnTo>
                <a:lnTo>
                  <a:pt x="337" y="1107"/>
                </a:lnTo>
                <a:lnTo>
                  <a:pt x="337" y="1109"/>
                </a:lnTo>
                <a:lnTo>
                  <a:pt x="337" y="1109"/>
                </a:lnTo>
                <a:lnTo>
                  <a:pt x="339" y="1109"/>
                </a:lnTo>
                <a:lnTo>
                  <a:pt x="339" y="1109"/>
                </a:lnTo>
                <a:lnTo>
                  <a:pt x="339" y="1109"/>
                </a:lnTo>
                <a:lnTo>
                  <a:pt x="339" y="1110"/>
                </a:lnTo>
                <a:lnTo>
                  <a:pt x="340" y="1110"/>
                </a:lnTo>
                <a:lnTo>
                  <a:pt x="340" y="1110"/>
                </a:lnTo>
                <a:lnTo>
                  <a:pt x="340" y="1110"/>
                </a:lnTo>
                <a:lnTo>
                  <a:pt x="340" y="1111"/>
                </a:lnTo>
                <a:lnTo>
                  <a:pt x="340" y="1111"/>
                </a:lnTo>
                <a:lnTo>
                  <a:pt x="341" y="1111"/>
                </a:lnTo>
                <a:lnTo>
                  <a:pt x="341" y="1113"/>
                </a:lnTo>
                <a:lnTo>
                  <a:pt x="341" y="1113"/>
                </a:lnTo>
                <a:lnTo>
                  <a:pt x="343" y="1114"/>
                </a:lnTo>
                <a:lnTo>
                  <a:pt x="343" y="1114"/>
                </a:lnTo>
                <a:lnTo>
                  <a:pt x="343" y="1116"/>
                </a:lnTo>
                <a:lnTo>
                  <a:pt x="343" y="1116"/>
                </a:lnTo>
                <a:lnTo>
                  <a:pt x="343" y="1117"/>
                </a:lnTo>
                <a:lnTo>
                  <a:pt x="344" y="1117"/>
                </a:lnTo>
                <a:lnTo>
                  <a:pt x="344" y="1119"/>
                </a:lnTo>
                <a:lnTo>
                  <a:pt x="344" y="1119"/>
                </a:lnTo>
                <a:lnTo>
                  <a:pt x="344" y="1120"/>
                </a:lnTo>
                <a:lnTo>
                  <a:pt x="346" y="1120"/>
                </a:lnTo>
                <a:lnTo>
                  <a:pt x="346" y="1121"/>
                </a:lnTo>
                <a:lnTo>
                  <a:pt x="346" y="1123"/>
                </a:lnTo>
                <a:lnTo>
                  <a:pt x="346" y="1123"/>
                </a:lnTo>
                <a:lnTo>
                  <a:pt x="346" y="1124"/>
                </a:lnTo>
                <a:lnTo>
                  <a:pt x="347" y="1124"/>
                </a:lnTo>
                <a:lnTo>
                  <a:pt x="347" y="1126"/>
                </a:lnTo>
                <a:lnTo>
                  <a:pt x="347" y="1127"/>
                </a:lnTo>
                <a:lnTo>
                  <a:pt x="347" y="1128"/>
                </a:lnTo>
                <a:lnTo>
                  <a:pt x="349" y="1128"/>
                </a:lnTo>
                <a:lnTo>
                  <a:pt x="349" y="1130"/>
                </a:lnTo>
                <a:lnTo>
                  <a:pt x="349" y="1131"/>
                </a:lnTo>
                <a:lnTo>
                  <a:pt x="349" y="1131"/>
                </a:lnTo>
                <a:lnTo>
                  <a:pt x="349" y="1133"/>
                </a:lnTo>
                <a:lnTo>
                  <a:pt x="350" y="1134"/>
                </a:lnTo>
                <a:lnTo>
                  <a:pt x="350" y="1136"/>
                </a:lnTo>
                <a:lnTo>
                  <a:pt x="350" y="1136"/>
                </a:lnTo>
                <a:lnTo>
                  <a:pt x="350" y="1137"/>
                </a:lnTo>
                <a:lnTo>
                  <a:pt x="351" y="1138"/>
                </a:lnTo>
                <a:lnTo>
                  <a:pt x="351" y="1140"/>
                </a:lnTo>
                <a:lnTo>
                  <a:pt x="351" y="1140"/>
                </a:lnTo>
                <a:lnTo>
                  <a:pt x="351" y="1141"/>
                </a:lnTo>
                <a:lnTo>
                  <a:pt x="353" y="1143"/>
                </a:lnTo>
                <a:lnTo>
                  <a:pt x="353" y="1144"/>
                </a:lnTo>
                <a:lnTo>
                  <a:pt x="353" y="1145"/>
                </a:lnTo>
                <a:lnTo>
                  <a:pt x="353" y="1145"/>
                </a:lnTo>
                <a:lnTo>
                  <a:pt x="353" y="1147"/>
                </a:lnTo>
                <a:lnTo>
                  <a:pt x="354" y="1148"/>
                </a:lnTo>
                <a:lnTo>
                  <a:pt x="354" y="1148"/>
                </a:lnTo>
                <a:lnTo>
                  <a:pt x="354" y="1150"/>
                </a:lnTo>
                <a:lnTo>
                  <a:pt x="354" y="1151"/>
                </a:lnTo>
                <a:lnTo>
                  <a:pt x="356" y="1153"/>
                </a:lnTo>
                <a:lnTo>
                  <a:pt x="356" y="1153"/>
                </a:lnTo>
                <a:lnTo>
                  <a:pt x="356" y="1154"/>
                </a:lnTo>
                <a:lnTo>
                  <a:pt x="356" y="1155"/>
                </a:lnTo>
                <a:lnTo>
                  <a:pt x="356" y="1155"/>
                </a:lnTo>
                <a:lnTo>
                  <a:pt x="357" y="1157"/>
                </a:lnTo>
                <a:lnTo>
                  <a:pt x="357" y="1158"/>
                </a:lnTo>
                <a:lnTo>
                  <a:pt x="357" y="1158"/>
                </a:lnTo>
                <a:lnTo>
                  <a:pt x="357" y="1160"/>
                </a:lnTo>
                <a:lnTo>
                  <a:pt x="358" y="1160"/>
                </a:lnTo>
                <a:lnTo>
                  <a:pt x="358" y="1161"/>
                </a:lnTo>
                <a:lnTo>
                  <a:pt x="358" y="1161"/>
                </a:lnTo>
                <a:lnTo>
                  <a:pt x="358" y="1162"/>
                </a:lnTo>
                <a:lnTo>
                  <a:pt x="360" y="1162"/>
                </a:lnTo>
                <a:lnTo>
                  <a:pt x="360" y="1162"/>
                </a:lnTo>
                <a:lnTo>
                  <a:pt x="360" y="1164"/>
                </a:lnTo>
                <a:lnTo>
                  <a:pt x="360" y="1164"/>
                </a:lnTo>
                <a:lnTo>
                  <a:pt x="360" y="1164"/>
                </a:lnTo>
                <a:lnTo>
                  <a:pt x="361" y="1164"/>
                </a:lnTo>
                <a:lnTo>
                  <a:pt x="361" y="1164"/>
                </a:lnTo>
                <a:lnTo>
                  <a:pt x="361" y="1164"/>
                </a:lnTo>
                <a:lnTo>
                  <a:pt x="361" y="1164"/>
                </a:lnTo>
                <a:lnTo>
                  <a:pt x="363" y="1164"/>
                </a:lnTo>
                <a:lnTo>
                  <a:pt x="363" y="1164"/>
                </a:lnTo>
                <a:lnTo>
                  <a:pt x="363" y="1164"/>
                </a:lnTo>
                <a:lnTo>
                  <a:pt x="363" y="1164"/>
                </a:lnTo>
                <a:lnTo>
                  <a:pt x="363" y="1164"/>
                </a:lnTo>
                <a:lnTo>
                  <a:pt x="364" y="1164"/>
                </a:lnTo>
                <a:lnTo>
                  <a:pt x="364" y="1162"/>
                </a:lnTo>
                <a:lnTo>
                  <a:pt x="364" y="1162"/>
                </a:lnTo>
                <a:lnTo>
                  <a:pt x="364" y="1162"/>
                </a:lnTo>
                <a:lnTo>
                  <a:pt x="366" y="1161"/>
                </a:lnTo>
                <a:lnTo>
                  <a:pt x="366" y="1161"/>
                </a:lnTo>
                <a:lnTo>
                  <a:pt x="366" y="1160"/>
                </a:lnTo>
                <a:lnTo>
                  <a:pt x="366" y="1160"/>
                </a:lnTo>
                <a:lnTo>
                  <a:pt x="367" y="1160"/>
                </a:lnTo>
                <a:lnTo>
                  <a:pt x="367" y="1158"/>
                </a:lnTo>
                <a:lnTo>
                  <a:pt x="367" y="1157"/>
                </a:lnTo>
                <a:lnTo>
                  <a:pt x="367" y="1157"/>
                </a:lnTo>
                <a:lnTo>
                  <a:pt x="367" y="1155"/>
                </a:lnTo>
                <a:lnTo>
                  <a:pt x="368" y="1155"/>
                </a:lnTo>
                <a:lnTo>
                  <a:pt x="368" y="1154"/>
                </a:lnTo>
                <a:lnTo>
                  <a:pt x="368" y="1154"/>
                </a:lnTo>
                <a:lnTo>
                  <a:pt x="368" y="1153"/>
                </a:lnTo>
                <a:lnTo>
                  <a:pt x="370" y="1153"/>
                </a:lnTo>
                <a:lnTo>
                  <a:pt x="370" y="1151"/>
                </a:lnTo>
                <a:lnTo>
                  <a:pt x="370" y="1151"/>
                </a:lnTo>
                <a:lnTo>
                  <a:pt x="370" y="1150"/>
                </a:lnTo>
                <a:lnTo>
                  <a:pt x="370" y="1148"/>
                </a:lnTo>
                <a:lnTo>
                  <a:pt x="371" y="1148"/>
                </a:lnTo>
                <a:lnTo>
                  <a:pt x="371" y="1147"/>
                </a:lnTo>
                <a:lnTo>
                  <a:pt x="371" y="1147"/>
                </a:lnTo>
                <a:lnTo>
                  <a:pt x="371" y="1145"/>
                </a:lnTo>
                <a:lnTo>
                  <a:pt x="373" y="1145"/>
                </a:lnTo>
                <a:lnTo>
                  <a:pt x="373" y="1144"/>
                </a:lnTo>
                <a:lnTo>
                  <a:pt x="373" y="1144"/>
                </a:lnTo>
                <a:lnTo>
                  <a:pt x="373" y="1143"/>
                </a:lnTo>
                <a:lnTo>
                  <a:pt x="373" y="1143"/>
                </a:lnTo>
                <a:lnTo>
                  <a:pt x="374" y="1141"/>
                </a:lnTo>
                <a:lnTo>
                  <a:pt x="374" y="1141"/>
                </a:lnTo>
                <a:lnTo>
                  <a:pt x="374" y="1140"/>
                </a:lnTo>
                <a:lnTo>
                  <a:pt x="374" y="1138"/>
                </a:lnTo>
                <a:lnTo>
                  <a:pt x="375" y="1138"/>
                </a:lnTo>
                <a:lnTo>
                  <a:pt x="375" y="1138"/>
                </a:lnTo>
                <a:lnTo>
                  <a:pt x="375" y="1137"/>
                </a:lnTo>
                <a:lnTo>
                  <a:pt x="375" y="1137"/>
                </a:lnTo>
                <a:lnTo>
                  <a:pt x="377" y="1136"/>
                </a:lnTo>
                <a:lnTo>
                  <a:pt x="377" y="1136"/>
                </a:lnTo>
                <a:lnTo>
                  <a:pt x="377" y="1134"/>
                </a:lnTo>
                <a:lnTo>
                  <a:pt x="377" y="1134"/>
                </a:lnTo>
                <a:lnTo>
                  <a:pt x="377" y="1133"/>
                </a:lnTo>
                <a:lnTo>
                  <a:pt x="378" y="1133"/>
                </a:lnTo>
                <a:lnTo>
                  <a:pt x="378" y="1131"/>
                </a:lnTo>
                <a:lnTo>
                  <a:pt x="378" y="1131"/>
                </a:lnTo>
                <a:lnTo>
                  <a:pt x="378" y="1130"/>
                </a:lnTo>
                <a:lnTo>
                  <a:pt x="380" y="1130"/>
                </a:lnTo>
                <a:lnTo>
                  <a:pt x="380" y="1130"/>
                </a:lnTo>
                <a:lnTo>
                  <a:pt x="380" y="1128"/>
                </a:lnTo>
                <a:lnTo>
                  <a:pt x="380" y="1128"/>
                </a:lnTo>
                <a:lnTo>
                  <a:pt x="380" y="1127"/>
                </a:lnTo>
                <a:lnTo>
                  <a:pt x="381" y="1127"/>
                </a:lnTo>
                <a:lnTo>
                  <a:pt x="381" y="1126"/>
                </a:lnTo>
                <a:lnTo>
                  <a:pt x="381" y="1126"/>
                </a:lnTo>
                <a:lnTo>
                  <a:pt x="381" y="1126"/>
                </a:lnTo>
                <a:lnTo>
                  <a:pt x="383" y="1124"/>
                </a:lnTo>
                <a:lnTo>
                  <a:pt x="383" y="1124"/>
                </a:lnTo>
                <a:lnTo>
                  <a:pt x="383" y="1124"/>
                </a:lnTo>
                <a:lnTo>
                  <a:pt x="383" y="1123"/>
                </a:lnTo>
                <a:lnTo>
                  <a:pt x="384" y="1123"/>
                </a:lnTo>
                <a:lnTo>
                  <a:pt x="384" y="1121"/>
                </a:lnTo>
                <a:lnTo>
                  <a:pt x="384" y="1121"/>
                </a:lnTo>
                <a:lnTo>
                  <a:pt x="384" y="1121"/>
                </a:lnTo>
                <a:lnTo>
                  <a:pt x="384" y="1120"/>
                </a:lnTo>
                <a:lnTo>
                  <a:pt x="385" y="1120"/>
                </a:lnTo>
                <a:lnTo>
                  <a:pt x="385" y="1119"/>
                </a:lnTo>
                <a:lnTo>
                  <a:pt x="385" y="1119"/>
                </a:lnTo>
                <a:lnTo>
                  <a:pt x="385" y="1119"/>
                </a:lnTo>
                <a:lnTo>
                  <a:pt x="387" y="1117"/>
                </a:lnTo>
                <a:lnTo>
                  <a:pt x="387" y="1117"/>
                </a:lnTo>
                <a:lnTo>
                  <a:pt x="387" y="1117"/>
                </a:lnTo>
                <a:lnTo>
                  <a:pt x="387" y="1116"/>
                </a:lnTo>
                <a:lnTo>
                  <a:pt x="387" y="1116"/>
                </a:lnTo>
                <a:lnTo>
                  <a:pt x="388" y="1114"/>
                </a:lnTo>
                <a:lnTo>
                  <a:pt x="388" y="1114"/>
                </a:lnTo>
                <a:lnTo>
                  <a:pt x="388" y="1114"/>
                </a:lnTo>
                <a:lnTo>
                  <a:pt x="388" y="1113"/>
                </a:lnTo>
                <a:lnTo>
                  <a:pt x="390" y="1113"/>
                </a:lnTo>
                <a:lnTo>
                  <a:pt x="390" y="1111"/>
                </a:lnTo>
                <a:lnTo>
                  <a:pt x="390" y="1111"/>
                </a:lnTo>
                <a:lnTo>
                  <a:pt x="390" y="1110"/>
                </a:lnTo>
                <a:lnTo>
                  <a:pt x="391" y="1110"/>
                </a:lnTo>
                <a:lnTo>
                  <a:pt x="391" y="1110"/>
                </a:lnTo>
                <a:lnTo>
                  <a:pt x="391" y="1109"/>
                </a:lnTo>
                <a:lnTo>
                  <a:pt x="391" y="1109"/>
                </a:lnTo>
                <a:lnTo>
                  <a:pt x="391" y="1107"/>
                </a:lnTo>
                <a:lnTo>
                  <a:pt x="392" y="1107"/>
                </a:lnTo>
                <a:lnTo>
                  <a:pt x="392" y="1106"/>
                </a:lnTo>
                <a:lnTo>
                  <a:pt x="392" y="1106"/>
                </a:lnTo>
                <a:lnTo>
                  <a:pt x="392" y="1104"/>
                </a:lnTo>
                <a:lnTo>
                  <a:pt x="394" y="1104"/>
                </a:lnTo>
                <a:lnTo>
                  <a:pt x="394" y="1103"/>
                </a:lnTo>
                <a:lnTo>
                  <a:pt x="394" y="1103"/>
                </a:lnTo>
                <a:lnTo>
                  <a:pt x="394" y="1102"/>
                </a:lnTo>
                <a:lnTo>
                  <a:pt x="394" y="1102"/>
                </a:lnTo>
                <a:lnTo>
                  <a:pt x="395" y="1100"/>
                </a:lnTo>
                <a:lnTo>
                  <a:pt x="395" y="1100"/>
                </a:lnTo>
                <a:lnTo>
                  <a:pt x="395" y="1099"/>
                </a:lnTo>
                <a:lnTo>
                  <a:pt x="395" y="1099"/>
                </a:lnTo>
                <a:lnTo>
                  <a:pt x="397" y="1097"/>
                </a:lnTo>
                <a:lnTo>
                  <a:pt x="397" y="1097"/>
                </a:lnTo>
                <a:lnTo>
                  <a:pt x="397" y="1096"/>
                </a:lnTo>
                <a:lnTo>
                  <a:pt x="397" y="1096"/>
                </a:lnTo>
                <a:lnTo>
                  <a:pt x="398" y="1094"/>
                </a:lnTo>
                <a:lnTo>
                  <a:pt x="398" y="1094"/>
                </a:lnTo>
                <a:lnTo>
                  <a:pt x="398" y="1093"/>
                </a:lnTo>
                <a:lnTo>
                  <a:pt x="398" y="1093"/>
                </a:lnTo>
                <a:lnTo>
                  <a:pt x="398" y="1092"/>
                </a:lnTo>
                <a:lnTo>
                  <a:pt x="400" y="1092"/>
                </a:lnTo>
                <a:lnTo>
                  <a:pt x="400" y="1090"/>
                </a:lnTo>
                <a:lnTo>
                  <a:pt x="400" y="1090"/>
                </a:lnTo>
                <a:lnTo>
                  <a:pt x="400" y="1089"/>
                </a:lnTo>
                <a:lnTo>
                  <a:pt x="401" y="1089"/>
                </a:lnTo>
                <a:lnTo>
                  <a:pt x="401" y="1087"/>
                </a:lnTo>
                <a:lnTo>
                  <a:pt x="401" y="1087"/>
                </a:lnTo>
                <a:lnTo>
                  <a:pt x="401" y="1086"/>
                </a:lnTo>
                <a:lnTo>
                  <a:pt x="401" y="1086"/>
                </a:lnTo>
                <a:lnTo>
                  <a:pt x="402" y="1085"/>
                </a:lnTo>
                <a:lnTo>
                  <a:pt x="402" y="1085"/>
                </a:lnTo>
                <a:lnTo>
                  <a:pt x="402" y="1083"/>
                </a:lnTo>
                <a:lnTo>
                  <a:pt x="402" y="1083"/>
                </a:lnTo>
                <a:lnTo>
                  <a:pt x="404" y="1082"/>
                </a:lnTo>
                <a:lnTo>
                  <a:pt x="404" y="1082"/>
                </a:lnTo>
                <a:lnTo>
                  <a:pt x="404" y="1080"/>
                </a:lnTo>
                <a:lnTo>
                  <a:pt x="404" y="1080"/>
                </a:lnTo>
                <a:lnTo>
                  <a:pt x="404" y="1079"/>
                </a:lnTo>
                <a:lnTo>
                  <a:pt x="405" y="1079"/>
                </a:lnTo>
                <a:lnTo>
                  <a:pt x="405" y="1077"/>
                </a:lnTo>
                <a:lnTo>
                  <a:pt x="405" y="1077"/>
                </a:lnTo>
                <a:lnTo>
                  <a:pt x="405" y="1077"/>
                </a:lnTo>
                <a:lnTo>
                  <a:pt x="407" y="1076"/>
                </a:lnTo>
                <a:lnTo>
                  <a:pt x="407" y="1076"/>
                </a:lnTo>
                <a:lnTo>
                  <a:pt x="407" y="1075"/>
                </a:lnTo>
                <a:lnTo>
                  <a:pt x="407" y="1075"/>
                </a:lnTo>
                <a:lnTo>
                  <a:pt x="408" y="1075"/>
                </a:lnTo>
                <a:lnTo>
                  <a:pt x="408" y="1073"/>
                </a:lnTo>
                <a:lnTo>
                  <a:pt x="408" y="1073"/>
                </a:lnTo>
                <a:lnTo>
                  <a:pt x="408" y="1073"/>
                </a:lnTo>
                <a:lnTo>
                  <a:pt x="408" y="1072"/>
                </a:lnTo>
                <a:lnTo>
                  <a:pt x="409" y="1072"/>
                </a:lnTo>
                <a:lnTo>
                  <a:pt x="409" y="1072"/>
                </a:lnTo>
                <a:lnTo>
                  <a:pt x="409" y="1072"/>
                </a:lnTo>
                <a:lnTo>
                  <a:pt x="409" y="1070"/>
                </a:lnTo>
                <a:lnTo>
                  <a:pt x="411" y="1070"/>
                </a:lnTo>
                <a:lnTo>
                  <a:pt x="411" y="1070"/>
                </a:lnTo>
                <a:lnTo>
                  <a:pt x="411" y="1070"/>
                </a:lnTo>
                <a:lnTo>
                  <a:pt x="411" y="1070"/>
                </a:lnTo>
                <a:lnTo>
                  <a:pt x="411" y="1069"/>
                </a:lnTo>
                <a:lnTo>
                  <a:pt x="412" y="1069"/>
                </a:lnTo>
                <a:lnTo>
                  <a:pt x="412" y="1069"/>
                </a:lnTo>
                <a:lnTo>
                  <a:pt x="412" y="1069"/>
                </a:lnTo>
                <a:lnTo>
                  <a:pt x="412" y="1069"/>
                </a:lnTo>
                <a:lnTo>
                  <a:pt x="414" y="1069"/>
                </a:lnTo>
                <a:lnTo>
                  <a:pt x="414" y="1069"/>
                </a:lnTo>
                <a:lnTo>
                  <a:pt x="414" y="1069"/>
                </a:lnTo>
                <a:lnTo>
                  <a:pt x="414" y="1069"/>
                </a:lnTo>
                <a:lnTo>
                  <a:pt x="415" y="1069"/>
                </a:lnTo>
                <a:lnTo>
                  <a:pt x="415" y="1069"/>
                </a:lnTo>
                <a:lnTo>
                  <a:pt x="415" y="1069"/>
                </a:lnTo>
                <a:lnTo>
                  <a:pt x="415" y="1069"/>
                </a:lnTo>
                <a:lnTo>
                  <a:pt x="415" y="1069"/>
                </a:lnTo>
                <a:lnTo>
                  <a:pt x="417" y="1069"/>
                </a:lnTo>
                <a:lnTo>
                  <a:pt x="417" y="1069"/>
                </a:lnTo>
                <a:lnTo>
                  <a:pt x="417" y="1069"/>
                </a:lnTo>
                <a:lnTo>
                  <a:pt x="417" y="1069"/>
                </a:lnTo>
                <a:lnTo>
                  <a:pt x="418" y="1070"/>
                </a:lnTo>
                <a:lnTo>
                  <a:pt x="418" y="1070"/>
                </a:lnTo>
                <a:lnTo>
                  <a:pt x="418" y="1070"/>
                </a:lnTo>
                <a:lnTo>
                  <a:pt x="418" y="1070"/>
                </a:lnTo>
                <a:lnTo>
                  <a:pt x="418" y="1072"/>
                </a:lnTo>
                <a:lnTo>
                  <a:pt x="419" y="1072"/>
                </a:lnTo>
                <a:lnTo>
                  <a:pt x="419" y="1072"/>
                </a:lnTo>
                <a:lnTo>
                  <a:pt x="419" y="1072"/>
                </a:lnTo>
                <a:lnTo>
                  <a:pt x="419" y="1073"/>
                </a:lnTo>
                <a:lnTo>
                  <a:pt x="421" y="1073"/>
                </a:lnTo>
                <a:lnTo>
                  <a:pt x="421" y="1075"/>
                </a:lnTo>
                <a:lnTo>
                  <a:pt x="421" y="1075"/>
                </a:lnTo>
                <a:lnTo>
                  <a:pt x="421" y="1075"/>
                </a:lnTo>
                <a:lnTo>
                  <a:pt x="422" y="1076"/>
                </a:lnTo>
                <a:lnTo>
                  <a:pt x="422" y="1076"/>
                </a:lnTo>
                <a:lnTo>
                  <a:pt x="422" y="1077"/>
                </a:lnTo>
                <a:lnTo>
                  <a:pt x="422" y="1077"/>
                </a:lnTo>
                <a:lnTo>
                  <a:pt x="422" y="1079"/>
                </a:lnTo>
                <a:lnTo>
                  <a:pt x="424" y="1079"/>
                </a:lnTo>
                <a:lnTo>
                  <a:pt x="424" y="1080"/>
                </a:lnTo>
                <a:lnTo>
                  <a:pt x="424" y="1080"/>
                </a:lnTo>
                <a:lnTo>
                  <a:pt x="424" y="1082"/>
                </a:lnTo>
                <a:lnTo>
                  <a:pt x="425" y="1083"/>
                </a:lnTo>
                <a:lnTo>
                  <a:pt x="425" y="1083"/>
                </a:lnTo>
                <a:lnTo>
                  <a:pt x="425" y="1085"/>
                </a:lnTo>
                <a:lnTo>
                  <a:pt x="425" y="1086"/>
                </a:lnTo>
                <a:lnTo>
                  <a:pt x="425" y="1086"/>
                </a:lnTo>
                <a:lnTo>
                  <a:pt x="426" y="1087"/>
                </a:lnTo>
                <a:lnTo>
                  <a:pt x="426" y="1087"/>
                </a:lnTo>
                <a:lnTo>
                  <a:pt x="426" y="1089"/>
                </a:lnTo>
                <a:lnTo>
                  <a:pt x="426" y="1090"/>
                </a:lnTo>
                <a:lnTo>
                  <a:pt x="428" y="1092"/>
                </a:lnTo>
                <a:lnTo>
                  <a:pt x="428" y="1092"/>
                </a:lnTo>
                <a:lnTo>
                  <a:pt x="428" y="1093"/>
                </a:lnTo>
                <a:lnTo>
                  <a:pt x="428" y="1094"/>
                </a:lnTo>
                <a:lnTo>
                  <a:pt x="429" y="1096"/>
                </a:lnTo>
                <a:lnTo>
                  <a:pt x="429" y="1096"/>
                </a:lnTo>
                <a:lnTo>
                  <a:pt x="429" y="1097"/>
                </a:lnTo>
                <a:lnTo>
                  <a:pt x="429" y="1099"/>
                </a:lnTo>
                <a:lnTo>
                  <a:pt x="429" y="1100"/>
                </a:lnTo>
                <a:lnTo>
                  <a:pt x="431" y="1100"/>
                </a:lnTo>
                <a:lnTo>
                  <a:pt x="431" y="1102"/>
                </a:lnTo>
                <a:lnTo>
                  <a:pt x="431" y="1103"/>
                </a:lnTo>
                <a:lnTo>
                  <a:pt x="431" y="1104"/>
                </a:lnTo>
                <a:lnTo>
                  <a:pt x="432" y="1106"/>
                </a:lnTo>
                <a:lnTo>
                  <a:pt x="432" y="1106"/>
                </a:lnTo>
                <a:lnTo>
                  <a:pt x="432" y="1107"/>
                </a:lnTo>
                <a:lnTo>
                  <a:pt x="432" y="1109"/>
                </a:lnTo>
                <a:lnTo>
                  <a:pt x="432" y="1110"/>
                </a:lnTo>
                <a:lnTo>
                  <a:pt x="434" y="1110"/>
                </a:lnTo>
                <a:lnTo>
                  <a:pt x="434" y="1111"/>
                </a:lnTo>
                <a:lnTo>
                  <a:pt x="434" y="1113"/>
                </a:lnTo>
                <a:lnTo>
                  <a:pt x="434" y="1114"/>
                </a:lnTo>
                <a:lnTo>
                  <a:pt x="435" y="1114"/>
                </a:lnTo>
                <a:lnTo>
                  <a:pt x="435" y="1116"/>
                </a:lnTo>
                <a:lnTo>
                  <a:pt x="435" y="1117"/>
                </a:lnTo>
                <a:lnTo>
                  <a:pt x="435" y="1117"/>
                </a:lnTo>
                <a:lnTo>
                  <a:pt x="435" y="1119"/>
                </a:lnTo>
                <a:lnTo>
                  <a:pt x="436" y="1119"/>
                </a:lnTo>
                <a:lnTo>
                  <a:pt x="436" y="1120"/>
                </a:lnTo>
                <a:lnTo>
                  <a:pt x="436" y="1121"/>
                </a:lnTo>
                <a:lnTo>
                  <a:pt x="436" y="1121"/>
                </a:lnTo>
                <a:lnTo>
                  <a:pt x="438" y="1123"/>
                </a:lnTo>
                <a:lnTo>
                  <a:pt x="438" y="1123"/>
                </a:lnTo>
                <a:lnTo>
                  <a:pt x="438" y="1124"/>
                </a:lnTo>
                <a:lnTo>
                  <a:pt x="438" y="1124"/>
                </a:lnTo>
                <a:lnTo>
                  <a:pt x="439" y="1124"/>
                </a:lnTo>
                <a:lnTo>
                  <a:pt x="439" y="1126"/>
                </a:lnTo>
                <a:lnTo>
                  <a:pt x="439" y="1126"/>
                </a:lnTo>
                <a:lnTo>
                  <a:pt x="439" y="1126"/>
                </a:lnTo>
                <a:lnTo>
                  <a:pt x="439" y="1126"/>
                </a:lnTo>
                <a:lnTo>
                  <a:pt x="441" y="1127"/>
                </a:lnTo>
                <a:lnTo>
                  <a:pt x="441" y="1127"/>
                </a:lnTo>
                <a:lnTo>
                  <a:pt x="441" y="1127"/>
                </a:lnTo>
                <a:lnTo>
                  <a:pt x="441" y="1127"/>
                </a:lnTo>
                <a:lnTo>
                  <a:pt x="442" y="1127"/>
                </a:lnTo>
                <a:lnTo>
                  <a:pt x="442" y="1127"/>
                </a:lnTo>
                <a:lnTo>
                  <a:pt x="442" y="1127"/>
                </a:lnTo>
                <a:lnTo>
                  <a:pt x="442" y="1127"/>
                </a:lnTo>
                <a:lnTo>
                  <a:pt x="442" y="1127"/>
                </a:lnTo>
                <a:lnTo>
                  <a:pt x="443" y="1127"/>
                </a:lnTo>
                <a:lnTo>
                  <a:pt x="443" y="1127"/>
                </a:lnTo>
                <a:lnTo>
                  <a:pt x="443" y="1126"/>
                </a:lnTo>
                <a:lnTo>
                  <a:pt x="443" y="1126"/>
                </a:lnTo>
                <a:lnTo>
                  <a:pt x="445" y="1126"/>
                </a:lnTo>
                <a:lnTo>
                  <a:pt x="445" y="1126"/>
                </a:lnTo>
                <a:lnTo>
                  <a:pt x="445" y="1124"/>
                </a:lnTo>
                <a:lnTo>
                  <a:pt x="445" y="1124"/>
                </a:lnTo>
                <a:lnTo>
                  <a:pt x="446" y="1123"/>
                </a:lnTo>
                <a:lnTo>
                  <a:pt x="446" y="1123"/>
                </a:lnTo>
                <a:lnTo>
                  <a:pt x="446" y="1123"/>
                </a:lnTo>
                <a:lnTo>
                  <a:pt x="446" y="1121"/>
                </a:lnTo>
                <a:lnTo>
                  <a:pt x="446" y="1121"/>
                </a:lnTo>
                <a:lnTo>
                  <a:pt x="448" y="1120"/>
                </a:lnTo>
                <a:lnTo>
                  <a:pt x="448" y="1120"/>
                </a:lnTo>
                <a:lnTo>
                  <a:pt x="448" y="1119"/>
                </a:lnTo>
                <a:lnTo>
                  <a:pt x="448" y="1119"/>
                </a:lnTo>
                <a:lnTo>
                  <a:pt x="449" y="1117"/>
                </a:lnTo>
                <a:lnTo>
                  <a:pt x="449" y="1117"/>
                </a:lnTo>
                <a:lnTo>
                  <a:pt x="449" y="1116"/>
                </a:lnTo>
                <a:lnTo>
                  <a:pt x="449" y="1114"/>
                </a:lnTo>
                <a:lnTo>
                  <a:pt x="449" y="1114"/>
                </a:lnTo>
                <a:lnTo>
                  <a:pt x="451" y="1113"/>
                </a:lnTo>
                <a:lnTo>
                  <a:pt x="451" y="1113"/>
                </a:lnTo>
                <a:lnTo>
                  <a:pt x="451" y="1111"/>
                </a:lnTo>
                <a:lnTo>
                  <a:pt x="451" y="1111"/>
                </a:lnTo>
                <a:lnTo>
                  <a:pt x="452" y="1110"/>
                </a:lnTo>
                <a:lnTo>
                  <a:pt x="452" y="1110"/>
                </a:lnTo>
                <a:lnTo>
                  <a:pt x="452" y="1109"/>
                </a:lnTo>
                <a:lnTo>
                  <a:pt x="452" y="1109"/>
                </a:lnTo>
                <a:lnTo>
                  <a:pt x="453" y="1107"/>
                </a:lnTo>
                <a:lnTo>
                  <a:pt x="453" y="1107"/>
                </a:lnTo>
                <a:lnTo>
                  <a:pt x="453" y="1106"/>
                </a:lnTo>
                <a:lnTo>
                  <a:pt x="453" y="1104"/>
                </a:lnTo>
                <a:lnTo>
                  <a:pt x="453" y="1104"/>
                </a:lnTo>
                <a:lnTo>
                  <a:pt x="455" y="1103"/>
                </a:lnTo>
                <a:lnTo>
                  <a:pt x="455" y="1103"/>
                </a:lnTo>
                <a:lnTo>
                  <a:pt x="455" y="1103"/>
                </a:lnTo>
                <a:lnTo>
                  <a:pt x="455" y="1102"/>
                </a:lnTo>
                <a:lnTo>
                  <a:pt x="456" y="1102"/>
                </a:lnTo>
                <a:lnTo>
                  <a:pt x="456" y="1100"/>
                </a:lnTo>
                <a:lnTo>
                  <a:pt x="456" y="1100"/>
                </a:lnTo>
                <a:lnTo>
                  <a:pt x="456" y="1100"/>
                </a:lnTo>
                <a:lnTo>
                  <a:pt x="456" y="1099"/>
                </a:lnTo>
                <a:lnTo>
                  <a:pt x="458" y="1099"/>
                </a:lnTo>
                <a:lnTo>
                  <a:pt x="458" y="1099"/>
                </a:lnTo>
                <a:lnTo>
                  <a:pt x="458" y="1097"/>
                </a:lnTo>
                <a:lnTo>
                  <a:pt x="458" y="1097"/>
                </a:lnTo>
                <a:lnTo>
                  <a:pt x="459" y="1097"/>
                </a:lnTo>
                <a:lnTo>
                  <a:pt x="459" y="1097"/>
                </a:lnTo>
                <a:lnTo>
                  <a:pt x="459" y="1096"/>
                </a:lnTo>
                <a:lnTo>
                  <a:pt x="459" y="1096"/>
                </a:lnTo>
                <a:lnTo>
                  <a:pt x="460" y="1096"/>
                </a:lnTo>
                <a:lnTo>
                  <a:pt x="460" y="1096"/>
                </a:lnTo>
                <a:lnTo>
                  <a:pt x="460" y="1096"/>
                </a:lnTo>
                <a:lnTo>
                  <a:pt x="460" y="1096"/>
                </a:lnTo>
                <a:lnTo>
                  <a:pt x="460" y="1096"/>
                </a:lnTo>
                <a:lnTo>
                  <a:pt x="462" y="1096"/>
                </a:lnTo>
                <a:lnTo>
                  <a:pt x="462" y="1096"/>
                </a:lnTo>
                <a:lnTo>
                  <a:pt x="462" y="1096"/>
                </a:lnTo>
                <a:lnTo>
                  <a:pt x="462" y="1096"/>
                </a:lnTo>
                <a:lnTo>
                  <a:pt x="463" y="1096"/>
                </a:lnTo>
                <a:lnTo>
                  <a:pt x="463" y="1096"/>
                </a:lnTo>
                <a:lnTo>
                  <a:pt x="463" y="1096"/>
                </a:lnTo>
                <a:lnTo>
                  <a:pt x="463" y="1096"/>
                </a:lnTo>
                <a:lnTo>
                  <a:pt x="463" y="1096"/>
                </a:lnTo>
                <a:lnTo>
                  <a:pt x="465" y="1096"/>
                </a:lnTo>
                <a:lnTo>
                  <a:pt x="465" y="1096"/>
                </a:lnTo>
                <a:lnTo>
                  <a:pt x="465" y="1097"/>
                </a:lnTo>
                <a:lnTo>
                  <a:pt x="465" y="1097"/>
                </a:lnTo>
                <a:lnTo>
                  <a:pt x="466" y="1097"/>
                </a:lnTo>
                <a:lnTo>
                  <a:pt x="466" y="1097"/>
                </a:lnTo>
                <a:lnTo>
                  <a:pt x="466" y="1099"/>
                </a:lnTo>
                <a:lnTo>
                  <a:pt x="466" y="1099"/>
                </a:lnTo>
                <a:lnTo>
                  <a:pt x="466" y="1099"/>
                </a:lnTo>
                <a:lnTo>
                  <a:pt x="467" y="1099"/>
                </a:lnTo>
                <a:lnTo>
                  <a:pt x="467" y="1100"/>
                </a:lnTo>
                <a:lnTo>
                  <a:pt x="467" y="1100"/>
                </a:lnTo>
                <a:lnTo>
                  <a:pt x="467" y="1100"/>
                </a:lnTo>
                <a:lnTo>
                  <a:pt x="469" y="1102"/>
                </a:lnTo>
                <a:lnTo>
                  <a:pt x="469" y="1102"/>
                </a:lnTo>
                <a:lnTo>
                  <a:pt x="469" y="1102"/>
                </a:lnTo>
                <a:lnTo>
                  <a:pt x="469" y="1103"/>
                </a:lnTo>
                <a:lnTo>
                  <a:pt x="470" y="1103"/>
                </a:lnTo>
                <a:lnTo>
                  <a:pt x="470" y="1103"/>
                </a:lnTo>
                <a:lnTo>
                  <a:pt x="470" y="1104"/>
                </a:lnTo>
                <a:lnTo>
                  <a:pt x="470" y="1104"/>
                </a:lnTo>
                <a:lnTo>
                  <a:pt x="470" y="1104"/>
                </a:lnTo>
                <a:lnTo>
                  <a:pt x="472" y="1106"/>
                </a:lnTo>
                <a:lnTo>
                  <a:pt x="472" y="1106"/>
                </a:lnTo>
                <a:lnTo>
                  <a:pt x="472" y="1107"/>
                </a:lnTo>
                <a:lnTo>
                  <a:pt x="472" y="1107"/>
                </a:lnTo>
                <a:lnTo>
                  <a:pt x="473" y="1107"/>
                </a:lnTo>
                <a:lnTo>
                  <a:pt x="473" y="1109"/>
                </a:lnTo>
                <a:lnTo>
                  <a:pt x="473" y="1109"/>
                </a:lnTo>
                <a:lnTo>
                  <a:pt x="473" y="1109"/>
                </a:lnTo>
                <a:lnTo>
                  <a:pt x="473" y="1109"/>
                </a:lnTo>
                <a:lnTo>
                  <a:pt x="475" y="1110"/>
                </a:lnTo>
                <a:lnTo>
                  <a:pt x="475" y="1110"/>
                </a:lnTo>
                <a:lnTo>
                  <a:pt x="475" y="1110"/>
                </a:lnTo>
                <a:lnTo>
                  <a:pt x="475" y="1110"/>
                </a:lnTo>
                <a:lnTo>
                  <a:pt x="476" y="1111"/>
                </a:lnTo>
                <a:lnTo>
                  <a:pt x="476" y="1111"/>
                </a:lnTo>
                <a:lnTo>
                  <a:pt x="476" y="1111"/>
                </a:lnTo>
                <a:lnTo>
                  <a:pt x="476" y="1111"/>
                </a:lnTo>
                <a:lnTo>
                  <a:pt x="477" y="1111"/>
                </a:lnTo>
                <a:lnTo>
                  <a:pt x="477" y="1111"/>
                </a:lnTo>
                <a:lnTo>
                  <a:pt x="477" y="1111"/>
                </a:lnTo>
                <a:lnTo>
                  <a:pt x="477" y="1111"/>
                </a:lnTo>
                <a:lnTo>
                  <a:pt x="477" y="1111"/>
                </a:lnTo>
                <a:lnTo>
                  <a:pt x="479" y="1110"/>
                </a:lnTo>
                <a:lnTo>
                  <a:pt x="479" y="1110"/>
                </a:lnTo>
                <a:lnTo>
                  <a:pt x="479" y="1110"/>
                </a:lnTo>
                <a:lnTo>
                  <a:pt x="479" y="1110"/>
                </a:lnTo>
                <a:lnTo>
                  <a:pt x="480" y="1109"/>
                </a:lnTo>
                <a:lnTo>
                  <a:pt x="480" y="1109"/>
                </a:lnTo>
                <a:lnTo>
                  <a:pt x="480" y="1109"/>
                </a:lnTo>
                <a:lnTo>
                  <a:pt x="480" y="1107"/>
                </a:lnTo>
                <a:lnTo>
                  <a:pt x="480" y="1107"/>
                </a:lnTo>
                <a:lnTo>
                  <a:pt x="482" y="1106"/>
                </a:lnTo>
                <a:lnTo>
                  <a:pt x="482" y="1104"/>
                </a:lnTo>
                <a:lnTo>
                  <a:pt x="482" y="1104"/>
                </a:lnTo>
                <a:lnTo>
                  <a:pt x="482" y="1103"/>
                </a:lnTo>
                <a:lnTo>
                  <a:pt x="483" y="1102"/>
                </a:lnTo>
                <a:lnTo>
                  <a:pt x="483" y="1102"/>
                </a:lnTo>
                <a:lnTo>
                  <a:pt x="483" y="1100"/>
                </a:lnTo>
                <a:lnTo>
                  <a:pt x="483" y="1099"/>
                </a:lnTo>
                <a:lnTo>
                  <a:pt x="483" y="1097"/>
                </a:lnTo>
                <a:lnTo>
                  <a:pt x="484" y="1096"/>
                </a:lnTo>
                <a:lnTo>
                  <a:pt x="484" y="1094"/>
                </a:lnTo>
                <a:lnTo>
                  <a:pt x="484" y="1093"/>
                </a:lnTo>
                <a:lnTo>
                  <a:pt x="484" y="1092"/>
                </a:lnTo>
                <a:lnTo>
                  <a:pt x="486" y="1092"/>
                </a:lnTo>
                <a:lnTo>
                  <a:pt x="486" y="1090"/>
                </a:lnTo>
                <a:lnTo>
                  <a:pt x="486" y="1087"/>
                </a:lnTo>
                <a:lnTo>
                  <a:pt x="486" y="1086"/>
                </a:lnTo>
                <a:lnTo>
                  <a:pt x="487" y="1085"/>
                </a:lnTo>
                <a:lnTo>
                  <a:pt x="487" y="1083"/>
                </a:lnTo>
                <a:lnTo>
                  <a:pt x="487" y="1082"/>
                </a:lnTo>
                <a:lnTo>
                  <a:pt x="487" y="1080"/>
                </a:lnTo>
                <a:lnTo>
                  <a:pt x="487" y="1079"/>
                </a:lnTo>
                <a:lnTo>
                  <a:pt x="489" y="1077"/>
                </a:lnTo>
                <a:lnTo>
                  <a:pt x="489" y="1075"/>
                </a:lnTo>
                <a:lnTo>
                  <a:pt x="489" y="1073"/>
                </a:lnTo>
                <a:lnTo>
                  <a:pt x="489" y="1072"/>
                </a:lnTo>
                <a:lnTo>
                  <a:pt x="490" y="1070"/>
                </a:lnTo>
                <a:lnTo>
                  <a:pt x="490" y="1069"/>
                </a:lnTo>
                <a:lnTo>
                  <a:pt x="490" y="1066"/>
                </a:lnTo>
                <a:lnTo>
                  <a:pt x="490" y="1065"/>
                </a:lnTo>
                <a:lnTo>
                  <a:pt x="490" y="1063"/>
                </a:lnTo>
                <a:lnTo>
                  <a:pt x="492" y="1062"/>
                </a:lnTo>
                <a:lnTo>
                  <a:pt x="492" y="1060"/>
                </a:lnTo>
                <a:lnTo>
                  <a:pt x="492" y="1059"/>
                </a:lnTo>
                <a:lnTo>
                  <a:pt x="492" y="1056"/>
                </a:lnTo>
                <a:lnTo>
                  <a:pt x="493" y="1055"/>
                </a:lnTo>
                <a:lnTo>
                  <a:pt x="493" y="1053"/>
                </a:lnTo>
                <a:lnTo>
                  <a:pt x="493" y="1052"/>
                </a:lnTo>
                <a:lnTo>
                  <a:pt x="493" y="1051"/>
                </a:lnTo>
                <a:lnTo>
                  <a:pt x="494" y="1049"/>
                </a:lnTo>
                <a:lnTo>
                  <a:pt x="494" y="1048"/>
                </a:lnTo>
                <a:lnTo>
                  <a:pt x="494" y="1045"/>
                </a:lnTo>
                <a:lnTo>
                  <a:pt x="494" y="1044"/>
                </a:lnTo>
                <a:lnTo>
                  <a:pt x="494" y="1042"/>
                </a:lnTo>
                <a:lnTo>
                  <a:pt x="496" y="1041"/>
                </a:lnTo>
                <a:lnTo>
                  <a:pt x="496" y="1039"/>
                </a:lnTo>
                <a:lnTo>
                  <a:pt x="496" y="1038"/>
                </a:lnTo>
                <a:lnTo>
                  <a:pt x="496" y="1036"/>
                </a:lnTo>
                <a:lnTo>
                  <a:pt x="497" y="1035"/>
                </a:lnTo>
                <a:lnTo>
                  <a:pt x="497" y="1034"/>
                </a:lnTo>
                <a:lnTo>
                  <a:pt x="497" y="1034"/>
                </a:lnTo>
                <a:lnTo>
                  <a:pt x="497" y="1032"/>
                </a:lnTo>
                <a:lnTo>
                  <a:pt x="497" y="1031"/>
                </a:lnTo>
                <a:lnTo>
                  <a:pt x="499" y="1029"/>
                </a:lnTo>
                <a:lnTo>
                  <a:pt x="499" y="1028"/>
                </a:lnTo>
                <a:lnTo>
                  <a:pt x="499" y="1027"/>
                </a:lnTo>
                <a:lnTo>
                  <a:pt x="499" y="1027"/>
                </a:lnTo>
                <a:lnTo>
                  <a:pt x="500" y="1025"/>
                </a:lnTo>
                <a:lnTo>
                  <a:pt x="500" y="1024"/>
                </a:lnTo>
                <a:lnTo>
                  <a:pt x="500" y="1024"/>
                </a:lnTo>
                <a:lnTo>
                  <a:pt x="500" y="1022"/>
                </a:lnTo>
                <a:lnTo>
                  <a:pt x="501" y="1021"/>
                </a:lnTo>
                <a:lnTo>
                  <a:pt x="501" y="1021"/>
                </a:lnTo>
                <a:lnTo>
                  <a:pt x="501" y="1019"/>
                </a:lnTo>
                <a:lnTo>
                  <a:pt x="501" y="1019"/>
                </a:lnTo>
                <a:lnTo>
                  <a:pt x="501" y="1018"/>
                </a:lnTo>
                <a:lnTo>
                  <a:pt x="503" y="1018"/>
                </a:lnTo>
                <a:lnTo>
                  <a:pt x="503" y="1018"/>
                </a:lnTo>
                <a:lnTo>
                  <a:pt x="503" y="1017"/>
                </a:lnTo>
                <a:lnTo>
                  <a:pt x="503" y="1017"/>
                </a:lnTo>
                <a:lnTo>
                  <a:pt x="504" y="1017"/>
                </a:lnTo>
                <a:lnTo>
                  <a:pt x="504" y="1015"/>
                </a:lnTo>
                <a:lnTo>
                  <a:pt x="504" y="1015"/>
                </a:lnTo>
                <a:lnTo>
                  <a:pt x="504" y="1015"/>
                </a:lnTo>
                <a:lnTo>
                  <a:pt x="504" y="1015"/>
                </a:lnTo>
                <a:lnTo>
                  <a:pt x="506" y="1015"/>
                </a:lnTo>
                <a:lnTo>
                  <a:pt x="506" y="1015"/>
                </a:lnTo>
                <a:lnTo>
                  <a:pt x="506" y="1015"/>
                </a:lnTo>
                <a:lnTo>
                  <a:pt x="506" y="1015"/>
                </a:lnTo>
                <a:lnTo>
                  <a:pt x="507" y="1015"/>
                </a:lnTo>
                <a:lnTo>
                  <a:pt x="507" y="1015"/>
                </a:lnTo>
                <a:lnTo>
                  <a:pt x="507" y="1015"/>
                </a:lnTo>
                <a:lnTo>
                  <a:pt x="507" y="1015"/>
                </a:lnTo>
                <a:lnTo>
                  <a:pt x="509" y="1017"/>
                </a:lnTo>
                <a:lnTo>
                  <a:pt x="509" y="1017"/>
                </a:lnTo>
                <a:lnTo>
                  <a:pt x="509" y="1017"/>
                </a:lnTo>
                <a:lnTo>
                  <a:pt x="509" y="1018"/>
                </a:lnTo>
                <a:lnTo>
                  <a:pt x="509" y="1018"/>
                </a:lnTo>
                <a:lnTo>
                  <a:pt x="510" y="1018"/>
                </a:lnTo>
                <a:lnTo>
                  <a:pt x="510" y="1019"/>
                </a:lnTo>
                <a:lnTo>
                  <a:pt x="510" y="1019"/>
                </a:lnTo>
                <a:lnTo>
                  <a:pt x="510" y="1021"/>
                </a:lnTo>
                <a:lnTo>
                  <a:pt x="511" y="1021"/>
                </a:lnTo>
                <a:lnTo>
                  <a:pt x="511" y="1022"/>
                </a:lnTo>
                <a:lnTo>
                  <a:pt x="511" y="1024"/>
                </a:lnTo>
                <a:lnTo>
                  <a:pt x="511" y="1024"/>
                </a:lnTo>
                <a:lnTo>
                  <a:pt x="511" y="1025"/>
                </a:lnTo>
                <a:lnTo>
                  <a:pt x="513" y="1027"/>
                </a:lnTo>
                <a:lnTo>
                  <a:pt x="513" y="1028"/>
                </a:lnTo>
                <a:lnTo>
                  <a:pt x="513" y="1028"/>
                </a:lnTo>
                <a:lnTo>
                  <a:pt x="513" y="1029"/>
                </a:lnTo>
                <a:lnTo>
                  <a:pt x="514" y="1031"/>
                </a:lnTo>
                <a:lnTo>
                  <a:pt x="514" y="1032"/>
                </a:lnTo>
                <a:lnTo>
                  <a:pt x="514" y="1034"/>
                </a:lnTo>
                <a:lnTo>
                  <a:pt x="514" y="1035"/>
                </a:lnTo>
                <a:lnTo>
                  <a:pt x="514" y="1036"/>
                </a:lnTo>
                <a:lnTo>
                  <a:pt x="516" y="1038"/>
                </a:lnTo>
                <a:lnTo>
                  <a:pt x="516" y="1039"/>
                </a:lnTo>
                <a:lnTo>
                  <a:pt x="516" y="1042"/>
                </a:lnTo>
                <a:lnTo>
                  <a:pt x="516" y="1044"/>
                </a:lnTo>
                <a:lnTo>
                  <a:pt x="517" y="1045"/>
                </a:lnTo>
                <a:lnTo>
                  <a:pt x="517" y="1046"/>
                </a:lnTo>
                <a:lnTo>
                  <a:pt x="517" y="1048"/>
                </a:lnTo>
                <a:lnTo>
                  <a:pt x="517" y="1049"/>
                </a:lnTo>
                <a:lnTo>
                  <a:pt x="518" y="1052"/>
                </a:lnTo>
                <a:lnTo>
                  <a:pt x="518" y="1053"/>
                </a:lnTo>
                <a:lnTo>
                  <a:pt x="518" y="1055"/>
                </a:lnTo>
                <a:lnTo>
                  <a:pt x="518" y="1058"/>
                </a:lnTo>
                <a:lnTo>
                  <a:pt x="518" y="1059"/>
                </a:lnTo>
                <a:lnTo>
                  <a:pt x="520" y="1060"/>
                </a:lnTo>
                <a:lnTo>
                  <a:pt x="520" y="1062"/>
                </a:lnTo>
                <a:lnTo>
                  <a:pt x="520" y="1065"/>
                </a:lnTo>
                <a:lnTo>
                  <a:pt x="520" y="1066"/>
                </a:lnTo>
                <a:lnTo>
                  <a:pt x="521" y="1069"/>
                </a:lnTo>
                <a:lnTo>
                  <a:pt x="521" y="1070"/>
                </a:lnTo>
                <a:lnTo>
                  <a:pt x="521" y="1072"/>
                </a:lnTo>
                <a:lnTo>
                  <a:pt x="521" y="1075"/>
                </a:lnTo>
                <a:lnTo>
                  <a:pt x="521" y="1076"/>
                </a:lnTo>
                <a:lnTo>
                  <a:pt x="523" y="1077"/>
                </a:lnTo>
                <a:lnTo>
                  <a:pt x="523" y="1080"/>
                </a:lnTo>
                <a:lnTo>
                  <a:pt x="523" y="1082"/>
                </a:lnTo>
                <a:lnTo>
                  <a:pt x="523" y="1083"/>
                </a:lnTo>
                <a:lnTo>
                  <a:pt x="524" y="1085"/>
                </a:lnTo>
                <a:lnTo>
                  <a:pt x="524" y="1086"/>
                </a:lnTo>
                <a:lnTo>
                  <a:pt x="524" y="1089"/>
                </a:lnTo>
                <a:lnTo>
                  <a:pt x="524" y="1090"/>
                </a:lnTo>
                <a:lnTo>
                  <a:pt x="526" y="1092"/>
                </a:lnTo>
                <a:lnTo>
                  <a:pt x="526" y="1093"/>
                </a:lnTo>
                <a:lnTo>
                  <a:pt x="526" y="1094"/>
                </a:lnTo>
                <a:lnTo>
                  <a:pt x="526" y="1096"/>
                </a:lnTo>
                <a:lnTo>
                  <a:pt x="526" y="1096"/>
                </a:lnTo>
                <a:lnTo>
                  <a:pt x="527" y="1097"/>
                </a:lnTo>
                <a:lnTo>
                  <a:pt x="527" y="1099"/>
                </a:lnTo>
                <a:lnTo>
                  <a:pt x="527" y="1099"/>
                </a:lnTo>
                <a:lnTo>
                  <a:pt x="527" y="1100"/>
                </a:lnTo>
                <a:lnTo>
                  <a:pt x="528" y="1100"/>
                </a:lnTo>
                <a:lnTo>
                  <a:pt x="528" y="1100"/>
                </a:lnTo>
                <a:lnTo>
                  <a:pt x="528" y="1102"/>
                </a:lnTo>
                <a:lnTo>
                  <a:pt x="528" y="1102"/>
                </a:lnTo>
                <a:lnTo>
                  <a:pt x="528" y="1102"/>
                </a:lnTo>
                <a:lnTo>
                  <a:pt x="530" y="1102"/>
                </a:lnTo>
                <a:lnTo>
                  <a:pt x="530" y="1100"/>
                </a:lnTo>
                <a:lnTo>
                  <a:pt x="530" y="1100"/>
                </a:lnTo>
                <a:lnTo>
                  <a:pt x="530" y="1100"/>
                </a:lnTo>
                <a:lnTo>
                  <a:pt x="531" y="1099"/>
                </a:lnTo>
                <a:lnTo>
                  <a:pt x="531" y="1099"/>
                </a:lnTo>
                <a:lnTo>
                  <a:pt x="531" y="1097"/>
                </a:lnTo>
                <a:lnTo>
                  <a:pt x="531" y="1096"/>
                </a:lnTo>
                <a:lnTo>
                  <a:pt x="533" y="1094"/>
                </a:lnTo>
                <a:lnTo>
                  <a:pt x="533" y="1093"/>
                </a:lnTo>
                <a:lnTo>
                  <a:pt x="533" y="1092"/>
                </a:lnTo>
                <a:lnTo>
                  <a:pt x="533" y="1090"/>
                </a:lnTo>
                <a:lnTo>
                  <a:pt x="533" y="1087"/>
                </a:lnTo>
                <a:lnTo>
                  <a:pt x="534" y="1086"/>
                </a:lnTo>
                <a:lnTo>
                  <a:pt x="534" y="1085"/>
                </a:lnTo>
                <a:lnTo>
                  <a:pt x="534" y="1082"/>
                </a:lnTo>
                <a:lnTo>
                  <a:pt x="534" y="1080"/>
                </a:lnTo>
                <a:lnTo>
                  <a:pt x="535" y="1077"/>
                </a:lnTo>
                <a:lnTo>
                  <a:pt x="535" y="1075"/>
                </a:lnTo>
                <a:lnTo>
                  <a:pt x="535" y="1072"/>
                </a:lnTo>
                <a:lnTo>
                  <a:pt x="535" y="1070"/>
                </a:lnTo>
                <a:lnTo>
                  <a:pt x="535" y="1068"/>
                </a:lnTo>
                <a:lnTo>
                  <a:pt x="537" y="1065"/>
                </a:lnTo>
                <a:lnTo>
                  <a:pt x="537" y="1062"/>
                </a:lnTo>
                <a:lnTo>
                  <a:pt x="537" y="1059"/>
                </a:lnTo>
                <a:lnTo>
                  <a:pt x="537" y="1056"/>
                </a:lnTo>
                <a:lnTo>
                  <a:pt x="538" y="1053"/>
                </a:lnTo>
                <a:lnTo>
                  <a:pt x="538" y="1051"/>
                </a:lnTo>
                <a:lnTo>
                  <a:pt x="538" y="1048"/>
                </a:lnTo>
                <a:lnTo>
                  <a:pt x="538" y="1045"/>
                </a:lnTo>
                <a:lnTo>
                  <a:pt x="540" y="1042"/>
                </a:lnTo>
                <a:lnTo>
                  <a:pt x="540" y="1038"/>
                </a:lnTo>
                <a:lnTo>
                  <a:pt x="540" y="1035"/>
                </a:lnTo>
                <a:lnTo>
                  <a:pt x="540" y="1032"/>
                </a:lnTo>
                <a:lnTo>
                  <a:pt x="540" y="1029"/>
                </a:lnTo>
                <a:lnTo>
                  <a:pt x="541" y="1027"/>
                </a:lnTo>
                <a:lnTo>
                  <a:pt x="541" y="1024"/>
                </a:lnTo>
                <a:lnTo>
                  <a:pt x="541" y="1019"/>
                </a:lnTo>
                <a:lnTo>
                  <a:pt x="541" y="1017"/>
                </a:lnTo>
                <a:lnTo>
                  <a:pt x="543" y="1014"/>
                </a:lnTo>
                <a:lnTo>
                  <a:pt x="543" y="1011"/>
                </a:lnTo>
                <a:lnTo>
                  <a:pt x="543" y="1008"/>
                </a:lnTo>
                <a:lnTo>
                  <a:pt x="543" y="1004"/>
                </a:lnTo>
                <a:lnTo>
                  <a:pt x="543" y="1001"/>
                </a:lnTo>
                <a:lnTo>
                  <a:pt x="544" y="998"/>
                </a:lnTo>
                <a:lnTo>
                  <a:pt x="544" y="995"/>
                </a:lnTo>
                <a:lnTo>
                  <a:pt x="544" y="993"/>
                </a:lnTo>
                <a:lnTo>
                  <a:pt x="544" y="990"/>
                </a:lnTo>
                <a:lnTo>
                  <a:pt x="545" y="985"/>
                </a:lnTo>
                <a:lnTo>
                  <a:pt x="545" y="983"/>
                </a:lnTo>
                <a:lnTo>
                  <a:pt x="545" y="980"/>
                </a:lnTo>
                <a:lnTo>
                  <a:pt x="545" y="977"/>
                </a:lnTo>
                <a:lnTo>
                  <a:pt x="545" y="974"/>
                </a:lnTo>
                <a:lnTo>
                  <a:pt x="547" y="971"/>
                </a:lnTo>
                <a:lnTo>
                  <a:pt x="547" y="968"/>
                </a:lnTo>
                <a:lnTo>
                  <a:pt x="547" y="966"/>
                </a:lnTo>
                <a:lnTo>
                  <a:pt x="547" y="963"/>
                </a:lnTo>
                <a:lnTo>
                  <a:pt x="548" y="959"/>
                </a:lnTo>
                <a:lnTo>
                  <a:pt x="548" y="956"/>
                </a:lnTo>
                <a:lnTo>
                  <a:pt x="548" y="953"/>
                </a:lnTo>
                <a:lnTo>
                  <a:pt x="548" y="950"/>
                </a:lnTo>
                <a:lnTo>
                  <a:pt x="550" y="949"/>
                </a:lnTo>
                <a:lnTo>
                  <a:pt x="550" y="944"/>
                </a:lnTo>
                <a:lnTo>
                  <a:pt x="550" y="943"/>
                </a:lnTo>
                <a:lnTo>
                  <a:pt x="550" y="940"/>
                </a:lnTo>
                <a:lnTo>
                  <a:pt x="550" y="937"/>
                </a:lnTo>
                <a:lnTo>
                  <a:pt x="551" y="934"/>
                </a:lnTo>
                <a:lnTo>
                  <a:pt x="551" y="932"/>
                </a:lnTo>
                <a:lnTo>
                  <a:pt x="551" y="929"/>
                </a:lnTo>
                <a:lnTo>
                  <a:pt x="551" y="926"/>
                </a:lnTo>
                <a:lnTo>
                  <a:pt x="552" y="925"/>
                </a:lnTo>
                <a:lnTo>
                  <a:pt x="552" y="922"/>
                </a:lnTo>
                <a:lnTo>
                  <a:pt x="552" y="919"/>
                </a:lnTo>
                <a:lnTo>
                  <a:pt x="552" y="916"/>
                </a:lnTo>
                <a:lnTo>
                  <a:pt x="552" y="913"/>
                </a:lnTo>
                <a:lnTo>
                  <a:pt x="554" y="912"/>
                </a:lnTo>
                <a:lnTo>
                  <a:pt x="554" y="909"/>
                </a:lnTo>
                <a:lnTo>
                  <a:pt x="554" y="906"/>
                </a:lnTo>
                <a:lnTo>
                  <a:pt x="554" y="905"/>
                </a:lnTo>
                <a:lnTo>
                  <a:pt x="555" y="902"/>
                </a:lnTo>
                <a:lnTo>
                  <a:pt x="555" y="899"/>
                </a:lnTo>
                <a:lnTo>
                  <a:pt x="555" y="898"/>
                </a:lnTo>
                <a:lnTo>
                  <a:pt x="555" y="895"/>
                </a:lnTo>
                <a:lnTo>
                  <a:pt x="557" y="893"/>
                </a:lnTo>
                <a:lnTo>
                  <a:pt x="557" y="891"/>
                </a:lnTo>
                <a:lnTo>
                  <a:pt x="557" y="889"/>
                </a:lnTo>
                <a:lnTo>
                  <a:pt x="557" y="886"/>
                </a:lnTo>
                <a:lnTo>
                  <a:pt x="557" y="885"/>
                </a:lnTo>
                <a:lnTo>
                  <a:pt x="558" y="882"/>
                </a:lnTo>
                <a:lnTo>
                  <a:pt x="558" y="881"/>
                </a:lnTo>
                <a:lnTo>
                  <a:pt x="558" y="878"/>
                </a:lnTo>
                <a:lnTo>
                  <a:pt x="558" y="876"/>
                </a:lnTo>
                <a:lnTo>
                  <a:pt x="560" y="874"/>
                </a:lnTo>
                <a:lnTo>
                  <a:pt x="560" y="872"/>
                </a:lnTo>
                <a:lnTo>
                  <a:pt x="560" y="871"/>
                </a:lnTo>
                <a:lnTo>
                  <a:pt x="560" y="868"/>
                </a:lnTo>
                <a:lnTo>
                  <a:pt x="560" y="867"/>
                </a:lnTo>
                <a:lnTo>
                  <a:pt x="561" y="865"/>
                </a:lnTo>
                <a:lnTo>
                  <a:pt x="561" y="862"/>
                </a:lnTo>
                <a:lnTo>
                  <a:pt x="561" y="861"/>
                </a:lnTo>
                <a:lnTo>
                  <a:pt x="561" y="859"/>
                </a:lnTo>
                <a:lnTo>
                  <a:pt x="562" y="858"/>
                </a:lnTo>
                <a:lnTo>
                  <a:pt x="562" y="855"/>
                </a:lnTo>
                <a:lnTo>
                  <a:pt x="562" y="854"/>
                </a:lnTo>
                <a:lnTo>
                  <a:pt x="562" y="852"/>
                </a:lnTo>
                <a:lnTo>
                  <a:pt x="564" y="851"/>
                </a:lnTo>
                <a:lnTo>
                  <a:pt x="564" y="850"/>
                </a:lnTo>
                <a:lnTo>
                  <a:pt x="564" y="847"/>
                </a:lnTo>
                <a:lnTo>
                  <a:pt x="564" y="845"/>
                </a:lnTo>
                <a:lnTo>
                  <a:pt x="564" y="844"/>
                </a:lnTo>
                <a:lnTo>
                  <a:pt x="565" y="842"/>
                </a:lnTo>
                <a:lnTo>
                  <a:pt x="565" y="841"/>
                </a:lnTo>
                <a:lnTo>
                  <a:pt x="565" y="840"/>
                </a:lnTo>
                <a:lnTo>
                  <a:pt x="565" y="838"/>
                </a:lnTo>
                <a:lnTo>
                  <a:pt x="567" y="837"/>
                </a:lnTo>
                <a:lnTo>
                  <a:pt x="567" y="835"/>
                </a:lnTo>
                <a:lnTo>
                  <a:pt x="567" y="834"/>
                </a:lnTo>
                <a:lnTo>
                  <a:pt x="567" y="833"/>
                </a:lnTo>
                <a:lnTo>
                  <a:pt x="567" y="831"/>
                </a:lnTo>
                <a:lnTo>
                  <a:pt x="568" y="830"/>
                </a:lnTo>
                <a:lnTo>
                  <a:pt x="568" y="828"/>
                </a:lnTo>
                <a:lnTo>
                  <a:pt x="568" y="827"/>
                </a:lnTo>
                <a:lnTo>
                  <a:pt x="568" y="825"/>
                </a:lnTo>
                <a:lnTo>
                  <a:pt x="569" y="824"/>
                </a:lnTo>
                <a:lnTo>
                  <a:pt x="569" y="823"/>
                </a:lnTo>
                <a:lnTo>
                  <a:pt x="569" y="821"/>
                </a:lnTo>
                <a:lnTo>
                  <a:pt x="569" y="820"/>
                </a:lnTo>
                <a:lnTo>
                  <a:pt x="571" y="818"/>
                </a:lnTo>
                <a:lnTo>
                  <a:pt x="571" y="818"/>
                </a:lnTo>
                <a:lnTo>
                  <a:pt x="571" y="817"/>
                </a:lnTo>
                <a:lnTo>
                  <a:pt x="571" y="816"/>
                </a:lnTo>
                <a:lnTo>
                  <a:pt x="571" y="814"/>
                </a:lnTo>
                <a:lnTo>
                  <a:pt x="572" y="814"/>
                </a:lnTo>
                <a:lnTo>
                  <a:pt x="572" y="813"/>
                </a:lnTo>
                <a:lnTo>
                  <a:pt x="572" y="811"/>
                </a:lnTo>
                <a:lnTo>
                  <a:pt x="572" y="810"/>
                </a:lnTo>
                <a:lnTo>
                  <a:pt x="574" y="810"/>
                </a:lnTo>
                <a:lnTo>
                  <a:pt x="574" y="808"/>
                </a:lnTo>
                <a:lnTo>
                  <a:pt x="574" y="807"/>
                </a:lnTo>
                <a:lnTo>
                  <a:pt x="574" y="807"/>
                </a:lnTo>
                <a:lnTo>
                  <a:pt x="574" y="806"/>
                </a:lnTo>
                <a:lnTo>
                  <a:pt x="575" y="806"/>
                </a:lnTo>
                <a:lnTo>
                  <a:pt x="575" y="804"/>
                </a:lnTo>
                <a:lnTo>
                  <a:pt x="575" y="804"/>
                </a:lnTo>
                <a:lnTo>
                  <a:pt x="575" y="803"/>
                </a:lnTo>
                <a:lnTo>
                  <a:pt x="577" y="803"/>
                </a:lnTo>
                <a:lnTo>
                  <a:pt x="577" y="801"/>
                </a:lnTo>
                <a:lnTo>
                  <a:pt x="577" y="801"/>
                </a:lnTo>
                <a:lnTo>
                  <a:pt x="577" y="801"/>
                </a:lnTo>
                <a:lnTo>
                  <a:pt x="577" y="800"/>
                </a:lnTo>
                <a:lnTo>
                  <a:pt x="578" y="800"/>
                </a:lnTo>
                <a:lnTo>
                  <a:pt x="578" y="800"/>
                </a:lnTo>
                <a:lnTo>
                  <a:pt x="578" y="799"/>
                </a:lnTo>
                <a:lnTo>
                  <a:pt x="578" y="799"/>
                </a:lnTo>
                <a:lnTo>
                  <a:pt x="579" y="799"/>
                </a:lnTo>
                <a:lnTo>
                  <a:pt x="579" y="799"/>
                </a:lnTo>
                <a:lnTo>
                  <a:pt x="579" y="799"/>
                </a:lnTo>
                <a:lnTo>
                  <a:pt x="579" y="799"/>
                </a:lnTo>
                <a:lnTo>
                  <a:pt x="581" y="799"/>
                </a:lnTo>
                <a:lnTo>
                  <a:pt x="581" y="799"/>
                </a:lnTo>
                <a:lnTo>
                  <a:pt x="581" y="799"/>
                </a:lnTo>
                <a:lnTo>
                  <a:pt x="581" y="799"/>
                </a:lnTo>
                <a:lnTo>
                  <a:pt x="581" y="799"/>
                </a:lnTo>
                <a:lnTo>
                  <a:pt x="582" y="799"/>
                </a:lnTo>
                <a:lnTo>
                  <a:pt x="582" y="800"/>
                </a:lnTo>
                <a:lnTo>
                  <a:pt x="582" y="800"/>
                </a:lnTo>
                <a:lnTo>
                  <a:pt x="582" y="800"/>
                </a:lnTo>
                <a:lnTo>
                  <a:pt x="584" y="801"/>
                </a:lnTo>
                <a:lnTo>
                  <a:pt x="584" y="801"/>
                </a:lnTo>
                <a:lnTo>
                  <a:pt x="584" y="803"/>
                </a:lnTo>
                <a:lnTo>
                  <a:pt x="584" y="803"/>
                </a:lnTo>
                <a:lnTo>
                  <a:pt x="585" y="804"/>
                </a:lnTo>
                <a:lnTo>
                  <a:pt x="585" y="804"/>
                </a:lnTo>
                <a:lnTo>
                  <a:pt x="585" y="806"/>
                </a:lnTo>
                <a:lnTo>
                  <a:pt x="585" y="807"/>
                </a:lnTo>
                <a:lnTo>
                  <a:pt x="586" y="808"/>
                </a:lnTo>
                <a:lnTo>
                  <a:pt x="586" y="808"/>
                </a:lnTo>
                <a:lnTo>
                  <a:pt x="586" y="810"/>
                </a:lnTo>
                <a:lnTo>
                  <a:pt x="586" y="811"/>
                </a:lnTo>
                <a:lnTo>
                  <a:pt x="586" y="813"/>
                </a:lnTo>
                <a:lnTo>
                  <a:pt x="588" y="816"/>
                </a:lnTo>
                <a:lnTo>
                  <a:pt x="588" y="817"/>
                </a:lnTo>
                <a:lnTo>
                  <a:pt x="588" y="818"/>
                </a:lnTo>
                <a:lnTo>
                  <a:pt x="588" y="820"/>
                </a:lnTo>
                <a:lnTo>
                  <a:pt x="589" y="823"/>
                </a:lnTo>
                <a:lnTo>
                  <a:pt x="589" y="824"/>
                </a:lnTo>
                <a:lnTo>
                  <a:pt x="589" y="827"/>
                </a:lnTo>
                <a:lnTo>
                  <a:pt x="589" y="828"/>
                </a:lnTo>
                <a:lnTo>
                  <a:pt x="589" y="831"/>
                </a:lnTo>
                <a:lnTo>
                  <a:pt x="591" y="833"/>
                </a:lnTo>
                <a:lnTo>
                  <a:pt x="591" y="835"/>
                </a:lnTo>
                <a:lnTo>
                  <a:pt x="591" y="838"/>
                </a:lnTo>
                <a:lnTo>
                  <a:pt x="591" y="841"/>
                </a:lnTo>
                <a:lnTo>
                  <a:pt x="592" y="844"/>
                </a:lnTo>
                <a:lnTo>
                  <a:pt x="592" y="847"/>
                </a:lnTo>
                <a:lnTo>
                  <a:pt x="592" y="850"/>
                </a:lnTo>
                <a:lnTo>
                  <a:pt x="592" y="852"/>
                </a:lnTo>
                <a:lnTo>
                  <a:pt x="592" y="857"/>
                </a:lnTo>
                <a:lnTo>
                  <a:pt x="594" y="859"/>
                </a:lnTo>
                <a:lnTo>
                  <a:pt x="594" y="862"/>
                </a:lnTo>
                <a:lnTo>
                  <a:pt x="594" y="867"/>
                </a:lnTo>
                <a:lnTo>
                  <a:pt x="594" y="871"/>
                </a:lnTo>
                <a:lnTo>
                  <a:pt x="595" y="874"/>
                </a:lnTo>
                <a:lnTo>
                  <a:pt x="595" y="878"/>
                </a:lnTo>
                <a:lnTo>
                  <a:pt x="595" y="882"/>
                </a:lnTo>
                <a:lnTo>
                  <a:pt x="595" y="886"/>
                </a:lnTo>
                <a:lnTo>
                  <a:pt x="596" y="889"/>
                </a:lnTo>
                <a:lnTo>
                  <a:pt x="596" y="895"/>
                </a:lnTo>
                <a:lnTo>
                  <a:pt x="596" y="899"/>
                </a:lnTo>
                <a:lnTo>
                  <a:pt x="596" y="903"/>
                </a:lnTo>
                <a:lnTo>
                  <a:pt x="596" y="908"/>
                </a:lnTo>
                <a:lnTo>
                  <a:pt x="598" y="912"/>
                </a:lnTo>
                <a:lnTo>
                  <a:pt x="598" y="918"/>
                </a:lnTo>
                <a:lnTo>
                  <a:pt x="598" y="922"/>
                </a:lnTo>
                <a:lnTo>
                  <a:pt x="598" y="927"/>
                </a:lnTo>
                <a:lnTo>
                  <a:pt x="599" y="932"/>
                </a:lnTo>
                <a:lnTo>
                  <a:pt x="599" y="937"/>
                </a:lnTo>
                <a:lnTo>
                  <a:pt x="599" y="943"/>
                </a:lnTo>
                <a:lnTo>
                  <a:pt x="599" y="947"/>
                </a:lnTo>
                <a:lnTo>
                  <a:pt x="599" y="953"/>
                </a:lnTo>
                <a:lnTo>
                  <a:pt x="601" y="959"/>
                </a:lnTo>
                <a:lnTo>
                  <a:pt x="601" y="964"/>
                </a:lnTo>
                <a:lnTo>
                  <a:pt x="601" y="970"/>
                </a:lnTo>
                <a:lnTo>
                  <a:pt x="601" y="976"/>
                </a:lnTo>
                <a:lnTo>
                  <a:pt x="602" y="981"/>
                </a:lnTo>
                <a:lnTo>
                  <a:pt x="602" y="987"/>
                </a:lnTo>
                <a:lnTo>
                  <a:pt x="602" y="993"/>
                </a:lnTo>
                <a:lnTo>
                  <a:pt x="602" y="1000"/>
                </a:lnTo>
                <a:lnTo>
                  <a:pt x="603" y="1005"/>
                </a:lnTo>
                <a:lnTo>
                  <a:pt x="603" y="1011"/>
                </a:lnTo>
                <a:lnTo>
                  <a:pt x="603" y="1017"/>
                </a:lnTo>
                <a:lnTo>
                  <a:pt x="603" y="1022"/>
                </a:lnTo>
                <a:lnTo>
                  <a:pt x="603" y="1028"/>
                </a:lnTo>
                <a:lnTo>
                  <a:pt x="605" y="1035"/>
                </a:lnTo>
                <a:lnTo>
                  <a:pt x="605" y="1041"/>
                </a:lnTo>
                <a:lnTo>
                  <a:pt x="605" y="1046"/>
                </a:lnTo>
                <a:lnTo>
                  <a:pt x="605" y="1051"/>
                </a:lnTo>
                <a:lnTo>
                  <a:pt x="606" y="1056"/>
                </a:lnTo>
                <a:lnTo>
                  <a:pt x="606" y="1062"/>
                </a:lnTo>
                <a:lnTo>
                  <a:pt x="606" y="1066"/>
                </a:lnTo>
                <a:lnTo>
                  <a:pt x="606" y="1070"/>
                </a:lnTo>
                <a:lnTo>
                  <a:pt x="606" y="1075"/>
                </a:lnTo>
                <a:lnTo>
                  <a:pt x="608" y="1077"/>
                </a:lnTo>
                <a:lnTo>
                  <a:pt x="608" y="1080"/>
                </a:lnTo>
                <a:lnTo>
                  <a:pt x="608" y="1083"/>
                </a:lnTo>
                <a:lnTo>
                  <a:pt x="608" y="1085"/>
                </a:lnTo>
                <a:lnTo>
                  <a:pt x="609" y="1085"/>
                </a:lnTo>
                <a:lnTo>
                  <a:pt x="609" y="1085"/>
                </a:lnTo>
                <a:lnTo>
                  <a:pt x="609" y="1085"/>
                </a:lnTo>
                <a:lnTo>
                  <a:pt x="609" y="1083"/>
                </a:lnTo>
                <a:lnTo>
                  <a:pt x="611" y="1080"/>
                </a:lnTo>
                <a:lnTo>
                  <a:pt x="611" y="1077"/>
                </a:lnTo>
                <a:lnTo>
                  <a:pt x="611" y="1073"/>
                </a:lnTo>
                <a:lnTo>
                  <a:pt x="611" y="1069"/>
                </a:lnTo>
                <a:lnTo>
                  <a:pt x="611" y="1063"/>
                </a:lnTo>
                <a:lnTo>
                  <a:pt x="612" y="1058"/>
                </a:lnTo>
                <a:lnTo>
                  <a:pt x="612" y="1051"/>
                </a:lnTo>
                <a:lnTo>
                  <a:pt x="612" y="1044"/>
                </a:lnTo>
                <a:lnTo>
                  <a:pt x="612" y="1036"/>
                </a:lnTo>
                <a:lnTo>
                  <a:pt x="613" y="1029"/>
                </a:lnTo>
                <a:lnTo>
                  <a:pt x="613" y="1021"/>
                </a:lnTo>
                <a:lnTo>
                  <a:pt x="613" y="1012"/>
                </a:lnTo>
                <a:lnTo>
                  <a:pt x="613" y="1004"/>
                </a:lnTo>
                <a:lnTo>
                  <a:pt x="613" y="994"/>
                </a:lnTo>
                <a:lnTo>
                  <a:pt x="615" y="985"/>
                </a:lnTo>
                <a:lnTo>
                  <a:pt x="615" y="976"/>
                </a:lnTo>
                <a:lnTo>
                  <a:pt x="615" y="966"/>
                </a:lnTo>
                <a:lnTo>
                  <a:pt x="615" y="956"/>
                </a:lnTo>
                <a:lnTo>
                  <a:pt x="616" y="946"/>
                </a:lnTo>
                <a:lnTo>
                  <a:pt x="616" y="936"/>
                </a:lnTo>
                <a:lnTo>
                  <a:pt x="616" y="926"/>
                </a:lnTo>
                <a:lnTo>
                  <a:pt x="616" y="915"/>
                </a:lnTo>
                <a:lnTo>
                  <a:pt x="618" y="905"/>
                </a:lnTo>
                <a:lnTo>
                  <a:pt x="618" y="895"/>
                </a:lnTo>
                <a:lnTo>
                  <a:pt x="618" y="884"/>
                </a:lnTo>
                <a:lnTo>
                  <a:pt x="618" y="872"/>
                </a:lnTo>
                <a:lnTo>
                  <a:pt x="618" y="862"/>
                </a:lnTo>
                <a:lnTo>
                  <a:pt x="619" y="851"/>
                </a:lnTo>
                <a:lnTo>
                  <a:pt x="619" y="840"/>
                </a:lnTo>
                <a:lnTo>
                  <a:pt x="619" y="828"/>
                </a:lnTo>
                <a:lnTo>
                  <a:pt x="619" y="817"/>
                </a:lnTo>
                <a:lnTo>
                  <a:pt x="620" y="806"/>
                </a:lnTo>
                <a:lnTo>
                  <a:pt x="620" y="794"/>
                </a:lnTo>
                <a:lnTo>
                  <a:pt x="620" y="783"/>
                </a:lnTo>
                <a:lnTo>
                  <a:pt x="620" y="772"/>
                </a:lnTo>
                <a:lnTo>
                  <a:pt x="620" y="760"/>
                </a:lnTo>
                <a:lnTo>
                  <a:pt x="622" y="749"/>
                </a:lnTo>
                <a:lnTo>
                  <a:pt x="622" y="736"/>
                </a:lnTo>
                <a:lnTo>
                  <a:pt x="622" y="725"/>
                </a:lnTo>
                <a:lnTo>
                  <a:pt x="622" y="714"/>
                </a:lnTo>
                <a:lnTo>
                  <a:pt x="623" y="702"/>
                </a:lnTo>
                <a:lnTo>
                  <a:pt x="623" y="691"/>
                </a:lnTo>
                <a:lnTo>
                  <a:pt x="623" y="678"/>
                </a:lnTo>
                <a:lnTo>
                  <a:pt x="623" y="667"/>
                </a:lnTo>
                <a:lnTo>
                  <a:pt x="625" y="656"/>
                </a:lnTo>
                <a:lnTo>
                  <a:pt x="625" y="644"/>
                </a:lnTo>
                <a:lnTo>
                  <a:pt x="625" y="632"/>
                </a:lnTo>
                <a:lnTo>
                  <a:pt x="625" y="620"/>
                </a:lnTo>
                <a:lnTo>
                  <a:pt x="625" y="609"/>
                </a:lnTo>
                <a:lnTo>
                  <a:pt x="626" y="598"/>
                </a:lnTo>
                <a:lnTo>
                  <a:pt x="626" y="586"/>
                </a:lnTo>
                <a:lnTo>
                  <a:pt x="626" y="573"/>
                </a:lnTo>
                <a:lnTo>
                  <a:pt x="626" y="562"/>
                </a:lnTo>
                <a:lnTo>
                  <a:pt x="628" y="551"/>
                </a:lnTo>
                <a:lnTo>
                  <a:pt x="628" y="540"/>
                </a:lnTo>
                <a:lnTo>
                  <a:pt x="628" y="528"/>
                </a:lnTo>
                <a:lnTo>
                  <a:pt x="628" y="517"/>
                </a:lnTo>
                <a:lnTo>
                  <a:pt x="628" y="506"/>
                </a:lnTo>
                <a:lnTo>
                  <a:pt x="629" y="494"/>
                </a:lnTo>
                <a:lnTo>
                  <a:pt x="629" y="483"/>
                </a:lnTo>
                <a:lnTo>
                  <a:pt x="629" y="472"/>
                </a:lnTo>
                <a:lnTo>
                  <a:pt x="629" y="460"/>
                </a:lnTo>
                <a:lnTo>
                  <a:pt x="630" y="449"/>
                </a:lnTo>
                <a:lnTo>
                  <a:pt x="630" y="439"/>
                </a:lnTo>
                <a:lnTo>
                  <a:pt x="630" y="428"/>
                </a:lnTo>
                <a:lnTo>
                  <a:pt x="630" y="416"/>
                </a:lnTo>
                <a:lnTo>
                  <a:pt x="630" y="405"/>
                </a:lnTo>
                <a:lnTo>
                  <a:pt x="632" y="395"/>
                </a:lnTo>
                <a:lnTo>
                  <a:pt x="632" y="384"/>
                </a:lnTo>
                <a:lnTo>
                  <a:pt x="632" y="374"/>
                </a:lnTo>
                <a:lnTo>
                  <a:pt x="632" y="364"/>
                </a:lnTo>
                <a:lnTo>
                  <a:pt x="633" y="353"/>
                </a:lnTo>
                <a:lnTo>
                  <a:pt x="633" y="343"/>
                </a:lnTo>
                <a:lnTo>
                  <a:pt x="633" y="333"/>
                </a:lnTo>
                <a:lnTo>
                  <a:pt x="633" y="323"/>
                </a:lnTo>
                <a:lnTo>
                  <a:pt x="635" y="313"/>
                </a:lnTo>
                <a:lnTo>
                  <a:pt x="635" y="303"/>
                </a:lnTo>
                <a:lnTo>
                  <a:pt x="635" y="293"/>
                </a:lnTo>
                <a:lnTo>
                  <a:pt x="635" y="283"/>
                </a:lnTo>
                <a:lnTo>
                  <a:pt x="635" y="273"/>
                </a:lnTo>
                <a:lnTo>
                  <a:pt x="636" y="265"/>
                </a:lnTo>
                <a:lnTo>
                  <a:pt x="636" y="255"/>
                </a:lnTo>
                <a:lnTo>
                  <a:pt x="636" y="246"/>
                </a:lnTo>
                <a:lnTo>
                  <a:pt x="636" y="237"/>
                </a:lnTo>
                <a:lnTo>
                  <a:pt x="637" y="228"/>
                </a:lnTo>
                <a:lnTo>
                  <a:pt x="637" y="220"/>
                </a:lnTo>
                <a:lnTo>
                  <a:pt x="637" y="211"/>
                </a:lnTo>
                <a:lnTo>
                  <a:pt x="637" y="203"/>
                </a:lnTo>
                <a:lnTo>
                  <a:pt x="637" y="194"/>
                </a:lnTo>
                <a:lnTo>
                  <a:pt x="639" y="186"/>
                </a:lnTo>
                <a:lnTo>
                  <a:pt x="639" y="177"/>
                </a:lnTo>
                <a:lnTo>
                  <a:pt x="639" y="170"/>
                </a:lnTo>
                <a:lnTo>
                  <a:pt x="639" y="162"/>
                </a:lnTo>
                <a:lnTo>
                  <a:pt x="640" y="154"/>
                </a:lnTo>
                <a:lnTo>
                  <a:pt x="640" y="147"/>
                </a:lnTo>
                <a:lnTo>
                  <a:pt x="640" y="140"/>
                </a:lnTo>
                <a:lnTo>
                  <a:pt x="640" y="133"/>
                </a:lnTo>
                <a:lnTo>
                  <a:pt x="642" y="126"/>
                </a:lnTo>
                <a:lnTo>
                  <a:pt x="642" y="119"/>
                </a:lnTo>
                <a:lnTo>
                  <a:pt x="642" y="112"/>
                </a:lnTo>
                <a:lnTo>
                  <a:pt x="642" y="106"/>
                </a:lnTo>
                <a:lnTo>
                  <a:pt x="642" y="99"/>
                </a:lnTo>
                <a:lnTo>
                  <a:pt x="643" y="94"/>
                </a:lnTo>
                <a:lnTo>
                  <a:pt x="643" y="88"/>
                </a:lnTo>
                <a:lnTo>
                  <a:pt x="643" y="82"/>
                </a:lnTo>
                <a:lnTo>
                  <a:pt x="643" y="77"/>
                </a:lnTo>
                <a:lnTo>
                  <a:pt x="644" y="71"/>
                </a:lnTo>
                <a:lnTo>
                  <a:pt x="644" y="65"/>
                </a:lnTo>
                <a:lnTo>
                  <a:pt x="644" y="61"/>
                </a:lnTo>
                <a:lnTo>
                  <a:pt x="644" y="57"/>
                </a:lnTo>
                <a:lnTo>
                  <a:pt x="644" y="51"/>
                </a:lnTo>
                <a:lnTo>
                  <a:pt x="646" y="47"/>
                </a:lnTo>
                <a:lnTo>
                  <a:pt x="646" y="43"/>
                </a:lnTo>
                <a:lnTo>
                  <a:pt x="646" y="38"/>
                </a:lnTo>
                <a:lnTo>
                  <a:pt x="646" y="36"/>
                </a:lnTo>
                <a:lnTo>
                  <a:pt x="647" y="31"/>
                </a:lnTo>
                <a:lnTo>
                  <a:pt x="647" y="28"/>
                </a:lnTo>
                <a:lnTo>
                  <a:pt x="647" y="24"/>
                </a:lnTo>
                <a:lnTo>
                  <a:pt x="647" y="21"/>
                </a:lnTo>
                <a:lnTo>
                  <a:pt x="649" y="19"/>
                </a:lnTo>
                <a:lnTo>
                  <a:pt x="649" y="16"/>
                </a:lnTo>
                <a:lnTo>
                  <a:pt x="649" y="14"/>
                </a:lnTo>
                <a:lnTo>
                  <a:pt x="649" y="11"/>
                </a:lnTo>
                <a:lnTo>
                  <a:pt x="649" y="10"/>
                </a:lnTo>
                <a:lnTo>
                  <a:pt x="650" y="7"/>
                </a:lnTo>
                <a:lnTo>
                  <a:pt x="650" y="6"/>
                </a:lnTo>
                <a:lnTo>
                  <a:pt x="650" y="4"/>
                </a:lnTo>
                <a:lnTo>
                  <a:pt x="650" y="3"/>
                </a:lnTo>
                <a:lnTo>
                  <a:pt x="652" y="3"/>
                </a:lnTo>
                <a:lnTo>
                  <a:pt x="652" y="2"/>
                </a:lnTo>
                <a:lnTo>
                  <a:pt x="652" y="2"/>
                </a:lnTo>
                <a:lnTo>
                  <a:pt x="652" y="0"/>
                </a:lnTo>
                <a:lnTo>
                  <a:pt x="652" y="0"/>
                </a:lnTo>
                <a:lnTo>
                  <a:pt x="653" y="0"/>
                </a:lnTo>
                <a:lnTo>
                  <a:pt x="653" y="2"/>
                </a:lnTo>
                <a:lnTo>
                  <a:pt x="653" y="2"/>
                </a:lnTo>
                <a:lnTo>
                  <a:pt x="653" y="2"/>
                </a:lnTo>
                <a:lnTo>
                  <a:pt x="654" y="3"/>
                </a:lnTo>
                <a:lnTo>
                  <a:pt x="654" y="4"/>
                </a:lnTo>
                <a:lnTo>
                  <a:pt x="654" y="6"/>
                </a:lnTo>
                <a:lnTo>
                  <a:pt x="654" y="7"/>
                </a:lnTo>
                <a:lnTo>
                  <a:pt x="656" y="9"/>
                </a:lnTo>
                <a:lnTo>
                  <a:pt x="656" y="10"/>
                </a:lnTo>
                <a:lnTo>
                  <a:pt x="656" y="13"/>
                </a:lnTo>
                <a:lnTo>
                  <a:pt x="656" y="16"/>
                </a:lnTo>
                <a:lnTo>
                  <a:pt x="656" y="17"/>
                </a:lnTo>
                <a:lnTo>
                  <a:pt x="657" y="20"/>
                </a:lnTo>
                <a:lnTo>
                  <a:pt x="657" y="24"/>
                </a:lnTo>
                <a:lnTo>
                  <a:pt x="657" y="27"/>
                </a:lnTo>
                <a:lnTo>
                  <a:pt x="657" y="30"/>
                </a:lnTo>
                <a:lnTo>
                  <a:pt x="659" y="34"/>
                </a:lnTo>
                <a:lnTo>
                  <a:pt x="659" y="37"/>
                </a:lnTo>
                <a:lnTo>
                  <a:pt x="659" y="41"/>
                </a:lnTo>
                <a:lnTo>
                  <a:pt x="659" y="45"/>
                </a:lnTo>
                <a:lnTo>
                  <a:pt x="659" y="50"/>
                </a:lnTo>
                <a:lnTo>
                  <a:pt x="660" y="55"/>
                </a:lnTo>
                <a:lnTo>
                  <a:pt x="660" y="60"/>
                </a:lnTo>
                <a:lnTo>
                  <a:pt x="660" y="64"/>
                </a:lnTo>
                <a:lnTo>
                  <a:pt x="660" y="70"/>
                </a:lnTo>
                <a:lnTo>
                  <a:pt x="661" y="75"/>
                </a:lnTo>
                <a:lnTo>
                  <a:pt x="661" y="81"/>
                </a:lnTo>
                <a:lnTo>
                  <a:pt x="661" y="87"/>
                </a:lnTo>
                <a:lnTo>
                  <a:pt x="661" y="92"/>
                </a:lnTo>
                <a:lnTo>
                  <a:pt x="661" y="98"/>
                </a:lnTo>
                <a:lnTo>
                  <a:pt x="663" y="105"/>
                </a:lnTo>
                <a:lnTo>
                  <a:pt x="663" y="111"/>
                </a:lnTo>
                <a:lnTo>
                  <a:pt x="663" y="118"/>
                </a:lnTo>
                <a:lnTo>
                  <a:pt x="663" y="125"/>
                </a:lnTo>
                <a:lnTo>
                  <a:pt x="664" y="132"/>
                </a:lnTo>
                <a:lnTo>
                  <a:pt x="664" y="139"/>
                </a:lnTo>
                <a:lnTo>
                  <a:pt x="664" y="146"/>
                </a:lnTo>
                <a:lnTo>
                  <a:pt x="664" y="153"/>
                </a:lnTo>
                <a:lnTo>
                  <a:pt x="666" y="162"/>
                </a:lnTo>
                <a:lnTo>
                  <a:pt x="666" y="169"/>
                </a:lnTo>
                <a:lnTo>
                  <a:pt x="666" y="177"/>
                </a:lnTo>
                <a:lnTo>
                  <a:pt x="666" y="186"/>
                </a:lnTo>
                <a:lnTo>
                  <a:pt x="666" y="194"/>
                </a:lnTo>
                <a:lnTo>
                  <a:pt x="667" y="203"/>
                </a:lnTo>
                <a:lnTo>
                  <a:pt x="667" y="211"/>
                </a:lnTo>
                <a:lnTo>
                  <a:pt x="667" y="220"/>
                </a:lnTo>
                <a:lnTo>
                  <a:pt x="667" y="228"/>
                </a:lnTo>
                <a:lnTo>
                  <a:pt x="669" y="238"/>
                </a:lnTo>
                <a:lnTo>
                  <a:pt x="669" y="246"/>
                </a:lnTo>
                <a:lnTo>
                  <a:pt x="669" y="256"/>
                </a:lnTo>
                <a:lnTo>
                  <a:pt x="669" y="265"/>
                </a:lnTo>
                <a:lnTo>
                  <a:pt x="669" y="275"/>
                </a:lnTo>
                <a:lnTo>
                  <a:pt x="670" y="285"/>
                </a:lnTo>
                <a:lnTo>
                  <a:pt x="670" y="295"/>
                </a:lnTo>
                <a:lnTo>
                  <a:pt x="670" y="305"/>
                </a:lnTo>
                <a:lnTo>
                  <a:pt x="670" y="314"/>
                </a:lnTo>
                <a:lnTo>
                  <a:pt x="671" y="324"/>
                </a:lnTo>
                <a:lnTo>
                  <a:pt x="671" y="336"/>
                </a:lnTo>
                <a:lnTo>
                  <a:pt x="671" y="346"/>
                </a:lnTo>
                <a:lnTo>
                  <a:pt x="671" y="355"/>
                </a:lnTo>
                <a:lnTo>
                  <a:pt x="673" y="367"/>
                </a:lnTo>
                <a:lnTo>
                  <a:pt x="673" y="378"/>
                </a:lnTo>
                <a:lnTo>
                  <a:pt x="673" y="388"/>
                </a:lnTo>
                <a:lnTo>
                  <a:pt x="673" y="399"/>
                </a:lnTo>
                <a:lnTo>
                  <a:pt x="673" y="411"/>
                </a:lnTo>
                <a:lnTo>
                  <a:pt x="674" y="421"/>
                </a:lnTo>
                <a:lnTo>
                  <a:pt x="674" y="432"/>
                </a:lnTo>
                <a:lnTo>
                  <a:pt x="674" y="443"/>
                </a:lnTo>
                <a:lnTo>
                  <a:pt x="674" y="455"/>
                </a:lnTo>
                <a:lnTo>
                  <a:pt x="676" y="466"/>
                </a:lnTo>
                <a:lnTo>
                  <a:pt x="676" y="479"/>
                </a:lnTo>
                <a:lnTo>
                  <a:pt x="676" y="490"/>
                </a:lnTo>
                <a:lnTo>
                  <a:pt x="676" y="501"/>
                </a:lnTo>
                <a:lnTo>
                  <a:pt x="676" y="513"/>
                </a:lnTo>
                <a:lnTo>
                  <a:pt x="677" y="524"/>
                </a:lnTo>
                <a:lnTo>
                  <a:pt x="677" y="537"/>
                </a:lnTo>
                <a:lnTo>
                  <a:pt x="677" y="548"/>
                </a:lnTo>
                <a:lnTo>
                  <a:pt x="677" y="559"/>
                </a:lnTo>
                <a:lnTo>
                  <a:pt x="678" y="572"/>
                </a:lnTo>
                <a:lnTo>
                  <a:pt x="678" y="583"/>
                </a:lnTo>
                <a:lnTo>
                  <a:pt x="678" y="596"/>
                </a:lnTo>
                <a:lnTo>
                  <a:pt x="678" y="607"/>
                </a:lnTo>
                <a:lnTo>
                  <a:pt x="680" y="620"/>
                </a:lnTo>
                <a:lnTo>
                  <a:pt x="680" y="632"/>
                </a:lnTo>
                <a:lnTo>
                  <a:pt x="680" y="644"/>
                </a:lnTo>
                <a:lnTo>
                  <a:pt x="680" y="656"/>
                </a:lnTo>
                <a:lnTo>
                  <a:pt x="680" y="668"/>
                </a:lnTo>
                <a:lnTo>
                  <a:pt x="681" y="680"/>
                </a:lnTo>
                <a:lnTo>
                  <a:pt x="681" y="692"/>
                </a:lnTo>
                <a:lnTo>
                  <a:pt x="681" y="704"/>
                </a:lnTo>
                <a:lnTo>
                  <a:pt x="681" y="716"/>
                </a:lnTo>
                <a:lnTo>
                  <a:pt x="683" y="728"/>
                </a:lnTo>
                <a:lnTo>
                  <a:pt x="683" y="741"/>
                </a:lnTo>
                <a:lnTo>
                  <a:pt x="683" y="752"/>
                </a:lnTo>
                <a:lnTo>
                  <a:pt x="683" y="765"/>
                </a:lnTo>
                <a:lnTo>
                  <a:pt x="683" y="776"/>
                </a:lnTo>
                <a:lnTo>
                  <a:pt x="684" y="789"/>
                </a:lnTo>
                <a:lnTo>
                  <a:pt x="684" y="800"/>
                </a:lnTo>
                <a:lnTo>
                  <a:pt x="684" y="813"/>
                </a:lnTo>
                <a:lnTo>
                  <a:pt x="684" y="824"/>
                </a:lnTo>
                <a:lnTo>
                  <a:pt x="686" y="835"/>
                </a:lnTo>
                <a:lnTo>
                  <a:pt x="686" y="847"/>
                </a:lnTo>
                <a:lnTo>
                  <a:pt x="686" y="859"/>
                </a:lnTo>
                <a:lnTo>
                  <a:pt x="686" y="871"/>
                </a:lnTo>
                <a:lnTo>
                  <a:pt x="687" y="882"/>
                </a:lnTo>
                <a:lnTo>
                  <a:pt x="687" y="893"/>
                </a:lnTo>
                <a:lnTo>
                  <a:pt x="687" y="905"/>
                </a:lnTo>
                <a:lnTo>
                  <a:pt x="687" y="916"/>
                </a:lnTo>
                <a:lnTo>
                  <a:pt x="687" y="926"/>
                </a:lnTo>
                <a:lnTo>
                  <a:pt x="688" y="937"/>
                </a:lnTo>
                <a:lnTo>
                  <a:pt x="688" y="949"/>
                </a:lnTo>
                <a:lnTo>
                  <a:pt x="688" y="959"/>
                </a:lnTo>
                <a:lnTo>
                  <a:pt x="688" y="970"/>
                </a:lnTo>
                <a:lnTo>
                  <a:pt x="690" y="980"/>
                </a:lnTo>
                <a:lnTo>
                  <a:pt x="690" y="990"/>
                </a:lnTo>
                <a:lnTo>
                  <a:pt x="690" y="1000"/>
                </a:lnTo>
                <a:lnTo>
                  <a:pt x="690" y="1010"/>
                </a:lnTo>
                <a:lnTo>
                  <a:pt x="690" y="1019"/>
                </a:lnTo>
                <a:lnTo>
                  <a:pt x="691" y="1028"/>
                </a:lnTo>
                <a:lnTo>
                  <a:pt x="691" y="1036"/>
                </a:lnTo>
                <a:lnTo>
                  <a:pt x="691" y="1046"/>
                </a:lnTo>
                <a:lnTo>
                  <a:pt x="691" y="1053"/>
                </a:lnTo>
                <a:lnTo>
                  <a:pt x="693" y="1062"/>
                </a:lnTo>
                <a:lnTo>
                  <a:pt x="693" y="1069"/>
                </a:lnTo>
                <a:lnTo>
                  <a:pt x="693" y="1076"/>
                </a:lnTo>
                <a:lnTo>
                  <a:pt x="693" y="1082"/>
                </a:lnTo>
                <a:lnTo>
                  <a:pt x="693" y="1087"/>
                </a:lnTo>
                <a:lnTo>
                  <a:pt x="694" y="1092"/>
                </a:lnTo>
                <a:lnTo>
                  <a:pt x="694" y="1094"/>
                </a:lnTo>
                <a:lnTo>
                  <a:pt x="694" y="1099"/>
                </a:lnTo>
                <a:lnTo>
                  <a:pt x="694" y="1100"/>
                </a:lnTo>
                <a:lnTo>
                  <a:pt x="695" y="1100"/>
                </a:lnTo>
                <a:lnTo>
                  <a:pt x="695" y="1100"/>
                </a:lnTo>
                <a:lnTo>
                  <a:pt x="695" y="1100"/>
                </a:lnTo>
                <a:lnTo>
                  <a:pt x="695" y="1097"/>
                </a:lnTo>
                <a:lnTo>
                  <a:pt x="697" y="1094"/>
                </a:lnTo>
                <a:lnTo>
                  <a:pt x="697" y="1092"/>
                </a:lnTo>
                <a:lnTo>
                  <a:pt x="697" y="1087"/>
                </a:lnTo>
                <a:lnTo>
                  <a:pt x="697" y="1083"/>
                </a:lnTo>
                <a:lnTo>
                  <a:pt x="697" y="1079"/>
                </a:lnTo>
                <a:lnTo>
                  <a:pt x="698" y="1073"/>
                </a:lnTo>
                <a:lnTo>
                  <a:pt x="698" y="1068"/>
                </a:lnTo>
                <a:lnTo>
                  <a:pt x="698" y="1062"/>
                </a:lnTo>
                <a:lnTo>
                  <a:pt x="698" y="1056"/>
                </a:lnTo>
                <a:lnTo>
                  <a:pt x="700" y="1051"/>
                </a:lnTo>
                <a:lnTo>
                  <a:pt x="700" y="1045"/>
                </a:lnTo>
                <a:lnTo>
                  <a:pt x="700" y="1038"/>
                </a:lnTo>
                <a:lnTo>
                  <a:pt x="700" y="1032"/>
                </a:lnTo>
                <a:lnTo>
                  <a:pt x="700" y="1027"/>
                </a:lnTo>
                <a:lnTo>
                  <a:pt x="701" y="1021"/>
                </a:lnTo>
                <a:lnTo>
                  <a:pt x="701" y="1015"/>
                </a:lnTo>
                <a:lnTo>
                  <a:pt x="701" y="1010"/>
                </a:lnTo>
                <a:lnTo>
                  <a:pt x="701" y="1002"/>
                </a:lnTo>
                <a:lnTo>
                  <a:pt x="703" y="998"/>
                </a:lnTo>
                <a:lnTo>
                  <a:pt x="703" y="993"/>
                </a:lnTo>
                <a:lnTo>
                  <a:pt x="703" y="987"/>
                </a:lnTo>
                <a:lnTo>
                  <a:pt x="703" y="981"/>
                </a:lnTo>
                <a:lnTo>
                  <a:pt x="704" y="976"/>
                </a:lnTo>
                <a:lnTo>
                  <a:pt x="704" y="971"/>
                </a:lnTo>
                <a:lnTo>
                  <a:pt x="704" y="966"/>
                </a:lnTo>
                <a:lnTo>
                  <a:pt x="704" y="961"/>
                </a:lnTo>
                <a:lnTo>
                  <a:pt x="704" y="956"/>
                </a:lnTo>
                <a:lnTo>
                  <a:pt x="705" y="951"/>
                </a:lnTo>
                <a:lnTo>
                  <a:pt x="705" y="947"/>
                </a:lnTo>
                <a:lnTo>
                  <a:pt x="705" y="943"/>
                </a:lnTo>
                <a:lnTo>
                  <a:pt x="705" y="939"/>
                </a:lnTo>
                <a:lnTo>
                  <a:pt x="707" y="934"/>
                </a:lnTo>
                <a:lnTo>
                  <a:pt x="707" y="930"/>
                </a:lnTo>
                <a:lnTo>
                  <a:pt x="707" y="927"/>
                </a:lnTo>
                <a:lnTo>
                  <a:pt x="707" y="923"/>
                </a:lnTo>
                <a:lnTo>
                  <a:pt x="707" y="920"/>
                </a:lnTo>
                <a:lnTo>
                  <a:pt x="708" y="916"/>
                </a:lnTo>
                <a:lnTo>
                  <a:pt x="708" y="913"/>
                </a:lnTo>
                <a:lnTo>
                  <a:pt x="708" y="910"/>
                </a:lnTo>
                <a:lnTo>
                  <a:pt x="708" y="908"/>
                </a:lnTo>
                <a:lnTo>
                  <a:pt x="710" y="905"/>
                </a:lnTo>
                <a:lnTo>
                  <a:pt x="710" y="902"/>
                </a:lnTo>
                <a:lnTo>
                  <a:pt x="710" y="899"/>
                </a:lnTo>
                <a:lnTo>
                  <a:pt x="710" y="898"/>
                </a:lnTo>
                <a:lnTo>
                  <a:pt x="711" y="895"/>
                </a:lnTo>
                <a:lnTo>
                  <a:pt x="711" y="893"/>
                </a:lnTo>
                <a:lnTo>
                  <a:pt x="711" y="892"/>
                </a:lnTo>
                <a:lnTo>
                  <a:pt x="711" y="891"/>
                </a:lnTo>
                <a:lnTo>
                  <a:pt x="711" y="889"/>
                </a:lnTo>
                <a:lnTo>
                  <a:pt x="712" y="888"/>
                </a:lnTo>
                <a:lnTo>
                  <a:pt x="712" y="886"/>
                </a:lnTo>
                <a:lnTo>
                  <a:pt x="712" y="885"/>
                </a:lnTo>
                <a:lnTo>
                  <a:pt x="712" y="884"/>
                </a:lnTo>
                <a:lnTo>
                  <a:pt x="714" y="884"/>
                </a:lnTo>
                <a:lnTo>
                  <a:pt x="714" y="884"/>
                </a:lnTo>
                <a:lnTo>
                  <a:pt x="714" y="882"/>
                </a:lnTo>
                <a:lnTo>
                  <a:pt x="714" y="882"/>
                </a:lnTo>
                <a:lnTo>
                  <a:pt x="714" y="882"/>
                </a:lnTo>
                <a:lnTo>
                  <a:pt x="715" y="882"/>
                </a:lnTo>
                <a:lnTo>
                  <a:pt x="715" y="882"/>
                </a:lnTo>
                <a:lnTo>
                  <a:pt x="715" y="882"/>
                </a:lnTo>
                <a:lnTo>
                  <a:pt x="715" y="884"/>
                </a:lnTo>
                <a:lnTo>
                  <a:pt x="717" y="884"/>
                </a:lnTo>
                <a:lnTo>
                  <a:pt x="717" y="885"/>
                </a:lnTo>
                <a:lnTo>
                  <a:pt x="717" y="885"/>
                </a:lnTo>
                <a:lnTo>
                  <a:pt x="717" y="886"/>
                </a:lnTo>
                <a:lnTo>
                  <a:pt x="718" y="888"/>
                </a:lnTo>
                <a:lnTo>
                  <a:pt x="718" y="889"/>
                </a:lnTo>
                <a:lnTo>
                  <a:pt x="718" y="891"/>
                </a:lnTo>
                <a:lnTo>
                  <a:pt x="718" y="892"/>
                </a:lnTo>
                <a:lnTo>
                  <a:pt x="718" y="893"/>
                </a:lnTo>
                <a:lnTo>
                  <a:pt x="720" y="895"/>
                </a:lnTo>
                <a:lnTo>
                  <a:pt x="720" y="896"/>
                </a:lnTo>
                <a:lnTo>
                  <a:pt x="720" y="899"/>
                </a:lnTo>
                <a:lnTo>
                  <a:pt x="720" y="901"/>
                </a:lnTo>
                <a:lnTo>
                  <a:pt x="721" y="903"/>
                </a:lnTo>
                <a:lnTo>
                  <a:pt x="721" y="906"/>
                </a:lnTo>
                <a:lnTo>
                  <a:pt x="721" y="908"/>
                </a:lnTo>
                <a:lnTo>
                  <a:pt x="721" y="910"/>
                </a:lnTo>
                <a:lnTo>
                  <a:pt x="721" y="913"/>
                </a:lnTo>
                <a:lnTo>
                  <a:pt x="722" y="916"/>
                </a:lnTo>
                <a:lnTo>
                  <a:pt x="722" y="919"/>
                </a:lnTo>
                <a:lnTo>
                  <a:pt x="722" y="922"/>
                </a:lnTo>
                <a:lnTo>
                  <a:pt x="722" y="925"/>
                </a:lnTo>
                <a:lnTo>
                  <a:pt x="724" y="929"/>
                </a:lnTo>
                <a:lnTo>
                  <a:pt x="724" y="932"/>
                </a:lnTo>
                <a:lnTo>
                  <a:pt x="724" y="934"/>
                </a:lnTo>
                <a:lnTo>
                  <a:pt x="724" y="939"/>
                </a:lnTo>
                <a:lnTo>
                  <a:pt x="724" y="942"/>
                </a:lnTo>
                <a:lnTo>
                  <a:pt x="725" y="946"/>
                </a:lnTo>
                <a:lnTo>
                  <a:pt x="725" y="950"/>
                </a:lnTo>
                <a:lnTo>
                  <a:pt x="725" y="954"/>
                </a:lnTo>
                <a:lnTo>
                  <a:pt x="725" y="957"/>
                </a:lnTo>
                <a:lnTo>
                  <a:pt x="727" y="961"/>
                </a:lnTo>
                <a:lnTo>
                  <a:pt x="727" y="966"/>
                </a:lnTo>
                <a:lnTo>
                  <a:pt x="727" y="970"/>
                </a:lnTo>
                <a:lnTo>
                  <a:pt x="727" y="974"/>
                </a:lnTo>
                <a:lnTo>
                  <a:pt x="728" y="978"/>
                </a:lnTo>
                <a:lnTo>
                  <a:pt x="728" y="983"/>
                </a:lnTo>
                <a:lnTo>
                  <a:pt x="728" y="987"/>
                </a:lnTo>
                <a:lnTo>
                  <a:pt x="728" y="991"/>
                </a:lnTo>
                <a:lnTo>
                  <a:pt x="728" y="995"/>
                </a:lnTo>
                <a:lnTo>
                  <a:pt x="729" y="1001"/>
                </a:lnTo>
                <a:lnTo>
                  <a:pt x="729" y="1005"/>
                </a:lnTo>
                <a:lnTo>
                  <a:pt x="729" y="1010"/>
                </a:lnTo>
                <a:lnTo>
                  <a:pt x="729" y="1014"/>
                </a:lnTo>
                <a:lnTo>
                  <a:pt x="731" y="1019"/>
                </a:lnTo>
                <a:lnTo>
                  <a:pt x="731" y="1024"/>
                </a:lnTo>
                <a:lnTo>
                  <a:pt x="731" y="1029"/>
                </a:lnTo>
                <a:lnTo>
                  <a:pt x="731" y="1034"/>
                </a:lnTo>
                <a:lnTo>
                  <a:pt x="731" y="1038"/>
                </a:lnTo>
                <a:lnTo>
                  <a:pt x="732" y="1044"/>
                </a:lnTo>
                <a:lnTo>
                  <a:pt x="732" y="1048"/>
                </a:lnTo>
                <a:lnTo>
                  <a:pt x="732" y="1053"/>
                </a:lnTo>
                <a:lnTo>
                  <a:pt x="732" y="1058"/>
                </a:lnTo>
                <a:lnTo>
                  <a:pt x="734" y="1063"/>
                </a:lnTo>
                <a:lnTo>
                  <a:pt x="734" y="1068"/>
                </a:lnTo>
                <a:lnTo>
                  <a:pt x="734" y="1073"/>
                </a:lnTo>
                <a:lnTo>
                  <a:pt x="734" y="1079"/>
                </a:lnTo>
                <a:lnTo>
                  <a:pt x="734" y="1083"/>
                </a:lnTo>
                <a:lnTo>
                  <a:pt x="735" y="1089"/>
                </a:lnTo>
                <a:lnTo>
                  <a:pt x="735" y="1093"/>
                </a:lnTo>
                <a:lnTo>
                  <a:pt x="735" y="1099"/>
                </a:lnTo>
                <a:lnTo>
                  <a:pt x="735" y="1103"/>
                </a:lnTo>
                <a:lnTo>
                  <a:pt x="737" y="1109"/>
                </a:lnTo>
                <a:lnTo>
                  <a:pt x="737" y="1113"/>
                </a:lnTo>
                <a:lnTo>
                  <a:pt x="737" y="1119"/>
                </a:lnTo>
                <a:lnTo>
                  <a:pt x="737" y="1123"/>
                </a:lnTo>
                <a:lnTo>
                  <a:pt x="738" y="1127"/>
                </a:lnTo>
                <a:lnTo>
                  <a:pt x="738" y="1133"/>
                </a:lnTo>
                <a:lnTo>
                  <a:pt x="738" y="1137"/>
                </a:lnTo>
                <a:lnTo>
                  <a:pt x="738" y="1141"/>
                </a:lnTo>
                <a:lnTo>
                  <a:pt x="738" y="1145"/>
                </a:lnTo>
                <a:lnTo>
                  <a:pt x="739" y="1150"/>
                </a:lnTo>
                <a:lnTo>
                  <a:pt x="739" y="1154"/>
                </a:lnTo>
                <a:lnTo>
                  <a:pt x="739" y="1158"/>
                </a:lnTo>
                <a:lnTo>
                  <a:pt x="739" y="1161"/>
                </a:lnTo>
                <a:lnTo>
                  <a:pt x="741" y="1164"/>
                </a:lnTo>
                <a:lnTo>
                  <a:pt x="741" y="1167"/>
                </a:lnTo>
                <a:lnTo>
                  <a:pt x="741" y="1168"/>
                </a:lnTo>
                <a:lnTo>
                  <a:pt x="741" y="1168"/>
                </a:lnTo>
                <a:lnTo>
                  <a:pt x="741" y="1168"/>
                </a:lnTo>
                <a:lnTo>
                  <a:pt x="742" y="1168"/>
                </a:lnTo>
                <a:lnTo>
                  <a:pt x="742" y="1167"/>
                </a:lnTo>
                <a:lnTo>
                  <a:pt x="742" y="1164"/>
                </a:lnTo>
                <a:lnTo>
                  <a:pt x="742" y="1161"/>
                </a:lnTo>
                <a:lnTo>
                  <a:pt x="744" y="1158"/>
                </a:lnTo>
                <a:lnTo>
                  <a:pt x="744" y="1154"/>
                </a:lnTo>
                <a:lnTo>
                  <a:pt x="744" y="1151"/>
                </a:lnTo>
                <a:lnTo>
                  <a:pt x="744" y="1147"/>
                </a:lnTo>
                <a:lnTo>
                  <a:pt x="745" y="1144"/>
                </a:lnTo>
                <a:lnTo>
                  <a:pt x="745" y="1140"/>
                </a:lnTo>
                <a:lnTo>
                  <a:pt x="745" y="1136"/>
                </a:lnTo>
                <a:lnTo>
                  <a:pt x="745" y="1133"/>
                </a:lnTo>
                <a:lnTo>
                  <a:pt x="745" y="1128"/>
                </a:lnTo>
                <a:lnTo>
                  <a:pt x="746" y="1124"/>
                </a:lnTo>
                <a:lnTo>
                  <a:pt x="746" y="1121"/>
                </a:lnTo>
                <a:lnTo>
                  <a:pt x="746" y="1117"/>
                </a:lnTo>
                <a:lnTo>
                  <a:pt x="746" y="1114"/>
                </a:lnTo>
                <a:lnTo>
                  <a:pt x="748" y="1110"/>
                </a:lnTo>
                <a:lnTo>
                  <a:pt x="748" y="1107"/>
                </a:lnTo>
                <a:lnTo>
                  <a:pt x="748" y="1103"/>
                </a:lnTo>
                <a:lnTo>
                  <a:pt x="748" y="1100"/>
                </a:lnTo>
                <a:lnTo>
                  <a:pt x="748" y="1097"/>
                </a:lnTo>
                <a:lnTo>
                  <a:pt x="749" y="1093"/>
                </a:lnTo>
                <a:lnTo>
                  <a:pt x="749" y="1090"/>
                </a:lnTo>
                <a:lnTo>
                  <a:pt x="749" y="1087"/>
                </a:lnTo>
                <a:lnTo>
                  <a:pt x="749" y="1085"/>
                </a:lnTo>
                <a:lnTo>
                  <a:pt x="751" y="1082"/>
                </a:lnTo>
                <a:lnTo>
                  <a:pt x="751" y="1077"/>
                </a:lnTo>
                <a:lnTo>
                  <a:pt x="751" y="1075"/>
                </a:lnTo>
                <a:lnTo>
                  <a:pt x="751" y="1073"/>
                </a:lnTo>
                <a:lnTo>
                  <a:pt x="752" y="1070"/>
                </a:lnTo>
                <a:lnTo>
                  <a:pt x="752" y="1068"/>
                </a:lnTo>
                <a:lnTo>
                  <a:pt x="752" y="1065"/>
                </a:lnTo>
                <a:lnTo>
                  <a:pt x="752" y="1062"/>
                </a:lnTo>
                <a:lnTo>
                  <a:pt x="752" y="1060"/>
                </a:lnTo>
                <a:lnTo>
                  <a:pt x="754" y="1058"/>
                </a:lnTo>
                <a:lnTo>
                  <a:pt x="754" y="1056"/>
                </a:lnTo>
                <a:lnTo>
                  <a:pt x="754" y="1053"/>
                </a:lnTo>
                <a:lnTo>
                  <a:pt x="754" y="1052"/>
                </a:lnTo>
                <a:lnTo>
                  <a:pt x="755" y="1049"/>
                </a:lnTo>
                <a:lnTo>
                  <a:pt x="755" y="1048"/>
                </a:lnTo>
                <a:lnTo>
                  <a:pt x="755" y="1046"/>
                </a:lnTo>
                <a:lnTo>
                  <a:pt x="755" y="1045"/>
                </a:lnTo>
                <a:lnTo>
                  <a:pt x="755" y="1042"/>
                </a:lnTo>
                <a:lnTo>
                  <a:pt x="756" y="1041"/>
                </a:lnTo>
                <a:lnTo>
                  <a:pt x="756" y="1041"/>
                </a:lnTo>
                <a:lnTo>
                  <a:pt x="756" y="1039"/>
                </a:lnTo>
                <a:lnTo>
                  <a:pt x="756" y="1038"/>
                </a:lnTo>
                <a:lnTo>
                  <a:pt x="758" y="1036"/>
                </a:lnTo>
                <a:lnTo>
                  <a:pt x="758" y="1035"/>
                </a:lnTo>
                <a:lnTo>
                  <a:pt x="758" y="1035"/>
                </a:lnTo>
                <a:lnTo>
                  <a:pt x="758" y="1034"/>
                </a:lnTo>
                <a:lnTo>
                  <a:pt x="759" y="1032"/>
                </a:lnTo>
                <a:lnTo>
                  <a:pt x="759" y="1032"/>
                </a:lnTo>
                <a:lnTo>
                  <a:pt x="759" y="1031"/>
                </a:lnTo>
                <a:lnTo>
                  <a:pt x="759" y="1031"/>
                </a:lnTo>
                <a:lnTo>
                  <a:pt x="759" y="1031"/>
                </a:lnTo>
                <a:lnTo>
                  <a:pt x="761" y="1031"/>
                </a:lnTo>
                <a:lnTo>
                  <a:pt x="761" y="1029"/>
                </a:lnTo>
                <a:lnTo>
                  <a:pt x="761" y="1029"/>
                </a:lnTo>
                <a:lnTo>
                  <a:pt x="761" y="1029"/>
                </a:lnTo>
                <a:lnTo>
                  <a:pt x="762" y="1029"/>
                </a:lnTo>
                <a:lnTo>
                  <a:pt x="762" y="1029"/>
                </a:lnTo>
                <a:lnTo>
                  <a:pt x="762" y="1031"/>
                </a:lnTo>
                <a:lnTo>
                  <a:pt x="762" y="1031"/>
                </a:lnTo>
                <a:lnTo>
                  <a:pt x="762" y="1031"/>
                </a:lnTo>
                <a:lnTo>
                  <a:pt x="763" y="1031"/>
                </a:lnTo>
                <a:lnTo>
                  <a:pt x="763" y="1032"/>
                </a:lnTo>
                <a:lnTo>
                  <a:pt x="763" y="1032"/>
                </a:lnTo>
                <a:lnTo>
                  <a:pt x="763" y="1034"/>
                </a:lnTo>
                <a:lnTo>
                  <a:pt x="765" y="1034"/>
                </a:lnTo>
                <a:lnTo>
                  <a:pt x="765" y="1035"/>
                </a:lnTo>
                <a:lnTo>
                  <a:pt x="765" y="1035"/>
                </a:lnTo>
                <a:lnTo>
                  <a:pt x="765" y="1036"/>
                </a:lnTo>
                <a:lnTo>
                  <a:pt x="765" y="1038"/>
                </a:lnTo>
                <a:lnTo>
                  <a:pt x="766" y="1038"/>
                </a:lnTo>
                <a:lnTo>
                  <a:pt x="766" y="1039"/>
                </a:lnTo>
                <a:lnTo>
                  <a:pt x="766" y="1041"/>
                </a:lnTo>
                <a:lnTo>
                  <a:pt x="766" y="1042"/>
                </a:lnTo>
                <a:lnTo>
                  <a:pt x="768" y="1044"/>
                </a:lnTo>
                <a:lnTo>
                  <a:pt x="768" y="1045"/>
                </a:lnTo>
                <a:lnTo>
                  <a:pt x="768" y="1046"/>
                </a:lnTo>
                <a:lnTo>
                  <a:pt x="768" y="1048"/>
                </a:lnTo>
                <a:lnTo>
                  <a:pt x="769" y="1049"/>
                </a:lnTo>
                <a:lnTo>
                  <a:pt x="769" y="1052"/>
                </a:lnTo>
                <a:lnTo>
                  <a:pt x="769" y="1053"/>
                </a:lnTo>
                <a:lnTo>
                  <a:pt x="769" y="1055"/>
                </a:lnTo>
                <a:lnTo>
                  <a:pt x="769" y="1056"/>
                </a:lnTo>
                <a:lnTo>
                  <a:pt x="771" y="1059"/>
                </a:lnTo>
                <a:lnTo>
                  <a:pt x="771" y="1060"/>
                </a:lnTo>
                <a:lnTo>
                  <a:pt x="771" y="1062"/>
                </a:lnTo>
                <a:lnTo>
                  <a:pt x="771" y="1065"/>
                </a:lnTo>
                <a:lnTo>
                  <a:pt x="772" y="1066"/>
                </a:lnTo>
                <a:lnTo>
                  <a:pt x="772" y="1069"/>
                </a:lnTo>
                <a:lnTo>
                  <a:pt x="772" y="1070"/>
                </a:lnTo>
                <a:lnTo>
                  <a:pt x="772" y="1073"/>
                </a:lnTo>
                <a:lnTo>
                  <a:pt x="772" y="1075"/>
                </a:lnTo>
                <a:lnTo>
                  <a:pt x="773" y="1077"/>
                </a:lnTo>
                <a:lnTo>
                  <a:pt x="773" y="1079"/>
                </a:lnTo>
                <a:lnTo>
                  <a:pt x="773" y="1082"/>
                </a:lnTo>
                <a:lnTo>
                  <a:pt x="773" y="1083"/>
                </a:lnTo>
                <a:lnTo>
                  <a:pt x="775" y="1086"/>
                </a:lnTo>
                <a:lnTo>
                  <a:pt x="775" y="1089"/>
                </a:lnTo>
                <a:lnTo>
                  <a:pt x="775" y="1090"/>
                </a:lnTo>
                <a:lnTo>
                  <a:pt x="775" y="1093"/>
                </a:lnTo>
                <a:lnTo>
                  <a:pt x="776" y="1094"/>
                </a:lnTo>
                <a:lnTo>
                  <a:pt x="776" y="1097"/>
                </a:lnTo>
                <a:lnTo>
                  <a:pt x="776" y="1100"/>
                </a:lnTo>
                <a:lnTo>
                  <a:pt x="776" y="1102"/>
                </a:lnTo>
                <a:lnTo>
                  <a:pt x="776" y="1104"/>
                </a:lnTo>
                <a:lnTo>
                  <a:pt x="778" y="1106"/>
                </a:lnTo>
                <a:lnTo>
                  <a:pt x="778" y="1107"/>
                </a:lnTo>
                <a:lnTo>
                  <a:pt x="778" y="1110"/>
                </a:lnTo>
                <a:lnTo>
                  <a:pt x="778" y="1111"/>
                </a:lnTo>
                <a:lnTo>
                  <a:pt x="779" y="1114"/>
                </a:lnTo>
                <a:lnTo>
                  <a:pt x="779" y="1116"/>
                </a:lnTo>
                <a:lnTo>
                  <a:pt x="779" y="1117"/>
                </a:lnTo>
                <a:lnTo>
                  <a:pt x="779" y="1119"/>
                </a:lnTo>
                <a:lnTo>
                  <a:pt x="779" y="1120"/>
                </a:lnTo>
                <a:lnTo>
                  <a:pt x="780" y="1121"/>
                </a:lnTo>
                <a:lnTo>
                  <a:pt x="780" y="1123"/>
                </a:lnTo>
                <a:lnTo>
                  <a:pt x="780" y="1124"/>
                </a:lnTo>
                <a:lnTo>
                  <a:pt x="780" y="1126"/>
                </a:lnTo>
                <a:lnTo>
                  <a:pt x="782" y="1127"/>
                </a:lnTo>
                <a:lnTo>
                  <a:pt x="782" y="1127"/>
                </a:lnTo>
                <a:lnTo>
                  <a:pt x="782" y="1128"/>
                </a:lnTo>
                <a:lnTo>
                  <a:pt x="782" y="1128"/>
                </a:lnTo>
                <a:lnTo>
                  <a:pt x="783" y="1128"/>
                </a:lnTo>
                <a:lnTo>
                  <a:pt x="783" y="1128"/>
                </a:lnTo>
                <a:lnTo>
                  <a:pt x="783" y="1128"/>
                </a:lnTo>
                <a:lnTo>
                  <a:pt x="783" y="1128"/>
                </a:lnTo>
                <a:lnTo>
                  <a:pt x="783" y="1128"/>
                </a:lnTo>
                <a:lnTo>
                  <a:pt x="785" y="1127"/>
                </a:lnTo>
                <a:lnTo>
                  <a:pt x="785" y="1127"/>
                </a:lnTo>
                <a:lnTo>
                  <a:pt x="785" y="1126"/>
                </a:lnTo>
                <a:lnTo>
                  <a:pt x="785" y="1126"/>
                </a:lnTo>
                <a:lnTo>
                  <a:pt x="786" y="1124"/>
                </a:lnTo>
                <a:lnTo>
                  <a:pt x="786" y="1123"/>
                </a:lnTo>
                <a:lnTo>
                  <a:pt x="786" y="1121"/>
                </a:lnTo>
                <a:lnTo>
                  <a:pt x="786" y="1120"/>
                </a:lnTo>
                <a:lnTo>
                  <a:pt x="786" y="1119"/>
                </a:lnTo>
                <a:lnTo>
                  <a:pt x="788" y="1117"/>
                </a:lnTo>
                <a:lnTo>
                  <a:pt x="788" y="1116"/>
                </a:lnTo>
                <a:lnTo>
                  <a:pt x="788" y="1114"/>
                </a:lnTo>
                <a:lnTo>
                  <a:pt x="788" y="1113"/>
                </a:lnTo>
                <a:lnTo>
                  <a:pt x="789" y="1110"/>
                </a:lnTo>
                <a:lnTo>
                  <a:pt x="789" y="1109"/>
                </a:lnTo>
                <a:lnTo>
                  <a:pt x="789" y="1107"/>
                </a:lnTo>
                <a:lnTo>
                  <a:pt x="789" y="1104"/>
                </a:lnTo>
                <a:lnTo>
                  <a:pt x="790" y="1103"/>
                </a:lnTo>
                <a:lnTo>
                  <a:pt x="790" y="1102"/>
                </a:lnTo>
                <a:lnTo>
                  <a:pt x="790" y="1099"/>
                </a:lnTo>
                <a:lnTo>
                  <a:pt x="790" y="1097"/>
                </a:lnTo>
                <a:lnTo>
                  <a:pt x="790" y="1094"/>
                </a:lnTo>
                <a:lnTo>
                  <a:pt x="792" y="1093"/>
                </a:lnTo>
                <a:lnTo>
                  <a:pt x="792" y="1092"/>
                </a:lnTo>
                <a:lnTo>
                  <a:pt x="792" y="1089"/>
                </a:lnTo>
                <a:lnTo>
                  <a:pt x="792" y="1087"/>
                </a:lnTo>
                <a:lnTo>
                  <a:pt x="793" y="1085"/>
                </a:lnTo>
                <a:lnTo>
                  <a:pt x="793" y="1083"/>
                </a:lnTo>
                <a:lnTo>
                  <a:pt x="793" y="1082"/>
                </a:lnTo>
                <a:lnTo>
                  <a:pt x="793" y="1080"/>
                </a:lnTo>
                <a:lnTo>
                  <a:pt x="793" y="1077"/>
                </a:lnTo>
                <a:lnTo>
                  <a:pt x="795" y="1076"/>
                </a:lnTo>
                <a:lnTo>
                  <a:pt x="795" y="1075"/>
                </a:lnTo>
                <a:lnTo>
                  <a:pt x="795" y="1073"/>
                </a:lnTo>
                <a:lnTo>
                  <a:pt x="795" y="1070"/>
                </a:lnTo>
                <a:lnTo>
                  <a:pt x="796" y="1069"/>
                </a:lnTo>
                <a:lnTo>
                  <a:pt x="796" y="1068"/>
                </a:lnTo>
                <a:lnTo>
                  <a:pt x="796" y="1066"/>
                </a:lnTo>
                <a:lnTo>
                  <a:pt x="796" y="1065"/>
                </a:lnTo>
                <a:lnTo>
                  <a:pt x="796" y="1063"/>
                </a:lnTo>
                <a:lnTo>
                  <a:pt x="797" y="1062"/>
                </a:lnTo>
                <a:lnTo>
                  <a:pt x="797" y="1060"/>
                </a:lnTo>
                <a:lnTo>
                  <a:pt x="797" y="1059"/>
                </a:lnTo>
                <a:lnTo>
                  <a:pt x="797" y="1058"/>
                </a:lnTo>
                <a:lnTo>
                  <a:pt x="799" y="1056"/>
                </a:lnTo>
                <a:lnTo>
                  <a:pt x="799" y="1055"/>
                </a:lnTo>
                <a:lnTo>
                  <a:pt x="799" y="1053"/>
                </a:lnTo>
                <a:lnTo>
                  <a:pt x="799" y="1052"/>
                </a:lnTo>
                <a:lnTo>
                  <a:pt x="800" y="1052"/>
                </a:lnTo>
                <a:lnTo>
                  <a:pt x="800" y="1051"/>
                </a:lnTo>
                <a:lnTo>
                  <a:pt x="800" y="1049"/>
                </a:lnTo>
                <a:lnTo>
                  <a:pt x="800" y="1049"/>
                </a:lnTo>
                <a:lnTo>
                  <a:pt x="800" y="1048"/>
                </a:lnTo>
                <a:lnTo>
                  <a:pt x="802" y="1048"/>
                </a:lnTo>
                <a:lnTo>
                  <a:pt x="802" y="1046"/>
                </a:lnTo>
                <a:lnTo>
                  <a:pt x="802" y="1046"/>
                </a:lnTo>
                <a:lnTo>
                  <a:pt x="802" y="1045"/>
                </a:lnTo>
                <a:lnTo>
                  <a:pt x="803" y="1045"/>
                </a:lnTo>
                <a:lnTo>
                  <a:pt x="803" y="1044"/>
                </a:lnTo>
                <a:lnTo>
                  <a:pt x="803" y="1044"/>
                </a:lnTo>
                <a:lnTo>
                  <a:pt x="803" y="1044"/>
                </a:lnTo>
                <a:lnTo>
                  <a:pt x="803" y="1044"/>
                </a:lnTo>
                <a:lnTo>
                  <a:pt x="804" y="1044"/>
                </a:lnTo>
                <a:lnTo>
                  <a:pt x="804" y="1042"/>
                </a:lnTo>
                <a:lnTo>
                  <a:pt x="804" y="1042"/>
                </a:lnTo>
                <a:lnTo>
                  <a:pt x="804" y="1042"/>
                </a:lnTo>
                <a:lnTo>
                  <a:pt x="806" y="1042"/>
                </a:lnTo>
                <a:lnTo>
                  <a:pt x="806" y="1042"/>
                </a:lnTo>
                <a:lnTo>
                  <a:pt x="806" y="1042"/>
                </a:lnTo>
                <a:lnTo>
                  <a:pt x="806" y="1042"/>
                </a:lnTo>
                <a:lnTo>
                  <a:pt x="807" y="1044"/>
                </a:lnTo>
                <a:lnTo>
                  <a:pt x="807" y="1044"/>
                </a:lnTo>
                <a:lnTo>
                  <a:pt x="807" y="1044"/>
                </a:lnTo>
                <a:lnTo>
                  <a:pt x="807" y="1044"/>
                </a:lnTo>
                <a:lnTo>
                  <a:pt x="807" y="1045"/>
                </a:lnTo>
                <a:lnTo>
                  <a:pt x="809" y="1045"/>
                </a:lnTo>
                <a:lnTo>
                  <a:pt x="809" y="1045"/>
                </a:lnTo>
                <a:lnTo>
                  <a:pt x="809" y="1046"/>
                </a:lnTo>
                <a:lnTo>
                  <a:pt x="809" y="1046"/>
                </a:lnTo>
                <a:lnTo>
                  <a:pt x="810" y="1048"/>
                </a:lnTo>
                <a:lnTo>
                  <a:pt x="810" y="1048"/>
                </a:lnTo>
                <a:lnTo>
                  <a:pt x="810" y="1049"/>
                </a:lnTo>
                <a:lnTo>
                  <a:pt x="810" y="1049"/>
                </a:lnTo>
                <a:lnTo>
                  <a:pt x="810" y="1051"/>
                </a:lnTo>
                <a:lnTo>
                  <a:pt x="812" y="1052"/>
                </a:lnTo>
                <a:lnTo>
                  <a:pt x="812" y="1053"/>
                </a:lnTo>
                <a:lnTo>
                  <a:pt x="812" y="1053"/>
                </a:lnTo>
                <a:lnTo>
                  <a:pt x="812" y="1055"/>
                </a:lnTo>
                <a:lnTo>
                  <a:pt x="813" y="1056"/>
                </a:lnTo>
                <a:lnTo>
                  <a:pt x="813" y="1058"/>
                </a:lnTo>
                <a:lnTo>
                  <a:pt x="813" y="1059"/>
                </a:lnTo>
                <a:lnTo>
                  <a:pt x="813" y="1060"/>
                </a:lnTo>
                <a:lnTo>
                  <a:pt x="814" y="1060"/>
                </a:lnTo>
                <a:lnTo>
                  <a:pt x="814" y="1062"/>
                </a:lnTo>
                <a:lnTo>
                  <a:pt x="814" y="1065"/>
                </a:lnTo>
                <a:lnTo>
                  <a:pt x="814" y="1066"/>
                </a:lnTo>
                <a:lnTo>
                  <a:pt x="814" y="1068"/>
                </a:lnTo>
                <a:lnTo>
                  <a:pt x="816" y="1069"/>
                </a:lnTo>
                <a:lnTo>
                  <a:pt x="816" y="1070"/>
                </a:lnTo>
                <a:lnTo>
                  <a:pt x="816" y="1072"/>
                </a:lnTo>
                <a:lnTo>
                  <a:pt x="816" y="1073"/>
                </a:lnTo>
                <a:lnTo>
                  <a:pt x="817" y="1075"/>
                </a:lnTo>
                <a:lnTo>
                  <a:pt x="817" y="1077"/>
                </a:lnTo>
                <a:lnTo>
                  <a:pt x="817" y="1079"/>
                </a:lnTo>
                <a:lnTo>
                  <a:pt x="817" y="1080"/>
                </a:lnTo>
                <a:lnTo>
                  <a:pt x="817" y="1082"/>
                </a:lnTo>
                <a:lnTo>
                  <a:pt x="819" y="1085"/>
                </a:lnTo>
                <a:lnTo>
                  <a:pt x="819" y="1086"/>
                </a:lnTo>
                <a:lnTo>
                  <a:pt x="819" y="1087"/>
                </a:lnTo>
                <a:lnTo>
                  <a:pt x="819" y="1090"/>
                </a:lnTo>
                <a:lnTo>
                  <a:pt x="820" y="1092"/>
                </a:lnTo>
                <a:lnTo>
                  <a:pt x="820" y="1093"/>
                </a:lnTo>
                <a:lnTo>
                  <a:pt x="820" y="1096"/>
                </a:lnTo>
                <a:lnTo>
                  <a:pt x="820" y="1097"/>
                </a:lnTo>
                <a:lnTo>
                  <a:pt x="821" y="1100"/>
                </a:lnTo>
                <a:lnTo>
                  <a:pt x="821" y="1102"/>
                </a:lnTo>
                <a:lnTo>
                  <a:pt x="821" y="1104"/>
                </a:lnTo>
                <a:lnTo>
                  <a:pt x="821" y="1106"/>
                </a:lnTo>
                <a:lnTo>
                  <a:pt x="821" y="1109"/>
                </a:lnTo>
                <a:lnTo>
                  <a:pt x="823" y="1110"/>
                </a:lnTo>
                <a:lnTo>
                  <a:pt x="823" y="1113"/>
                </a:lnTo>
                <a:lnTo>
                  <a:pt x="823" y="1114"/>
                </a:lnTo>
                <a:lnTo>
                  <a:pt x="823" y="1117"/>
                </a:lnTo>
                <a:lnTo>
                  <a:pt x="824" y="1119"/>
                </a:lnTo>
                <a:lnTo>
                  <a:pt x="824" y="1121"/>
                </a:lnTo>
                <a:lnTo>
                  <a:pt x="824" y="1123"/>
                </a:lnTo>
                <a:lnTo>
                  <a:pt x="824" y="1126"/>
                </a:lnTo>
                <a:lnTo>
                  <a:pt x="826" y="1127"/>
                </a:lnTo>
                <a:lnTo>
                  <a:pt x="826" y="1130"/>
                </a:lnTo>
                <a:lnTo>
                  <a:pt x="826" y="1131"/>
                </a:lnTo>
                <a:lnTo>
                  <a:pt x="826" y="1134"/>
                </a:lnTo>
                <a:lnTo>
                  <a:pt x="826" y="1136"/>
                </a:lnTo>
                <a:lnTo>
                  <a:pt x="827" y="1138"/>
                </a:lnTo>
                <a:lnTo>
                  <a:pt x="827" y="1140"/>
                </a:lnTo>
                <a:lnTo>
                  <a:pt x="827" y="1143"/>
                </a:lnTo>
                <a:lnTo>
                  <a:pt x="827" y="1144"/>
                </a:lnTo>
                <a:lnTo>
                  <a:pt x="829" y="1147"/>
                </a:lnTo>
                <a:lnTo>
                  <a:pt x="829" y="1148"/>
                </a:lnTo>
                <a:lnTo>
                  <a:pt x="829" y="1150"/>
                </a:lnTo>
                <a:lnTo>
                  <a:pt x="829" y="1153"/>
                </a:lnTo>
                <a:lnTo>
                  <a:pt x="830" y="1154"/>
                </a:lnTo>
                <a:lnTo>
                  <a:pt x="830" y="1157"/>
                </a:lnTo>
                <a:lnTo>
                  <a:pt x="830" y="1158"/>
                </a:lnTo>
                <a:lnTo>
                  <a:pt x="830" y="1160"/>
                </a:lnTo>
                <a:lnTo>
                  <a:pt x="830" y="1161"/>
                </a:lnTo>
                <a:lnTo>
                  <a:pt x="831" y="1164"/>
                </a:lnTo>
                <a:lnTo>
                  <a:pt x="831" y="1165"/>
                </a:lnTo>
                <a:lnTo>
                  <a:pt x="831" y="1167"/>
                </a:lnTo>
                <a:lnTo>
                  <a:pt x="831" y="1168"/>
                </a:lnTo>
                <a:lnTo>
                  <a:pt x="833" y="1169"/>
                </a:lnTo>
                <a:lnTo>
                  <a:pt x="833" y="1171"/>
                </a:lnTo>
                <a:lnTo>
                  <a:pt x="833" y="1172"/>
                </a:lnTo>
                <a:lnTo>
                  <a:pt x="833" y="1172"/>
                </a:lnTo>
                <a:lnTo>
                  <a:pt x="833" y="1174"/>
                </a:lnTo>
                <a:lnTo>
                  <a:pt x="834" y="1174"/>
                </a:lnTo>
                <a:lnTo>
                  <a:pt x="834" y="1175"/>
                </a:lnTo>
                <a:lnTo>
                  <a:pt x="834" y="1175"/>
                </a:lnTo>
                <a:lnTo>
                  <a:pt x="834" y="1175"/>
                </a:lnTo>
                <a:lnTo>
                  <a:pt x="836" y="1175"/>
                </a:lnTo>
                <a:lnTo>
                  <a:pt x="836" y="1175"/>
                </a:lnTo>
                <a:lnTo>
                  <a:pt x="836" y="1175"/>
                </a:lnTo>
                <a:lnTo>
                  <a:pt x="836" y="1175"/>
                </a:lnTo>
                <a:lnTo>
                  <a:pt x="837" y="1174"/>
                </a:lnTo>
                <a:lnTo>
                  <a:pt x="837" y="1174"/>
                </a:lnTo>
                <a:lnTo>
                  <a:pt x="837" y="1172"/>
                </a:lnTo>
                <a:lnTo>
                  <a:pt x="837" y="1172"/>
                </a:lnTo>
                <a:lnTo>
                  <a:pt x="837" y="1171"/>
                </a:lnTo>
                <a:lnTo>
                  <a:pt x="838" y="1171"/>
                </a:lnTo>
                <a:lnTo>
                  <a:pt x="838" y="1169"/>
                </a:lnTo>
                <a:lnTo>
                  <a:pt x="838" y="1168"/>
                </a:lnTo>
                <a:lnTo>
                  <a:pt x="838" y="1168"/>
                </a:lnTo>
                <a:lnTo>
                  <a:pt x="840" y="1167"/>
                </a:lnTo>
                <a:lnTo>
                  <a:pt x="840" y="1165"/>
                </a:lnTo>
                <a:lnTo>
                  <a:pt x="840" y="1165"/>
                </a:lnTo>
                <a:lnTo>
                  <a:pt x="840" y="1164"/>
                </a:lnTo>
                <a:lnTo>
                  <a:pt x="840" y="1162"/>
                </a:lnTo>
                <a:lnTo>
                  <a:pt x="841" y="1162"/>
                </a:lnTo>
                <a:lnTo>
                  <a:pt x="841" y="1161"/>
                </a:lnTo>
                <a:lnTo>
                  <a:pt x="841" y="1161"/>
                </a:lnTo>
                <a:lnTo>
                  <a:pt x="841" y="1160"/>
                </a:lnTo>
                <a:lnTo>
                  <a:pt x="843" y="1160"/>
                </a:lnTo>
                <a:lnTo>
                  <a:pt x="843" y="1158"/>
                </a:lnTo>
                <a:lnTo>
                  <a:pt x="843" y="1157"/>
                </a:lnTo>
                <a:lnTo>
                  <a:pt x="843" y="1157"/>
                </a:lnTo>
                <a:lnTo>
                  <a:pt x="843" y="1157"/>
                </a:lnTo>
                <a:lnTo>
                  <a:pt x="844" y="1155"/>
                </a:lnTo>
                <a:lnTo>
                  <a:pt x="844" y="1155"/>
                </a:lnTo>
                <a:lnTo>
                  <a:pt x="844" y="1154"/>
                </a:lnTo>
                <a:lnTo>
                  <a:pt x="844" y="1154"/>
                </a:lnTo>
                <a:lnTo>
                  <a:pt x="846" y="1154"/>
                </a:lnTo>
                <a:lnTo>
                  <a:pt x="846" y="1154"/>
                </a:lnTo>
                <a:lnTo>
                  <a:pt x="846" y="1153"/>
                </a:lnTo>
                <a:lnTo>
                  <a:pt x="846" y="1153"/>
                </a:lnTo>
                <a:lnTo>
                  <a:pt x="847" y="1153"/>
                </a:lnTo>
                <a:lnTo>
                  <a:pt x="847" y="1153"/>
                </a:lnTo>
                <a:lnTo>
                  <a:pt x="847" y="1153"/>
                </a:lnTo>
                <a:lnTo>
                  <a:pt x="847" y="1153"/>
                </a:lnTo>
                <a:lnTo>
                  <a:pt x="847" y="1151"/>
                </a:lnTo>
                <a:lnTo>
                  <a:pt x="848" y="1151"/>
                </a:lnTo>
                <a:lnTo>
                  <a:pt x="848" y="1151"/>
                </a:lnTo>
                <a:lnTo>
                  <a:pt x="848" y="1151"/>
                </a:lnTo>
                <a:lnTo>
                  <a:pt x="848" y="1153"/>
                </a:lnTo>
                <a:lnTo>
                  <a:pt x="850" y="1153"/>
                </a:lnTo>
                <a:lnTo>
                  <a:pt x="850" y="1153"/>
                </a:lnTo>
                <a:lnTo>
                  <a:pt x="850" y="1153"/>
                </a:lnTo>
                <a:lnTo>
                  <a:pt x="850" y="1153"/>
                </a:lnTo>
                <a:lnTo>
                  <a:pt x="850" y="1153"/>
                </a:lnTo>
                <a:lnTo>
                  <a:pt x="851" y="1154"/>
                </a:lnTo>
                <a:lnTo>
                  <a:pt x="851" y="1154"/>
                </a:lnTo>
                <a:lnTo>
                  <a:pt x="851" y="1154"/>
                </a:lnTo>
                <a:lnTo>
                  <a:pt x="851" y="1154"/>
                </a:lnTo>
                <a:lnTo>
                  <a:pt x="853" y="1155"/>
                </a:lnTo>
                <a:lnTo>
                  <a:pt x="853" y="1155"/>
                </a:lnTo>
                <a:lnTo>
                  <a:pt x="853" y="1157"/>
                </a:lnTo>
                <a:lnTo>
                  <a:pt x="853" y="1157"/>
                </a:lnTo>
                <a:lnTo>
                  <a:pt x="854" y="1158"/>
                </a:lnTo>
                <a:lnTo>
                  <a:pt x="854" y="1158"/>
                </a:lnTo>
                <a:lnTo>
                  <a:pt x="854" y="1160"/>
                </a:lnTo>
                <a:lnTo>
                  <a:pt x="854" y="1160"/>
                </a:lnTo>
                <a:lnTo>
                  <a:pt x="854" y="1161"/>
                </a:lnTo>
                <a:lnTo>
                  <a:pt x="855" y="1161"/>
                </a:lnTo>
                <a:lnTo>
                  <a:pt x="855" y="1162"/>
                </a:lnTo>
                <a:lnTo>
                  <a:pt x="855" y="1164"/>
                </a:lnTo>
                <a:lnTo>
                  <a:pt x="855" y="1164"/>
                </a:lnTo>
                <a:lnTo>
                  <a:pt x="857" y="1165"/>
                </a:lnTo>
                <a:lnTo>
                  <a:pt x="857" y="1167"/>
                </a:lnTo>
                <a:lnTo>
                  <a:pt x="857" y="1168"/>
                </a:lnTo>
                <a:lnTo>
                  <a:pt x="857" y="1169"/>
                </a:lnTo>
                <a:lnTo>
                  <a:pt x="857" y="1169"/>
                </a:lnTo>
                <a:lnTo>
                  <a:pt x="858" y="1171"/>
                </a:lnTo>
                <a:lnTo>
                  <a:pt x="858" y="1172"/>
                </a:lnTo>
                <a:lnTo>
                  <a:pt x="858" y="1174"/>
                </a:lnTo>
                <a:lnTo>
                  <a:pt x="858" y="1175"/>
                </a:lnTo>
                <a:lnTo>
                  <a:pt x="860" y="1177"/>
                </a:lnTo>
                <a:lnTo>
                  <a:pt x="860" y="1178"/>
                </a:lnTo>
                <a:lnTo>
                  <a:pt x="860" y="1178"/>
                </a:lnTo>
                <a:lnTo>
                  <a:pt x="860" y="1179"/>
                </a:lnTo>
                <a:lnTo>
                  <a:pt x="861" y="1181"/>
                </a:lnTo>
                <a:lnTo>
                  <a:pt x="861" y="1182"/>
                </a:lnTo>
                <a:lnTo>
                  <a:pt x="861" y="1184"/>
                </a:lnTo>
                <a:lnTo>
                  <a:pt x="861" y="1185"/>
                </a:lnTo>
                <a:lnTo>
                  <a:pt x="861" y="1186"/>
                </a:lnTo>
                <a:lnTo>
                  <a:pt x="863" y="1186"/>
                </a:lnTo>
                <a:lnTo>
                  <a:pt x="863" y="1188"/>
                </a:lnTo>
                <a:lnTo>
                  <a:pt x="863" y="1188"/>
                </a:lnTo>
                <a:lnTo>
                  <a:pt x="863" y="1188"/>
                </a:lnTo>
                <a:lnTo>
                  <a:pt x="864" y="1188"/>
                </a:lnTo>
                <a:lnTo>
                  <a:pt x="864" y="1186"/>
                </a:lnTo>
                <a:lnTo>
                  <a:pt x="864" y="1185"/>
                </a:lnTo>
                <a:lnTo>
                  <a:pt x="864" y="1184"/>
                </a:lnTo>
                <a:lnTo>
                  <a:pt x="864" y="1184"/>
                </a:lnTo>
                <a:lnTo>
                  <a:pt x="865" y="1181"/>
                </a:lnTo>
                <a:lnTo>
                  <a:pt x="865" y="1179"/>
                </a:lnTo>
                <a:lnTo>
                  <a:pt x="865" y="1178"/>
                </a:lnTo>
                <a:lnTo>
                  <a:pt x="865" y="1177"/>
                </a:lnTo>
                <a:lnTo>
                  <a:pt x="867" y="1175"/>
                </a:lnTo>
                <a:lnTo>
                  <a:pt x="867" y="1174"/>
                </a:lnTo>
                <a:lnTo>
                  <a:pt x="867" y="1172"/>
                </a:lnTo>
                <a:lnTo>
                  <a:pt x="867" y="1171"/>
                </a:lnTo>
                <a:lnTo>
                  <a:pt x="868" y="1168"/>
                </a:lnTo>
                <a:lnTo>
                  <a:pt x="868" y="1167"/>
                </a:lnTo>
                <a:lnTo>
                  <a:pt x="868" y="1165"/>
                </a:lnTo>
                <a:lnTo>
                  <a:pt x="868" y="1164"/>
                </a:lnTo>
                <a:lnTo>
                  <a:pt x="868" y="1161"/>
                </a:lnTo>
                <a:lnTo>
                  <a:pt x="870" y="1160"/>
                </a:lnTo>
                <a:lnTo>
                  <a:pt x="870" y="1158"/>
                </a:lnTo>
                <a:lnTo>
                  <a:pt x="870" y="1157"/>
                </a:lnTo>
                <a:lnTo>
                  <a:pt x="870" y="1154"/>
                </a:lnTo>
                <a:lnTo>
                  <a:pt x="871" y="1153"/>
                </a:lnTo>
                <a:lnTo>
                  <a:pt x="871" y="1151"/>
                </a:lnTo>
                <a:lnTo>
                  <a:pt x="871" y="1150"/>
                </a:lnTo>
                <a:lnTo>
                  <a:pt x="871" y="1148"/>
                </a:lnTo>
                <a:lnTo>
                  <a:pt x="871" y="1145"/>
                </a:lnTo>
                <a:lnTo>
                  <a:pt x="872" y="1144"/>
                </a:lnTo>
                <a:lnTo>
                  <a:pt x="872" y="1143"/>
                </a:lnTo>
                <a:lnTo>
                  <a:pt x="872" y="1141"/>
                </a:lnTo>
                <a:lnTo>
                  <a:pt x="872" y="1140"/>
                </a:lnTo>
                <a:lnTo>
                  <a:pt x="874" y="1137"/>
                </a:lnTo>
                <a:lnTo>
                  <a:pt x="874" y="1136"/>
                </a:lnTo>
                <a:lnTo>
                  <a:pt x="874" y="1134"/>
                </a:lnTo>
                <a:lnTo>
                  <a:pt x="874" y="1133"/>
                </a:lnTo>
                <a:lnTo>
                  <a:pt x="874" y="1131"/>
                </a:lnTo>
                <a:lnTo>
                  <a:pt x="875" y="1130"/>
                </a:lnTo>
                <a:lnTo>
                  <a:pt x="875" y="1128"/>
                </a:lnTo>
                <a:lnTo>
                  <a:pt x="875" y="1127"/>
                </a:lnTo>
                <a:lnTo>
                  <a:pt x="875" y="1126"/>
                </a:lnTo>
                <a:lnTo>
                  <a:pt x="877" y="1124"/>
                </a:lnTo>
                <a:lnTo>
                  <a:pt x="877" y="1123"/>
                </a:lnTo>
                <a:lnTo>
                  <a:pt x="877" y="1121"/>
                </a:lnTo>
                <a:lnTo>
                  <a:pt x="877" y="1119"/>
                </a:lnTo>
                <a:lnTo>
                  <a:pt x="878" y="1119"/>
                </a:lnTo>
                <a:lnTo>
                  <a:pt x="878" y="1117"/>
                </a:lnTo>
                <a:lnTo>
                  <a:pt x="878" y="1116"/>
                </a:lnTo>
                <a:lnTo>
                  <a:pt x="878" y="1114"/>
                </a:lnTo>
                <a:lnTo>
                  <a:pt x="878" y="1113"/>
                </a:lnTo>
                <a:lnTo>
                  <a:pt x="880" y="1111"/>
                </a:lnTo>
                <a:lnTo>
                  <a:pt x="880" y="1110"/>
                </a:lnTo>
                <a:lnTo>
                  <a:pt x="880" y="1109"/>
                </a:lnTo>
                <a:lnTo>
                  <a:pt x="880" y="1109"/>
                </a:lnTo>
                <a:lnTo>
                  <a:pt x="881" y="1107"/>
                </a:lnTo>
                <a:lnTo>
                  <a:pt x="881" y="1106"/>
                </a:lnTo>
                <a:lnTo>
                  <a:pt x="881" y="1104"/>
                </a:lnTo>
                <a:lnTo>
                  <a:pt x="881" y="1104"/>
                </a:lnTo>
                <a:lnTo>
                  <a:pt x="881" y="1103"/>
                </a:lnTo>
                <a:lnTo>
                  <a:pt x="882" y="1102"/>
                </a:lnTo>
                <a:lnTo>
                  <a:pt x="882" y="1102"/>
                </a:lnTo>
                <a:lnTo>
                  <a:pt x="882" y="1100"/>
                </a:lnTo>
                <a:lnTo>
                  <a:pt x="882" y="1099"/>
                </a:lnTo>
                <a:lnTo>
                  <a:pt x="884" y="1099"/>
                </a:lnTo>
                <a:lnTo>
                  <a:pt x="884" y="1097"/>
                </a:lnTo>
                <a:lnTo>
                  <a:pt x="884" y="1097"/>
                </a:lnTo>
                <a:lnTo>
                  <a:pt x="884" y="1097"/>
                </a:lnTo>
                <a:lnTo>
                  <a:pt x="885" y="1096"/>
                </a:lnTo>
                <a:lnTo>
                  <a:pt x="885" y="1096"/>
                </a:lnTo>
                <a:lnTo>
                  <a:pt x="885" y="1094"/>
                </a:lnTo>
                <a:lnTo>
                  <a:pt x="885" y="1094"/>
                </a:lnTo>
                <a:lnTo>
                  <a:pt x="885" y="1094"/>
                </a:lnTo>
                <a:lnTo>
                  <a:pt x="887" y="1093"/>
                </a:lnTo>
                <a:lnTo>
                  <a:pt x="887" y="1093"/>
                </a:lnTo>
                <a:lnTo>
                  <a:pt x="887" y="1093"/>
                </a:lnTo>
                <a:lnTo>
                  <a:pt x="887" y="1093"/>
                </a:lnTo>
                <a:lnTo>
                  <a:pt x="888" y="1093"/>
                </a:lnTo>
                <a:lnTo>
                  <a:pt x="888" y="1093"/>
                </a:lnTo>
                <a:lnTo>
                  <a:pt x="888" y="1092"/>
                </a:lnTo>
                <a:lnTo>
                  <a:pt x="888" y="1092"/>
                </a:lnTo>
                <a:lnTo>
                  <a:pt x="888" y="1092"/>
                </a:lnTo>
                <a:lnTo>
                  <a:pt x="889" y="1092"/>
                </a:lnTo>
                <a:lnTo>
                  <a:pt x="889" y="1092"/>
                </a:lnTo>
                <a:lnTo>
                  <a:pt x="889" y="1093"/>
                </a:lnTo>
                <a:lnTo>
                  <a:pt x="889" y="1093"/>
                </a:lnTo>
                <a:lnTo>
                  <a:pt x="891" y="1093"/>
                </a:lnTo>
                <a:lnTo>
                  <a:pt x="891" y="1093"/>
                </a:lnTo>
                <a:lnTo>
                  <a:pt x="891" y="1093"/>
                </a:lnTo>
                <a:lnTo>
                  <a:pt x="891" y="1093"/>
                </a:lnTo>
                <a:lnTo>
                  <a:pt x="892" y="1094"/>
                </a:lnTo>
                <a:lnTo>
                  <a:pt x="892" y="1094"/>
                </a:lnTo>
                <a:lnTo>
                  <a:pt x="892" y="1094"/>
                </a:lnTo>
                <a:lnTo>
                  <a:pt x="892" y="1096"/>
                </a:lnTo>
                <a:lnTo>
                  <a:pt x="892" y="1096"/>
                </a:lnTo>
                <a:lnTo>
                  <a:pt x="894" y="1096"/>
                </a:lnTo>
                <a:lnTo>
                  <a:pt x="894" y="1097"/>
                </a:lnTo>
                <a:lnTo>
                  <a:pt x="894" y="1099"/>
                </a:lnTo>
                <a:lnTo>
                  <a:pt x="894" y="1099"/>
                </a:lnTo>
                <a:lnTo>
                  <a:pt x="895" y="1100"/>
                </a:lnTo>
                <a:lnTo>
                  <a:pt x="895" y="1100"/>
                </a:lnTo>
                <a:lnTo>
                  <a:pt x="895" y="1102"/>
                </a:lnTo>
                <a:lnTo>
                  <a:pt x="895" y="1102"/>
                </a:lnTo>
                <a:lnTo>
                  <a:pt x="895" y="1103"/>
                </a:lnTo>
                <a:lnTo>
                  <a:pt x="897" y="1104"/>
                </a:lnTo>
                <a:lnTo>
                  <a:pt x="897" y="1106"/>
                </a:lnTo>
                <a:lnTo>
                  <a:pt x="897" y="1106"/>
                </a:lnTo>
                <a:lnTo>
                  <a:pt x="897" y="1107"/>
                </a:lnTo>
                <a:lnTo>
                  <a:pt x="898" y="1109"/>
                </a:lnTo>
                <a:lnTo>
                  <a:pt x="898" y="1110"/>
                </a:lnTo>
                <a:lnTo>
                  <a:pt x="898" y="1111"/>
                </a:lnTo>
                <a:lnTo>
                  <a:pt x="898" y="1111"/>
                </a:lnTo>
                <a:lnTo>
                  <a:pt x="899" y="1114"/>
                </a:lnTo>
                <a:lnTo>
                  <a:pt x="899" y="1114"/>
                </a:lnTo>
                <a:lnTo>
                  <a:pt x="899" y="1116"/>
                </a:lnTo>
                <a:lnTo>
                  <a:pt x="899" y="1117"/>
                </a:lnTo>
                <a:lnTo>
                  <a:pt x="899" y="1119"/>
                </a:lnTo>
                <a:lnTo>
                  <a:pt x="901" y="1121"/>
                </a:lnTo>
                <a:lnTo>
                  <a:pt x="901" y="1123"/>
                </a:lnTo>
                <a:lnTo>
                  <a:pt x="901" y="1124"/>
                </a:lnTo>
                <a:lnTo>
                  <a:pt x="901" y="1126"/>
                </a:lnTo>
                <a:lnTo>
                  <a:pt x="902" y="1127"/>
                </a:lnTo>
                <a:lnTo>
                  <a:pt x="902" y="1128"/>
                </a:lnTo>
                <a:lnTo>
                  <a:pt x="902" y="1130"/>
                </a:lnTo>
                <a:lnTo>
                  <a:pt x="902" y="1131"/>
                </a:lnTo>
                <a:lnTo>
                  <a:pt x="902" y="1134"/>
                </a:lnTo>
                <a:lnTo>
                  <a:pt x="904" y="1136"/>
                </a:lnTo>
                <a:lnTo>
                  <a:pt x="904" y="1137"/>
                </a:lnTo>
                <a:lnTo>
                  <a:pt x="904" y="1138"/>
                </a:lnTo>
                <a:lnTo>
                  <a:pt x="904" y="1141"/>
                </a:lnTo>
                <a:lnTo>
                  <a:pt x="905" y="1143"/>
                </a:lnTo>
                <a:lnTo>
                  <a:pt x="905" y="1144"/>
                </a:lnTo>
                <a:lnTo>
                  <a:pt x="905" y="1147"/>
                </a:lnTo>
                <a:lnTo>
                  <a:pt x="905" y="1148"/>
                </a:lnTo>
                <a:lnTo>
                  <a:pt x="905" y="1150"/>
                </a:lnTo>
                <a:lnTo>
                  <a:pt x="906" y="1153"/>
                </a:lnTo>
                <a:lnTo>
                  <a:pt x="906" y="1154"/>
                </a:lnTo>
                <a:lnTo>
                  <a:pt x="906" y="1155"/>
                </a:lnTo>
                <a:lnTo>
                  <a:pt x="906" y="1157"/>
                </a:lnTo>
                <a:lnTo>
                  <a:pt x="908" y="1160"/>
                </a:lnTo>
                <a:lnTo>
                  <a:pt x="908" y="1161"/>
                </a:lnTo>
                <a:lnTo>
                  <a:pt x="908" y="1162"/>
                </a:lnTo>
                <a:lnTo>
                  <a:pt x="908" y="1164"/>
                </a:lnTo>
                <a:lnTo>
                  <a:pt x="909" y="1167"/>
                </a:lnTo>
                <a:lnTo>
                  <a:pt x="909" y="1168"/>
                </a:lnTo>
                <a:lnTo>
                  <a:pt x="909" y="1169"/>
                </a:lnTo>
                <a:lnTo>
                  <a:pt x="909" y="1171"/>
                </a:lnTo>
                <a:lnTo>
                  <a:pt x="909" y="1172"/>
                </a:lnTo>
                <a:lnTo>
                  <a:pt x="911" y="1174"/>
                </a:lnTo>
                <a:lnTo>
                  <a:pt x="911" y="1174"/>
                </a:lnTo>
                <a:lnTo>
                  <a:pt x="911" y="1175"/>
                </a:lnTo>
                <a:lnTo>
                  <a:pt x="911" y="1175"/>
                </a:lnTo>
                <a:lnTo>
                  <a:pt x="912" y="1177"/>
                </a:lnTo>
                <a:lnTo>
                  <a:pt x="912" y="1177"/>
                </a:lnTo>
                <a:lnTo>
                  <a:pt x="912" y="1175"/>
                </a:lnTo>
                <a:lnTo>
                  <a:pt x="912" y="1175"/>
                </a:lnTo>
                <a:lnTo>
                  <a:pt x="912" y="1174"/>
                </a:lnTo>
                <a:lnTo>
                  <a:pt x="914" y="1174"/>
                </a:lnTo>
                <a:lnTo>
                  <a:pt x="914" y="1172"/>
                </a:lnTo>
                <a:lnTo>
                  <a:pt x="914" y="1171"/>
                </a:lnTo>
                <a:lnTo>
                  <a:pt x="914" y="1169"/>
                </a:lnTo>
                <a:lnTo>
                  <a:pt x="915" y="1168"/>
                </a:lnTo>
                <a:lnTo>
                  <a:pt x="915" y="1165"/>
                </a:lnTo>
                <a:lnTo>
                  <a:pt x="915" y="1164"/>
                </a:lnTo>
                <a:lnTo>
                  <a:pt x="915" y="1162"/>
                </a:lnTo>
                <a:lnTo>
                  <a:pt x="916" y="1161"/>
                </a:lnTo>
                <a:lnTo>
                  <a:pt x="916" y="1158"/>
                </a:lnTo>
                <a:lnTo>
                  <a:pt x="916" y="1157"/>
                </a:lnTo>
                <a:lnTo>
                  <a:pt x="916" y="1154"/>
                </a:lnTo>
                <a:lnTo>
                  <a:pt x="916" y="1153"/>
                </a:lnTo>
                <a:lnTo>
                  <a:pt x="918" y="1151"/>
                </a:lnTo>
                <a:lnTo>
                  <a:pt x="918" y="1148"/>
                </a:lnTo>
                <a:lnTo>
                  <a:pt x="918" y="1147"/>
                </a:lnTo>
                <a:lnTo>
                  <a:pt x="918" y="1144"/>
                </a:lnTo>
                <a:lnTo>
                  <a:pt x="919" y="1143"/>
                </a:lnTo>
                <a:lnTo>
                  <a:pt x="919" y="1141"/>
                </a:lnTo>
                <a:lnTo>
                  <a:pt x="919" y="1138"/>
                </a:lnTo>
                <a:lnTo>
                  <a:pt x="919" y="1137"/>
                </a:lnTo>
                <a:lnTo>
                  <a:pt x="919" y="1134"/>
                </a:lnTo>
                <a:lnTo>
                  <a:pt x="921" y="1133"/>
                </a:lnTo>
                <a:lnTo>
                  <a:pt x="921" y="1131"/>
                </a:lnTo>
                <a:lnTo>
                  <a:pt x="921" y="1128"/>
                </a:lnTo>
                <a:lnTo>
                  <a:pt x="921" y="1127"/>
                </a:lnTo>
                <a:lnTo>
                  <a:pt x="922" y="1126"/>
                </a:lnTo>
                <a:lnTo>
                  <a:pt x="922" y="1123"/>
                </a:lnTo>
                <a:lnTo>
                  <a:pt x="922" y="1121"/>
                </a:lnTo>
                <a:lnTo>
                  <a:pt x="922" y="1120"/>
                </a:lnTo>
                <a:lnTo>
                  <a:pt x="923" y="1119"/>
                </a:lnTo>
                <a:lnTo>
                  <a:pt x="923" y="1116"/>
                </a:lnTo>
                <a:lnTo>
                  <a:pt x="923" y="1114"/>
                </a:lnTo>
                <a:lnTo>
                  <a:pt x="923" y="1113"/>
                </a:lnTo>
                <a:lnTo>
                  <a:pt x="923" y="1111"/>
                </a:lnTo>
                <a:lnTo>
                  <a:pt x="925" y="1110"/>
                </a:lnTo>
                <a:lnTo>
                  <a:pt x="925" y="1109"/>
                </a:lnTo>
                <a:lnTo>
                  <a:pt x="925" y="1106"/>
                </a:lnTo>
                <a:lnTo>
                  <a:pt x="925" y="1104"/>
                </a:lnTo>
                <a:lnTo>
                  <a:pt x="926" y="1103"/>
                </a:lnTo>
                <a:lnTo>
                  <a:pt x="926" y="1102"/>
                </a:lnTo>
                <a:lnTo>
                  <a:pt x="926" y="1100"/>
                </a:lnTo>
                <a:lnTo>
                  <a:pt x="926" y="1099"/>
                </a:lnTo>
                <a:lnTo>
                  <a:pt x="926" y="1097"/>
                </a:lnTo>
                <a:lnTo>
                  <a:pt x="928" y="1096"/>
                </a:lnTo>
                <a:lnTo>
                  <a:pt x="928" y="1094"/>
                </a:lnTo>
                <a:lnTo>
                  <a:pt x="928" y="1094"/>
                </a:lnTo>
                <a:lnTo>
                  <a:pt x="928" y="1093"/>
                </a:lnTo>
                <a:lnTo>
                  <a:pt x="929" y="1092"/>
                </a:lnTo>
                <a:lnTo>
                  <a:pt x="929" y="1090"/>
                </a:lnTo>
                <a:lnTo>
                  <a:pt x="929" y="1089"/>
                </a:lnTo>
                <a:lnTo>
                  <a:pt x="929" y="1089"/>
                </a:lnTo>
                <a:lnTo>
                  <a:pt x="931" y="1087"/>
                </a:lnTo>
                <a:lnTo>
                  <a:pt x="931" y="1086"/>
                </a:lnTo>
                <a:lnTo>
                  <a:pt x="931" y="1086"/>
                </a:lnTo>
                <a:lnTo>
                  <a:pt x="931" y="1085"/>
                </a:lnTo>
                <a:lnTo>
                  <a:pt x="931" y="1083"/>
                </a:lnTo>
                <a:lnTo>
                  <a:pt x="932" y="1083"/>
                </a:lnTo>
                <a:lnTo>
                  <a:pt x="932" y="1082"/>
                </a:lnTo>
                <a:lnTo>
                  <a:pt x="932" y="1082"/>
                </a:lnTo>
                <a:lnTo>
                  <a:pt x="932" y="1080"/>
                </a:lnTo>
                <a:lnTo>
                  <a:pt x="933" y="1080"/>
                </a:lnTo>
                <a:lnTo>
                  <a:pt x="933" y="1080"/>
                </a:lnTo>
                <a:lnTo>
                  <a:pt x="933" y="1079"/>
                </a:lnTo>
                <a:lnTo>
                  <a:pt x="933" y="1079"/>
                </a:lnTo>
                <a:lnTo>
                  <a:pt x="933" y="1079"/>
                </a:lnTo>
                <a:lnTo>
                  <a:pt x="935" y="1077"/>
                </a:lnTo>
                <a:lnTo>
                  <a:pt x="935" y="1077"/>
                </a:lnTo>
                <a:lnTo>
                  <a:pt x="935" y="1077"/>
                </a:lnTo>
                <a:lnTo>
                  <a:pt x="935" y="1077"/>
                </a:lnTo>
                <a:lnTo>
                  <a:pt x="936" y="1077"/>
                </a:lnTo>
                <a:lnTo>
                  <a:pt x="936" y="1076"/>
                </a:lnTo>
                <a:lnTo>
                  <a:pt x="936" y="1076"/>
                </a:lnTo>
                <a:lnTo>
                  <a:pt x="936" y="1076"/>
                </a:lnTo>
                <a:lnTo>
                  <a:pt x="936" y="1076"/>
                </a:lnTo>
                <a:lnTo>
                  <a:pt x="938" y="1076"/>
                </a:lnTo>
                <a:lnTo>
                  <a:pt x="938" y="1076"/>
                </a:lnTo>
                <a:lnTo>
                  <a:pt x="938" y="1077"/>
                </a:lnTo>
                <a:lnTo>
                  <a:pt x="938" y="1077"/>
                </a:lnTo>
                <a:lnTo>
                  <a:pt x="939" y="1077"/>
                </a:lnTo>
                <a:lnTo>
                  <a:pt x="939" y="1077"/>
                </a:lnTo>
                <a:lnTo>
                  <a:pt x="939" y="1077"/>
                </a:lnTo>
                <a:lnTo>
                  <a:pt x="939" y="1079"/>
                </a:lnTo>
                <a:lnTo>
                  <a:pt x="940" y="1079"/>
                </a:lnTo>
                <a:lnTo>
                  <a:pt x="940" y="1079"/>
                </a:lnTo>
                <a:lnTo>
                  <a:pt x="940" y="1080"/>
                </a:lnTo>
                <a:lnTo>
                  <a:pt x="940" y="1080"/>
                </a:lnTo>
                <a:lnTo>
                  <a:pt x="940" y="1080"/>
                </a:lnTo>
                <a:lnTo>
                  <a:pt x="942" y="1082"/>
                </a:lnTo>
                <a:lnTo>
                  <a:pt x="942" y="1082"/>
                </a:lnTo>
                <a:lnTo>
                  <a:pt x="942" y="1083"/>
                </a:lnTo>
                <a:lnTo>
                  <a:pt x="942" y="1083"/>
                </a:lnTo>
                <a:lnTo>
                  <a:pt x="943" y="1085"/>
                </a:lnTo>
                <a:lnTo>
                  <a:pt x="943" y="1086"/>
                </a:lnTo>
                <a:lnTo>
                  <a:pt x="943" y="1086"/>
                </a:lnTo>
                <a:lnTo>
                  <a:pt x="943" y="1087"/>
                </a:lnTo>
                <a:lnTo>
                  <a:pt x="943" y="1089"/>
                </a:lnTo>
                <a:lnTo>
                  <a:pt x="945" y="1089"/>
                </a:lnTo>
                <a:lnTo>
                  <a:pt x="945" y="1090"/>
                </a:lnTo>
                <a:lnTo>
                  <a:pt x="945" y="1092"/>
                </a:lnTo>
                <a:lnTo>
                  <a:pt x="945" y="1093"/>
                </a:lnTo>
                <a:lnTo>
                  <a:pt x="946" y="1094"/>
                </a:lnTo>
                <a:lnTo>
                  <a:pt x="946" y="1094"/>
                </a:lnTo>
                <a:lnTo>
                  <a:pt x="946" y="1096"/>
                </a:lnTo>
                <a:lnTo>
                  <a:pt x="946" y="1097"/>
                </a:lnTo>
                <a:lnTo>
                  <a:pt x="948" y="1099"/>
                </a:lnTo>
                <a:lnTo>
                  <a:pt x="948" y="1100"/>
                </a:lnTo>
                <a:lnTo>
                  <a:pt x="948" y="1102"/>
                </a:lnTo>
                <a:lnTo>
                  <a:pt x="948" y="1103"/>
                </a:lnTo>
                <a:lnTo>
                  <a:pt x="948" y="1104"/>
                </a:lnTo>
                <a:lnTo>
                  <a:pt x="949" y="1106"/>
                </a:lnTo>
                <a:lnTo>
                  <a:pt x="949" y="1107"/>
                </a:lnTo>
                <a:lnTo>
                  <a:pt x="949" y="1110"/>
                </a:lnTo>
                <a:lnTo>
                  <a:pt x="949" y="1111"/>
                </a:lnTo>
                <a:lnTo>
                  <a:pt x="950" y="1113"/>
                </a:lnTo>
                <a:lnTo>
                  <a:pt x="950" y="1114"/>
                </a:lnTo>
                <a:lnTo>
                  <a:pt x="950" y="1116"/>
                </a:lnTo>
                <a:lnTo>
                  <a:pt x="950" y="1117"/>
                </a:lnTo>
                <a:lnTo>
                  <a:pt x="950" y="1120"/>
                </a:lnTo>
                <a:lnTo>
                  <a:pt x="952" y="1121"/>
                </a:lnTo>
                <a:lnTo>
                  <a:pt x="952" y="1123"/>
                </a:lnTo>
                <a:lnTo>
                  <a:pt x="952" y="1124"/>
                </a:lnTo>
                <a:lnTo>
                  <a:pt x="952" y="1127"/>
                </a:lnTo>
                <a:lnTo>
                  <a:pt x="953" y="1128"/>
                </a:lnTo>
                <a:lnTo>
                  <a:pt x="953" y="1130"/>
                </a:lnTo>
                <a:lnTo>
                  <a:pt x="953" y="1133"/>
                </a:lnTo>
                <a:lnTo>
                  <a:pt x="953" y="1134"/>
                </a:lnTo>
                <a:lnTo>
                  <a:pt x="955" y="1136"/>
                </a:lnTo>
                <a:lnTo>
                  <a:pt x="955" y="1138"/>
                </a:lnTo>
                <a:lnTo>
                  <a:pt x="955" y="1140"/>
                </a:lnTo>
                <a:lnTo>
                  <a:pt x="955" y="1141"/>
                </a:lnTo>
                <a:lnTo>
                  <a:pt x="955" y="1144"/>
                </a:lnTo>
                <a:lnTo>
                  <a:pt x="956" y="1145"/>
                </a:lnTo>
                <a:lnTo>
                  <a:pt x="956" y="1148"/>
                </a:lnTo>
                <a:lnTo>
                  <a:pt x="956" y="1150"/>
                </a:lnTo>
                <a:lnTo>
                  <a:pt x="956" y="1151"/>
                </a:lnTo>
                <a:lnTo>
                  <a:pt x="957" y="1154"/>
                </a:lnTo>
                <a:lnTo>
                  <a:pt x="957" y="1155"/>
                </a:lnTo>
                <a:lnTo>
                  <a:pt x="957" y="1157"/>
                </a:lnTo>
                <a:lnTo>
                  <a:pt x="957" y="1160"/>
                </a:lnTo>
                <a:lnTo>
                  <a:pt x="957" y="1161"/>
                </a:lnTo>
                <a:lnTo>
                  <a:pt x="959" y="1162"/>
                </a:lnTo>
                <a:lnTo>
                  <a:pt x="959" y="1165"/>
                </a:lnTo>
                <a:lnTo>
                  <a:pt x="959" y="1167"/>
                </a:lnTo>
                <a:lnTo>
                  <a:pt x="959" y="1168"/>
                </a:lnTo>
                <a:lnTo>
                  <a:pt x="960" y="1169"/>
                </a:lnTo>
                <a:lnTo>
                  <a:pt x="960" y="1171"/>
                </a:lnTo>
                <a:lnTo>
                  <a:pt x="960" y="1172"/>
                </a:lnTo>
                <a:lnTo>
                  <a:pt x="960" y="1174"/>
                </a:lnTo>
                <a:lnTo>
                  <a:pt x="962" y="1174"/>
                </a:lnTo>
                <a:lnTo>
                  <a:pt x="962" y="1175"/>
                </a:lnTo>
                <a:lnTo>
                  <a:pt x="962" y="1175"/>
                </a:lnTo>
                <a:lnTo>
                  <a:pt x="962" y="1177"/>
                </a:lnTo>
                <a:lnTo>
                  <a:pt x="962" y="1177"/>
                </a:lnTo>
                <a:lnTo>
                  <a:pt x="963" y="1175"/>
                </a:lnTo>
                <a:lnTo>
                  <a:pt x="963" y="1175"/>
                </a:lnTo>
                <a:lnTo>
                  <a:pt x="963" y="1174"/>
                </a:lnTo>
                <a:lnTo>
                  <a:pt x="963" y="1174"/>
                </a:lnTo>
                <a:lnTo>
                  <a:pt x="965" y="1172"/>
                </a:lnTo>
                <a:lnTo>
                  <a:pt x="965" y="1171"/>
                </a:lnTo>
                <a:lnTo>
                  <a:pt x="965" y="1169"/>
                </a:lnTo>
                <a:lnTo>
                  <a:pt x="965" y="1168"/>
                </a:lnTo>
                <a:lnTo>
                  <a:pt x="965" y="1167"/>
                </a:lnTo>
                <a:lnTo>
                  <a:pt x="966" y="1165"/>
                </a:lnTo>
                <a:lnTo>
                  <a:pt x="966" y="1162"/>
                </a:lnTo>
                <a:lnTo>
                  <a:pt x="966" y="1161"/>
                </a:lnTo>
                <a:lnTo>
                  <a:pt x="966" y="1160"/>
                </a:lnTo>
                <a:lnTo>
                  <a:pt x="967" y="1158"/>
                </a:lnTo>
                <a:lnTo>
                  <a:pt x="967" y="1155"/>
                </a:lnTo>
                <a:lnTo>
                  <a:pt x="967" y="1154"/>
                </a:lnTo>
                <a:lnTo>
                  <a:pt x="967" y="1153"/>
                </a:lnTo>
                <a:lnTo>
                  <a:pt x="967" y="1151"/>
                </a:lnTo>
                <a:lnTo>
                  <a:pt x="969" y="1148"/>
                </a:lnTo>
                <a:lnTo>
                  <a:pt x="969" y="1147"/>
                </a:lnTo>
                <a:lnTo>
                  <a:pt x="969" y="1145"/>
                </a:lnTo>
                <a:lnTo>
                  <a:pt x="969" y="1143"/>
                </a:lnTo>
                <a:lnTo>
                  <a:pt x="970" y="1141"/>
                </a:lnTo>
                <a:lnTo>
                  <a:pt x="970" y="1140"/>
                </a:lnTo>
                <a:lnTo>
                  <a:pt x="970" y="1137"/>
                </a:lnTo>
                <a:lnTo>
                  <a:pt x="970" y="1136"/>
                </a:lnTo>
                <a:lnTo>
                  <a:pt x="972" y="1134"/>
                </a:lnTo>
                <a:lnTo>
                  <a:pt x="972" y="1133"/>
                </a:lnTo>
                <a:lnTo>
                  <a:pt x="972" y="1130"/>
                </a:lnTo>
                <a:lnTo>
                  <a:pt x="972" y="1128"/>
                </a:lnTo>
                <a:lnTo>
                  <a:pt x="972" y="1127"/>
                </a:lnTo>
                <a:lnTo>
                  <a:pt x="973" y="1126"/>
                </a:lnTo>
                <a:lnTo>
                  <a:pt x="973" y="1124"/>
                </a:lnTo>
                <a:lnTo>
                  <a:pt x="973" y="1123"/>
                </a:lnTo>
                <a:lnTo>
                  <a:pt x="973" y="1120"/>
                </a:lnTo>
                <a:lnTo>
                  <a:pt x="974" y="1119"/>
                </a:lnTo>
                <a:lnTo>
                  <a:pt x="974" y="1117"/>
                </a:lnTo>
                <a:lnTo>
                  <a:pt x="974" y="1116"/>
                </a:lnTo>
                <a:lnTo>
                  <a:pt x="974" y="1114"/>
                </a:lnTo>
                <a:lnTo>
                  <a:pt x="974" y="1113"/>
                </a:lnTo>
                <a:lnTo>
                  <a:pt x="976" y="1111"/>
                </a:lnTo>
                <a:lnTo>
                  <a:pt x="976" y="1110"/>
                </a:lnTo>
                <a:lnTo>
                  <a:pt x="976" y="1109"/>
                </a:lnTo>
                <a:lnTo>
                  <a:pt x="976" y="1107"/>
                </a:lnTo>
                <a:lnTo>
                  <a:pt x="977" y="1106"/>
                </a:lnTo>
                <a:lnTo>
                  <a:pt x="977" y="1104"/>
                </a:lnTo>
                <a:lnTo>
                  <a:pt x="977" y="1104"/>
                </a:lnTo>
                <a:lnTo>
                  <a:pt x="977" y="1103"/>
                </a:lnTo>
                <a:lnTo>
                  <a:pt x="979" y="1102"/>
                </a:lnTo>
                <a:lnTo>
                  <a:pt x="979" y="1100"/>
                </a:lnTo>
                <a:lnTo>
                  <a:pt x="979" y="1099"/>
                </a:lnTo>
                <a:lnTo>
                  <a:pt x="979" y="1099"/>
                </a:lnTo>
                <a:lnTo>
                  <a:pt x="979" y="1097"/>
                </a:lnTo>
                <a:lnTo>
                  <a:pt x="980" y="1096"/>
                </a:lnTo>
                <a:lnTo>
                  <a:pt x="980" y="1096"/>
                </a:lnTo>
                <a:lnTo>
                  <a:pt x="980" y="1094"/>
                </a:lnTo>
                <a:lnTo>
                  <a:pt x="980" y="1093"/>
                </a:lnTo>
                <a:lnTo>
                  <a:pt x="981" y="1093"/>
                </a:lnTo>
                <a:lnTo>
                  <a:pt x="981" y="1092"/>
                </a:lnTo>
                <a:lnTo>
                  <a:pt x="981" y="1090"/>
                </a:lnTo>
                <a:lnTo>
                  <a:pt x="981" y="1090"/>
                </a:lnTo>
                <a:lnTo>
                  <a:pt x="981" y="1089"/>
                </a:lnTo>
                <a:lnTo>
                  <a:pt x="983" y="1089"/>
                </a:lnTo>
                <a:lnTo>
                  <a:pt x="983" y="1089"/>
                </a:lnTo>
                <a:lnTo>
                  <a:pt x="983" y="1087"/>
                </a:lnTo>
                <a:lnTo>
                  <a:pt x="983" y="1087"/>
                </a:lnTo>
                <a:lnTo>
                  <a:pt x="984" y="1086"/>
                </a:lnTo>
                <a:lnTo>
                  <a:pt x="984" y="1086"/>
                </a:lnTo>
                <a:lnTo>
                  <a:pt x="984" y="1086"/>
                </a:lnTo>
                <a:lnTo>
                  <a:pt x="984" y="1085"/>
                </a:lnTo>
                <a:lnTo>
                  <a:pt x="984" y="1085"/>
                </a:lnTo>
                <a:lnTo>
                  <a:pt x="986" y="1085"/>
                </a:lnTo>
                <a:lnTo>
                  <a:pt x="986" y="1085"/>
                </a:lnTo>
                <a:lnTo>
                  <a:pt x="986" y="1083"/>
                </a:lnTo>
                <a:lnTo>
                  <a:pt x="986" y="1083"/>
                </a:lnTo>
                <a:lnTo>
                  <a:pt x="987" y="1083"/>
                </a:lnTo>
                <a:lnTo>
                  <a:pt x="987" y="1083"/>
                </a:lnTo>
                <a:lnTo>
                  <a:pt x="987" y="1083"/>
                </a:lnTo>
                <a:lnTo>
                  <a:pt x="987" y="1083"/>
                </a:lnTo>
                <a:lnTo>
                  <a:pt x="989" y="1083"/>
                </a:lnTo>
                <a:lnTo>
                  <a:pt x="989" y="1083"/>
                </a:lnTo>
                <a:lnTo>
                  <a:pt x="989" y="1083"/>
                </a:lnTo>
                <a:lnTo>
                  <a:pt x="989" y="1083"/>
                </a:lnTo>
                <a:lnTo>
                  <a:pt x="989" y="1083"/>
                </a:lnTo>
                <a:lnTo>
                  <a:pt x="990" y="1083"/>
                </a:lnTo>
                <a:lnTo>
                  <a:pt x="990" y="1083"/>
                </a:lnTo>
                <a:lnTo>
                  <a:pt x="990" y="1083"/>
                </a:lnTo>
                <a:lnTo>
                  <a:pt x="990" y="1083"/>
                </a:lnTo>
                <a:lnTo>
                  <a:pt x="991" y="1083"/>
                </a:lnTo>
                <a:lnTo>
                  <a:pt x="991" y="1083"/>
                </a:lnTo>
                <a:lnTo>
                  <a:pt x="991" y="1085"/>
                </a:lnTo>
                <a:lnTo>
                  <a:pt x="991" y="1085"/>
                </a:lnTo>
                <a:lnTo>
                  <a:pt x="991" y="1085"/>
                </a:lnTo>
                <a:lnTo>
                  <a:pt x="993" y="1085"/>
                </a:lnTo>
                <a:lnTo>
                  <a:pt x="993" y="1086"/>
                </a:lnTo>
                <a:lnTo>
                  <a:pt x="993" y="1086"/>
                </a:lnTo>
                <a:lnTo>
                  <a:pt x="993" y="1086"/>
                </a:lnTo>
                <a:lnTo>
                  <a:pt x="994" y="1087"/>
                </a:lnTo>
                <a:lnTo>
                  <a:pt x="994" y="1087"/>
                </a:lnTo>
                <a:lnTo>
                  <a:pt x="994" y="1087"/>
                </a:lnTo>
                <a:lnTo>
                  <a:pt x="994" y="1089"/>
                </a:lnTo>
                <a:lnTo>
                  <a:pt x="996" y="1089"/>
                </a:lnTo>
                <a:lnTo>
                  <a:pt x="996" y="1090"/>
                </a:lnTo>
                <a:lnTo>
                  <a:pt x="996" y="1090"/>
                </a:lnTo>
                <a:lnTo>
                  <a:pt x="996" y="1092"/>
                </a:lnTo>
                <a:lnTo>
                  <a:pt x="996" y="1092"/>
                </a:lnTo>
                <a:lnTo>
                  <a:pt x="997" y="1093"/>
                </a:lnTo>
                <a:lnTo>
                  <a:pt x="997" y="1093"/>
                </a:lnTo>
                <a:lnTo>
                  <a:pt x="997" y="1094"/>
                </a:lnTo>
                <a:lnTo>
                  <a:pt x="997" y="1094"/>
                </a:lnTo>
                <a:lnTo>
                  <a:pt x="998" y="1096"/>
                </a:lnTo>
                <a:lnTo>
                  <a:pt x="998" y="1096"/>
                </a:lnTo>
                <a:lnTo>
                  <a:pt x="998" y="1097"/>
                </a:lnTo>
                <a:lnTo>
                  <a:pt x="998" y="1097"/>
                </a:lnTo>
                <a:lnTo>
                  <a:pt x="998" y="1099"/>
                </a:lnTo>
                <a:lnTo>
                  <a:pt x="1000" y="1100"/>
                </a:lnTo>
                <a:lnTo>
                  <a:pt x="1000" y="1100"/>
                </a:lnTo>
                <a:lnTo>
                  <a:pt x="1000" y="1102"/>
                </a:lnTo>
                <a:lnTo>
                  <a:pt x="1000" y="1103"/>
                </a:lnTo>
                <a:lnTo>
                  <a:pt x="1001" y="1103"/>
                </a:lnTo>
                <a:lnTo>
                  <a:pt x="1001" y="1104"/>
                </a:lnTo>
                <a:lnTo>
                  <a:pt x="1001" y="1104"/>
                </a:lnTo>
                <a:lnTo>
                  <a:pt x="1001" y="1106"/>
                </a:lnTo>
                <a:lnTo>
                  <a:pt x="1003" y="1107"/>
                </a:lnTo>
                <a:lnTo>
                  <a:pt x="1003" y="1107"/>
                </a:lnTo>
                <a:lnTo>
                  <a:pt x="1003" y="1109"/>
                </a:lnTo>
                <a:lnTo>
                  <a:pt x="1003" y="1110"/>
                </a:lnTo>
                <a:lnTo>
                  <a:pt x="1003" y="1110"/>
                </a:lnTo>
                <a:lnTo>
                  <a:pt x="1004" y="1111"/>
                </a:lnTo>
                <a:lnTo>
                  <a:pt x="1004" y="1113"/>
                </a:lnTo>
                <a:lnTo>
                  <a:pt x="1004" y="1113"/>
                </a:lnTo>
                <a:lnTo>
                  <a:pt x="1004" y="1114"/>
                </a:lnTo>
                <a:lnTo>
                  <a:pt x="1006" y="1114"/>
                </a:lnTo>
                <a:lnTo>
                  <a:pt x="1006" y="1116"/>
                </a:lnTo>
                <a:lnTo>
                  <a:pt x="1006" y="1117"/>
                </a:lnTo>
                <a:lnTo>
                  <a:pt x="1006" y="1117"/>
                </a:lnTo>
                <a:lnTo>
                  <a:pt x="1006" y="1119"/>
                </a:lnTo>
                <a:lnTo>
                  <a:pt x="1007" y="1120"/>
                </a:lnTo>
                <a:lnTo>
                  <a:pt x="1007" y="1120"/>
                </a:lnTo>
                <a:lnTo>
                  <a:pt x="1007" y="1121"/>
                </a:lnTo>
                <a:lnTo>
                  <a:pt x="1007" y="1121"/>
                </a:lnTo>
                <a:lnTo>
                  <a:pt x="1008" y="1123"/>
                </a:lnTo>
                <a:lnTo>
                  <a:pt x="1008" y="1123"/>
                </a:lnTo>
                <a:lnTo>
                  <a:pt x="1008" y="1124"/>
                </a:lnTo>
                <a:lnTo>
                  <a:pt x="1008" y="1124"/>
                </a:lnTo>
                <a:lnTo>
                  <a:pt x="1010" y="1126"/>
                </a:lnTo>
                <a:lnTo>
                  <a:pt x="1010" y="1126"/>
                </a:lnTo>
                <a:lnTo>
                  <a:pt x="1010" y="1127"/>
                </a:lnTo>
                <a:lnTo>
                  <a:pt x="1010" y="1127"/>
                </a:lnTo>
                <a:lnTo>
                  <a:pt x="1010" y="1128"/>
                </a:lnTo>
                <a:lnTo>
                  <a:pt x="1011" y="1128"/>
                </a:lnTo>
                <a:lnTo>
                  <a:pt x="1011" y="1128"/>
                </a:lnTo>
                <a:lnTo>
                  <a:pt x="1011" y="1130"/>
                </a:lnTo>
                <a:lnTo>
                  <a:pt x="1011" y="1130"/>
                </a:lnTo>
                <a:lnTo>
                  <a:pt x="1013" y="1130"/>
                </a:lnTo>
                <a:lnTo>
                  <a:pt x="1013" y="1131"/>
                </a:lnTo>
                <a:lnTo>
                  <a:pt x="1013" y="1131"/>
                </a:lnTo>
                <a:lnTo>
                  <a:pt x="1013" y="1131"/>
                </a:lnTo>
                <a:lnTo>
                  <a:pt x="1013" y="1131"/>
                </a:lnTo>
                <a:lnTo>
                  <a:pt x="1014" y="1131"/>
                </a:lnTo>
                <a:lnTo>
                  <a:pt x="1014" y="1131"/>
                </a:lnTo>
                <a:lnTo>
                  <a:pt x="1014" y="1131"/>
                </a:lnTo>
                <a:lnTo>
                  <a:pt x="1014" y="1131"/>
                </a:lnTo>
                <a:lnTo>
                  <a:pt x="1015" y="1133"/>
                </a:lnTo>
                <a:lnTo>
                  <a:pt x="1015" y="1133"/>
                </a:lnTo>
                <a:lnTo>
                  <a:pt x="1015" y="1131"/>
                </a:lnTo>
                <a:lnTo>
                  <a:pt x="1015" y="1131"/>
                </a:lnTo>
                <a:lnTo>
                  <a:pt x="1015" y="1131"/>
                </a:lnTo>
                <a:lnTo>
                  <a:pt x="1017" y="1131"/>
                </a:lnTo>
                <a:lnTo>
                  <a:pt x="1017" y="1131"/>
                </a:lnTo>
                <a:lnTo>
                  <a:pt x="1017" y="1131"/>
                </a:lnTo>
                <a:lnTo>
                  <a:pt x="1017" y="1131"/>
                </a:lnTo>
                <a:lnTo>
                  <a:pt x="1018" y="1131"/>
                </a:lnTo>
                <a:lnTo>
                  <a:pt x="1018" y="1130"/>
                </a:lnTo>
                <a:lnTo>
                  <a:pt x="1018" y="1130"/>
                </a:lnTo>
                <a:lnTo>
                  <a:pt x="1018" y="1130"/>
                </a:lnTo>
                <a:lnTo>
                  <a:pt x="1020" y="1128"/>
                </a:lnTo>
                <a:lnTo>
                  <a:pt x="1020" y="1128"/>
                </a:lnTo>
                <a:lnTo>
                  <a:pt x="1020" y="1128"/>
                </a:lnTo>
                <a:lnTo>
                  <a:pt x="1020" y="1127"/>
                </a:lnTo>
                <a:lnTo>
                  <a:pt x="1020" y="1127"/>
                </a:lnTo>
                <a:lnTo>
                  <a:pt x="1021" y="1127"/>
                </a:lnTo>
                <a:lnTo>
                  <a:pt x="1021" y="1126"/>
                </a:lnTo>
                <a:lnTo>
                  <a:pt x="1021" y="1126"/>
                </a:lnTo>
                <a:lnTo>
                  <a:pt x="1021" y="1124"/>
                </a:lnTo>
                <a:lnTo>
                  <a:pt x="1023" y="1124"/>
                </a:lnTo>
                <a:lnTo>
                  <a:pt x="1023" y="1123"/>
                </a:lnTo>
                <a:lnTo>
                  <a:pt x="1023" y="1123"/>
                </a:lnTo>
                <a:lnTo>
                  <a:pt x="1023" y="1121"/>
                </a:lnTo>
                <a:lnTo>
                  <a:pt x="1023" y="1121"/>
                </a:lnTo>
                <a:lnTo>
                  <a:pt x="1024" y="1120"/>
                </a:lnTo>
                <a:lnTo>
                  <a:pt x="1024" y="1120"/>
                </a:lnTo>
                <a:lnTo>
                  <a:pt x="1024" y="1119"/>
                </a:lnTo>
                <a:lnTo>
                  <a:pt x="1024" y="1119"/>
                </a:lnTo>
                <a:lnTo>
                  <a:pt x="1025" y="1117"/>
                </a:lnTo>
                <a:lnTo>
                  <a:pt x="1025" y="1117"/>
                </a:lnTo>
                <a:lnTo>
                  <a:pt x="1025" y="1116"/>
                </a:lnTo>
                <a:lnTo>
                  <a:pt x="1025" y="1116"/>
                </a:lnTo>
                <a:lnTo>
                  <a:pt x="1027" y="1114"/>
                </a:lnTo>
                <a:lnTo>
                  <a:pt x="1027" y="1114"/>
                </a:lnTo>
                <a:lnTo>
                  <a:pt x="1027" y="1113"/>
                </a:lnTo>
                <a:lnTo>
                  <a:pt x="1027" y="1113"/>
                </a:lnTo>
                <a:lnTo>
                  <a:pt x="1027" y="1111"/>
                </a:lnTo>
                <a:lnTo>
                  <a:pt x="1028" y="1110"/>
                </a:lnTo>
                <a:lnTo>
                  <a:pt x="1028" y="1110"/>
                </a:lnTo>
                <a:lnTo>
                  <a:pt x="1028" y="1109"/>
                </a:lnTo>
                <a:lnTo>
                  <a:pt x="1028" y="1109"/>
                </a:lnTo>
                <a:lnTo>
                  <a:pt x="1030" y="1107"/>
                </a:lnTo>
                <a:lnTo>
                  <a:pt x="1030" y="1107"/>
                </a:lnTo>
                <a:lnTo>
                  <a:pt x="1030" y="1106"/>
                </a:lnTo>
                <a:lnTo>
                  <a:pt x="1030" y="1106"/>
                </a:lnTo>
                <a:lnTo>
                  <a:pt x="1030" y="1104"/>
                </a:lnTo>
                <a:lnTo>
                  <a:pt x="1031" y="1104"/>
                </a:lnTo>
                <a:lnTo>
                  <a:pt x="1031" y="1103"/>
                </a:lnTo>
                <a:lnTo>
                  <a:pt x="1031" y="1102"/>
                </a:lnTo>
                <a:lnTo>
                  <a:pt x="1031" y="1102"/>
                </a:lnTo>
                <a:lnTo>
                  <a:pt x="1032" y="1100"/>
                </a:lnTo>
                <a:lnTo>
                  <a:pt x="1032" y="1100"/>
                </a:lnTo>
                <a:lnTo>
                  <a:pt x="1032" y="1100"/>
                </a:lnTo>
                <a:lnTo>
                  <a:pt x="1032" y="1099"/>
                </a:lnTo>
                <a:lnTo>
                  <a:pt x="1034" y="1099"/>
                </a:lnTo>
                <a:lnTo>
                  <a:pt x="1034" y="1097"/>
                </a:lnTo>
                <a:lnTo>
                  <a:pt x="1034" y="1097"/>
                </a:lnTo>
                <a:lnTo>
                  <a:pt x="1034" y="1096"/>
                </a:lnTo>
                <a:lnTo>
                  <a:pt x="1034" y="1096"/>
                </a:lnTo>
                <a:lnTo>
                  <a:pt x="1035" y="1094"/>
                </a:lnTo>
                <a:lnTo>
                  <a:pt x="1035" y="1094"/>
                </a:lnTo>
                <a:lnTo>
                  <a:pt x="1035" y="1093"/>
                </a:lnTo>
                <a:lnTo>
                  <a:pt x="1035" y="1093"/>
                </a:lnTo>
                <a:lnTo>
                  <a:pt x="1037" y="1093"/>
                </a:lnTo>
                <a:lnTo>
                  <a:pt x="1037" y="1092"/>
                </a:lnTo>
                <a:lnTo>
                  <a:pt x="1037" y="1092"/>
                </a:lnTo>
                <a:lnTo>
                  <a:pt x="1037" y="1090"/>
                </a:lnTo>
                <a:lnTo>
                  <a:pt x="1037" y="1090"/>
                </a:lnTo>
                <a:lnTo>
                  <a:pt x="1038" y="1090"/>
                </a:lnTo>
                <a:lnTo>
                  <a:pt x="1038" y="1089"/>
                </a:lnTo>
                <a:lnTo>
                  <a:pt x="1038" y="1089"/>
                </a:lnTo>
                <a:lnTo>
                  <a:pt x="1038" y="1089"/>
                </a:lnTo>
                <a:lnTo>
                  <a:pt x="1040" y="1087"/>
                </a:lnTo>
                <a:lnTo>
                  <a:pt x="1040" y="1087"/>
                </a:lnTo>
                <a:lnTo>
                  <a:pt x="1040" y="1087"/>
                </a:lnTo>
                <a:lnTo>
                  <a:pt x="1040" y="1086"/>
                </a:lnTo>
                <a:lnTo>
                  <a:pt x="1041" y="1086"/>
                </a:lnTo>
                <a:lnTo>
                  <a:pt x="1041" y="1086"/>
                </a:lnTo>
                <a:lnTo>
                  <a:pt x="1041" y="1085"/>
                </a:lnTo>
                <a:lnTo>
                  <a:pt x="1041" y="1085"/>
                </a:lnTo>
                <a:lnTo>
                  <a:pt x="1041" y="1085"/>
                </a:lnTo>
                <a:lnTo>
                  <a:pt x="1042" y="1085"/>
                </a:lnTo>
                <a:lnTo>
                  <a:pt x="1042" y="1083"/>
                </a:lnTo>
                <a:lnTo>
                  <a:pt x="1042" y="1083"/>
                </a:lnTo>
                <a:lnTo>
                  <a:pt x="1042" y="1083"/>
                </a:lnTo>
                <a:lnTo>
                  <a:pt x="1044" y="1083"/>
                </a:lnTo>
                <a:lnTo>
                  <a:pt x="1044" y="1083"/>
                </a:lnTo>
                <a:lnTo>
                  <a:pt x="1044" y="1082"/>
                </a:lnTo>
                <a:lnTo>
                  <a:pt x="1044" y="1082"/>
                </a:lnTo>
                <a:lnTo>
                  <a:pt x="1044" y="1082"/>
                </a:lnTo>
                <a:lnTo>
                  <a:pt x="1045" y="1082"/>
                </a:lnTo>
                <a:lnTo>
                  <a:pt x="1045" y="1082"/>
                </a:lnTo>
                <a:lnTo>
                  <a:pt x="1045" y="1082"/>
                </a:lnTo>
                <a:lnTo>
                  <a:pt x="1045" y="1082"/>
                </a:lnTo>
                <a:lnTo>
                  <a:pt x="1047" y="1082"/>
                </a:lnTo>
                <a:lnTo>
                  <a:pt x="1047" y="1080"/>
                </a:lnTo>
                <a:lnTo>
                  <a:pt x="1047" y="1080"/>
                </a:lnTo>
                <a:lnTo>
                  <a:pt x="1047" y="1080"/>
                </a:lnTo>
                <a:lnTo>
                  <a:pt x="1047" y="1080"/>
                </a:lnTo>
                <a:lnTo>
                  <a:pt x="1048" y="1080"/>
                </a:lnTo>
                <a:lnTo>
                  <a:pt x="1048" y="1080"/>
                </a:lnTo>
                <a:lnTo>
                  <a:pt x="1048" y="1080"/>
                </a:lnTo>
                <a:lnTo>
                  <a:pt x="1048" y="1080"/>
                </a:lnTo>
                <a:lnTo>
                  <a:pt x="1049" y="1080"/>
                </a:lnTo>
                <a:lnTo>
                  <a:pt x="1049" y="1080"/>
                </a:lnTo>
                <a:lnTo>
                  <a:pt x="1049" y="1080"/>
                </a:lnTo>
                <a:lnTo>
                  <a:pt x="1049" y="1080"/>
                </a:lnTo>
                <a:lnTo>
                  <a:pt x="1051" y="1080"/>
                </a:lnTo>
                <a:lnTo>
                  <a:pt x="1051" y="1080"/>
                </a:lnTo>
                <a:lnTo>
                  <a:pt x="1051" y="1080"/>
                </a:lnTo>
                <a:lnTo>
                  <a:pt x="1051" y="1082"/>
                </a:lnTo>
                <a:lnTo>
                  <a:pt x="1051" y="1082"/>
                </a:lnTo>
                <a:lnTo>
                  <a:pt x="1052" y="1082"/>
                </a:lnTo>
                <a:lnTo>
                  <a:pt x="1052" y="1082"/>
                </a:lnTo>
                <a:lnTo>
                  <a:pt x="1052" y="1082"/>
                </a:lnTo>
                <a:lnTo>
                  <a:pt x="1052" y="1082"/>
                </a:lnTo>
                <a:lnTo>
                  <a:pt x="1054" y="1082"/>
                </a:lnTo>
                <a:lnTo>
                  <a:pt x="1054" y="1083"/>
                </a:lnTo>
                <a:lnTo>
                  <a:pt x="1054" y="1083"/>
                </a:lnTo>
                <a:lnTo>
                  <a:pt x="1054" y="1083"/>
                </a:lnTo>
                <a:lnTo>
                  <a:pt x="1054" y="1083"/>
                </a:lnTo>
                <a:lnTo>
                  <a:pt x="1055" y="1083"/>
                </a:lnTo>
                <a:lnTo>
                  <a:pt x="1055" y="1085"/>
                </a:lnTo>
                <a:lnTo>
                  <a:pt x="1055" y="1085"/>
                </a:lnTo>
                <a:lnTo>
                  <a:pt x="1055" y="1085"/>
                </a:lnTo>
                <a:lnTo>
                  <a:pt x="1057" y="1085"/>
                </a:lnTo>
                <a:lnTo>
                  <a:pt x="1057" y="1086"/>
                </a:lnTo>
                <a:lnTo>
                  <a:pt x="1057" y="1086"/>
                </a:lnTo>
                <a:lnTo>
                  <a:pt x="1057" y="1086"/>
                </a:lnTo>
                <a:lnTo>
                  <a:pt x="1058" y="1087"/>
                </a:lnTo>
                <a:lnTo>
                  <a:pt x="1058" y="1087"/>
                </a:lnTo>
                <a:lnTo>
                  <a:pt x="1058" y="1087"/>
                </a:lnTo>
                <a:lnTo>
                  <a:pt x="1058" y="1089"/>
                </a:lnTo>
                <a:lnTo>
                  <a:pt x="1058" y="1089"/>
                </a:lnTo>
                <a:lnTo>
                  <a:pt x="1059" y="1090"/>
                </a:lnTo>
                <a:lnTo>
                  <a:pt x="1059" y="1090"/>
                </a:lnTo>
                <a:lnTo>
                  <a:pt x="1059" y="1090"/>
                </a:lnTo>
                <a:lnTo>
                  <a:pt x="1059" y="1092"/>
                </a:lnTo>
                <a:lnTo>
                  <a:pt x="1061" y="1092"/>
                </a:lnTo>
                <a:lnTo>
                  <a:pt x="1061" y="1093"/>
                </a:lnTo>
                <a:lnTo>
                  <a:pt x="1061" y="1093"/>
                </a:lnTo>
                <a:lnTo>
                  <a:pt x="1061" y="1094"/>
                </a:lnTo>
                <a:lnTo>
                  <a:pt x="1061" y="1094"/>
                </a:lnTo>
                <a:lnTo>
                  <a:pt x="1062" y="1096"/>
                </a:lnTo>
                <a:lnTo>
                  <a:pt x="1062" y="1096"/>
                </a:lnTo>
                <a:lnTo>
                  <a:pt x="1062" y="1097"/>
                </a:lnTo>
                <a:lnTo>
                  <a:pt x="1062" y="1097"/>
                </a:lnTo>
                <a:lnTo>
                  <a:pt x="1064" y="1099"/>
                </a:lnTo>
                <a:lnTo>
                  <a:pt x="1064" y="1099"/>
                </a:lnTo>
                <a:lnTo>
                  <a:pt x="1064" y="1100"/>
                </a:lnTo>
                <a:lnTo>
                  <a:pt x="1064" y="1102"/>
                </a:lnTo>
                <a:lnTo>
                  <a:pt x="1065" y="1102"/>
                </a:lnTo>
                <a:lnTo>
                  <a:pt x="1065" y="1103"/>
                </a:lnTo>
                <a:lnTo>
                  <a:pt x="1065" y="1104"/>
                </a:lnTo>
                <a:lnTo>
                  <a:pt x="1065" y="1104"/>
                </a:lnTo>
                <a:lnTo>
                  <a:pt x="1066" y="1106"/>
                </a:lnTo>
                <a:lnTo>
                  <a:pt x="1066" y="1106"/>
                </a:lnTo>
                <a:lnTo>
                  <a:pt x="1066" y="1107"/>
                </a:lnTo>
                <a:lnTo>
                  <a:pt x="1066" y="1109"/>
                </a:lnTo>
                <a:lnTo>
                  <a:pt x="1066" y="1109"/>
                </a:lnTo>
                <a:lnTo>
                  <a:pt x="1068" y="1110"/>
                </a:lnTo>
                <a:lnTo>
                  <a:pt x="1068" y="1111"/>
                </a:lnTo>
                <a:lnTo>
                  <a:pt x="1068" y="1113"/>
                </a:lnTo>
                <a:lnTo>
                  <a:pt x="1068" y="1113"/>
                </a:lnTo>
                <a:lnTo>
                  <a:pt x="1069" y="1114"/>
                </a:lnTo>
                <a:lnTo>
                  <a:pt x="1069" y="1116"/>
                </a:lnTo>
                <a:lnTo>
                  <a:pt x="1069" y="1117"/>
                </a:lnTo>
                <a:lnTo>
                  <a:pt x="1069" y="1117"/>
                </a:lnTo>
                <a:lnTo>
                  <a:pt x="1069" y="1119"/>
                </a:lnTo>
                <a:lnTo>
                  <a:pt x="1071" y="1120"/>
                </a:lnTo>
                <a:lnTo>
                  <a:pt x="1071" y="1121"/>
                </a:lnTo>
                <a:lnTo>
                  <a:pt x="1071" y="1121"/>
                </a:lnTo>
                <a:lnTo>
                  <a:pt x="1071" y="1123"/>
                </a:lnTo>
                <a:lnTo>
                  <a:pt x="1072" y="1124"/>
                </a:lnTo>
                <a:lnTo>
                  <a:pt x="1072" y="1126"/>
                </a:lnTo>
                <a:lnTo>
                  <a:pt x="1072" y="1127"/>
                </a:lnTo>
                <a:lnTo>
                  <a:pt x="1072" y="1128"/>
                </a:lnTo>
                <a:lnTo>
                  <a:pt x="1074" y="1128"/>
                </a:lnTo>
                <a:lnTo>
                  <a:pt x="1074" y="1130"/>
                </a:lnTo>
                <a:lnTo>
                  <a:pt x="1074" y="1131"/>
                </a:lnTo>
                <a:lnTo>
                  <a:pt x="1074" y="1133"/>
                </a:lnTo>
                <a:lnTo>
                  <a:pt x="1074" y="1134"/>
                </a:lnTo>
                <a:lnTo>
                  <a:pt x="1075" y="1136"/>
                </a:lnTo>
                <a:lnTo>
                  <a:pt x="1075" y="1137"/>
                </a:lnTo>
                <a:lnTo>
                  <a:pt x="1075" y="1137"/>
                </a:lnTo>
                <a:lnTo>
                  <a:pt x="1075" y="1138"/>
                </a:lnTo>
                <a:lnTo>
                  <a:pt x="1076" y="1140"/>
                </a:lnTo>
                <a:lnTo>
                  <a:pt x="1076" y="1141"/>
                </a:lnTo>
                <a:lnTo>
                  <a:pt x="1076" y="1143"/>
                </a:lnTo>
                <a:lnTo>
                  <a:pt x="1076" y="1144"/>
                </a:lnTo>
                <a:lnTo>
                  <a:pt x="1076" y="1145"/>
                </a:lnTo>
                <a:lnTo>
                  <a:pt x="1078" y="1147"/>
                </a:lnTo>
                <a:lnTo>
                  <a:pt x="1078" y="1148"/>
                </a:lnTo>
                <a:lnTo>
                  <a:pt x="1078" y="1148"/>
                </a:lnTo>
                <a:lnTo>
                  <a:pt x="1078" y="1150"/>
                </a:lnTo>
                <a:lnTo>
                  <a:pt x="1079" y="1151"/>
                </a:lnTo>
                <a:lnTo>
                  <a:pt x="1079" y="1153"/>
                </a:lnTo>
                <a:lnTo>
                  <a:pt x="1079" y="1154"/>
                </a:lnTo>
                <a:lnTo>
                  <a:pt x="1079" y="1155"/>
                </a:lnTo>
                <a:lnTo>
                  <a:pt x="1081" y="1157"/>
                </a:lnTo>
                <a:lnTo>
                  <a:pt x="1081" y="1158"/>
                </a:lnTo>
                <a:lnTo>
                  <a:pt x="1081" y="1160"/>
                </a:lnTo>
                <a:lnTo>
                  <a:pt x="1081" y="1161"/>
                </a:lnTo>
                <a:lnTo>
                  <a:pt x="1081" y="1162"/>
                </a:lnTo>
                <a:lnTo>
                  <a:pt x="1082" y="1162"/>
                </a:lnTo>
                <a:lnTo>
                  <a:pt x="1082" y="1164"/>
                </a:lnTo>
                <a:lnTo>
                  <a:pt x="1082" y="1165"/>
                </a:lnTo>
                <a:lnTo>
                  <a:pt x="1082" y="1167"/>
                </a:lnTo>
                <a:lnTo>
                  <a:pt x="1083" y="1168"/>
                </a:lnTo>
                <a:lnTo>
                  <a:pt x="1083" y="1169"/>
                </a:lnTo>
                <a:lnTo>
                  <a:pt x="1083" y="1171"/>
                </a:lnTo>
                <a:lnTo>
                  <a:pt x="1083" y="1172"/>
                </a:lnTo>
                <a:lnTo>
                  <a:pt x="1083" y="1172"/>
                </a:lnTo>
                <a:lnTo>
                  <a:pt x="1085" y="1174"/>
                </a:lnTo>
                <a:lnTo>
                  <a:pt x="1085" y="1175"/>
                </a:lnTo>
                <a:lnTo>
                  <a:pt x="1085" y="1177"/>
                </a:lnTo>
                <a:lnTo>
                  <a:pt x="1085" y="1178"/>
                </a:lnTo>
                <a:lnTo>
                  <a:pt x="1086" y="1179"/>
                </a:lnTo>
                <a:lnTo>
                  <a:pt x="1086" y="1181"/>
                </a:lnTo>
                <a:lnTo>
                  <a:pt x="1086" y="1181"/>
                </a:lnTo>
                <a:lnTo>
                  <a:pt x="1086" y="1182"/>
                </a:lnTo>
                <a:lnTo>
                  <a:pt x="1088" y="1184"/>
                </a:lnTo>
                <a:lnTo>
                  <a:pt x="1088" y="1185"/>
                </a:lnTo>
                <a:lnTo>
                  <a:pt x="1088" y="1186"/>
                </a:lnTo>
                <a:lnTo>
                  <a:pt x="1088" y="1186"/>
                </a:lnTo>
                <a:lnTo>
                  <a:pt x="1088" y="1188"/>
                </a:lnTo>
                <a:lnTo>
                  <a:pt x="1089" y="1189"/>
                </a:lnTo>
                <a:lnTo>
                  <a:pt x="1089" y="1191"/>
                </a:lnTo>
                <a:lnTo>
                  <a:pt x="1089" y="1192"/>
                </a:lnTo>
                <a:lnTo>
                  <a:pt x="1089" y="1192"/>
                </a:lnTo>
                <a:lnTo>
                  <a:pt x="1091" y="1194"/>
                </a:lnTo>
                <a:lnTo>
                  <a:pt x="1091" y="1195"/>
                </a:lnTo>
                <a:lnTo>
                  <a:pt x="1091" y="1194"/>
                </a:lnTo>
                <a:lnTo>
                  <a:pt x="1091" y="1192"/>
                </a:lnTo>
                <a:lnTo>
                  <a:pt x="1091" y="1192"/>
                </a:lnTo>
                <a:lnTo>
                  <a:pt x="1092" y="1191"/>
                </a:lnTo>
                <a:lnTo>
                  <a:pt x="1092" y="1189"/>
                </a:lnTo>
                <a:lnTo>
                  <a:pt x="1092" y="1189"/>
                </a:lnTo>
                <a:lnTo>
                  <a:pt x="1092" y="1188"/>
                </a:lnTo>
                <a:lnTo>
                  <a:pt x="1093" y="1186"/>
                </a:lnTo>
                <a:lnTo>
                  <a:pt x="1093" y="1186"/>
                </a:lnTo>
                <a:lnTo>
                  <a:pt x="1093" y="1185"/>
                </a:lnTo>
                <a:lnTo>
                  <a:pt x="1093" y="1185"/>
                </a:lnTo>
                <a:lnTo>
                  <a:pt x="1093" y="1184"/>
                </a:lnTo>
                <a:lnTo>
                  <a:pt x="1095" y="1184"/>
                </a:lnTo>
                <a:lnTo>
                  <a:pt x="1095" y="1182"/>
                </a:lnTo>
                <a:lnTo>
                  <a:pt x="1095" y="1181"/>
                </a:lnTo>
                <a:lnTo>
                  <a:pt x="1095" y="1181"/>
                </a:lnTo>
                <a:lnTo>
                  <a:pt x="1096" y="1179"/>
                </a:lnTo>
                <a:lnTo>
                  <a:pt x="1096" y="1179"/>
                </a:lnTo>
                <a:lnTo>
                  <a:pt x="1096" y="1178"/>
                </a:lnTo>
                <a:lnTo>
                  <a:pt x="1096" y="1178"/>
                </a:lnTo>
                <a:lnTo>
                  <a:pt x="1098" y="1178"/>
                </a:lnTo>
                <a:lnTo>
                  <a:pt x="1098" y="1177"/>
                </a:lnTo>
                <a:lnTo>
                  <a:pt x="1098" y="1177"/>
                </a:lnTo>
                <a:lnTo>
                  <a:pt x="1098" y="1175"/>
                </a:lnTo>
                <a:lnTo>
                  <a:pt x="1098" y="1175"/>
                </a:lnTo>
                <a:lnTo>
                  <a:pt x="1099" y="1175"/>
                </a:lnTo>
                <a:lnTo>
                  <a:pt x="1099" y="1174"/>
                </a:lnTo>
                <a:lnTo>
                  <a:pt x="1099" y="1174"/>
                </a:lnTo>
                <a:lnTo>
                  <a:pt x="1099" y="1172"/>
                </a:lnTo>
                <a:lnTo>
                  <a:pt x="1100" y="1172"/>
                </a:lnTo>
                <a:lnTo>
                  <a:pt x="1100" y="1172"/>
                </a:lnTo>
                <a:lnTo>
                  <a:pt x="1100" y="1172"/>
                </a:lnTo>
                <a:lnTo>
                  <a:pt x="1100" y="1171"/>
                </a:lnTo>
                <a:lnTo>
                  <a:pt x="1100" y="1171"/>
                </a:lnTo>
                <a:lnTo>
                  <a:pt x="1102" y="1171"/>
                </a:lnTo>
                <a:lnTo>
                  <a:pt x="1102" y="1171"/>
                </a:lnTo>
                <a:lnTo>
                  <a:pt x="1102" y="1169"/>
                </a:lnTo>
                <a:lnTo>
                  <a:pt x="1102" y="1169"/>
                </a:lnTo>
                <a:lnTo>
                  <a:pt x="1103" y="1169"/>
                </a:lnTo>
                <a:lnTo>
                  <a:pt x="1103" y="1169"/>
                </a:lnTo>
                <a:lnTo>
                  <a:pt x="1103" y="1168"/>
                </a:lnTo>
                <a:lnTo>
                  <a:pt x="1103" y="1168"/>
                </a:lnTo>
                <a:lnTo>
                  <a:pt x="1105" y="1168"/>
                </a:lnTo>
                <a:lnTo>
                  <a:pt x="1105" y="1168"/>
                </a:lnTo>
                <a:lnTo>
                  <a:pt x="1105" y="1168"/>
                </a:lnTo>
                <a:lnTo>
                  <a:pt x="1105" y="1168"/>
                </a:lnTo>
                <a:lnTo>
                  <a:pt x="1105" y="1168"/>
                </a:lnTo>
                <a:lnTo>
                  <a:pt x="1106" y="1167"/>
                </a:lnTo>
                <a:lnTo>
                  <a:pt x="1106" y="1167"/>
                </a:lnTo>
                <a:lnTo>
                  <a:pt x="1106" y="1167"/>
                </a:lnTo>
                <a:lnTo>
                  <a:pt x="1106" y="1167"/>
                </a:lnTo>
                <a:lnTo>
                  <a:pt x="1108" y="1167"/>
                </a:lnTo>
                <a:lnTo>
                  <a:pt x="1108" y="1167"/>
                </a:lnTo>
                <a:lnTo>
                  <a:pt x="1108" y="1165"/>
                </a:lnTo>
                <a:lnTo>
                  <a:pt x="1108" y="1165"/>
                </a:lnTo>
                <a:lnTo>
                  <a:pt x="1108" y="1165"/>
                </a:lnTo>
                <a:lnTo>
                  <a:pt x="1109" y="1165"/>
                </a:lnTo>
                <a:lnTo>
                  <a:pt x="1109" y="1165"/>
                </a:lnTo>
                <a:lnTo>
                  <a:pt x="1109" y="1165"/>
                </a:lnTo>
                <a:lnTo>
                  <a:pt x="1109" y="1165"/>
                </a:lnTo>
                <a:lnTo>
                  <a:pt x="1110" y="1164"/>
                </a:lnTo>
                <a:lnTo>
                  <a:pt x="1110" y="1164"/>
                </a:lnTo>
                <a:lnTo>
                  <a:pt x="1110" y="1164"/>
                </a:lnTo>
                <a:lnTo>
                  <a:pt x="1110" y="1164"/>
                </a:lnTo>
                <a:lnTo>
                  <a:pt x="1112" y="1164"/>
                </a:lnTo>
                <a:lnTo>
                  <a:pt x="1112" y="1162"/>
                </a:lnTo>
                <a:lnTo>
                  <a:pt x="1112" y="1162"/>
                </a:lnTo>
                <a:lnTo>
                  <a:pt x="1112" y="1162"/>
                </a:lnTo>
                <a:lnTo>
                  <a:pt x="1112" y="1162"/>
                </a:lnTo>
                <a:lnTo>
                  <a:pt x="1113" y="1161"/>
                </a:lnTo>
                <a:lnTo>
                  <a:pt x="1113" y="1161"/>
                </a:lnTo>
                <a:lnTo>
                  <a:pt x="1113" y="1161"/>
                </a:lnTo>
                <a:lnTo>
                  <a:pt x="1113" y="1160"/>
                </a:lnTo>
                <a:lnTo>
                  <a:pt x="1115" y="1160"/>
                </a:lnTo>
                <a:lnTo>
                  <a:pt x="1115" y="1158"/>
                </a:lnTo>
                <a:lnTo>
                  <a:pt x="1115" y="1158"/>
                </a:lnTo>
                <a:lnTo>
                  <a:pt x="1115" y="1157"/>
                </a:lnTo>
                <a:lnTo>
                  <a:pt x="1115" y="1157"/>
                </a:lnTo>
                <a:lnTo>
                  <a:pt x="1116" y="1157"/>
                </a:lnTo>
                <a:lnTo>
                  <a:pt x="1116" y="1155"/>
                </a:lnTo>
                <a:lnTo>
                  <a:pt x="1116" y="1154"/>
                </a:lnTo>
                <a:lnTo>
                  <a:pt x="1116" y="1154"/>
                </a:lnTo>
                <a:lnTo>
                  <a:pt x="1117" y="1153"/>
                </a:lnTo>
                <a:lnTo>
                  <a:pt x="1117" y="1153"/>
                </a:lnTo>
                <a:lnTo>
                  <a:pt x="1117" y="1151"/>
                </a:lnTo>
                <a:lnTo>
                  <a:pt x="1117" y="1150"/>
                </a:lnTo>
                <a:lnTo>
                  <a:pt x="1119" y="1150"/>
                </a:lnTo>
                <a:lnTo>
                  <a:pt x="1119" y="1148"/>
                </a:lnTo>
                <a:lnTo>
                  <a:pt x="1119" y="1147"/>
                </a:lnTo>
                <a:lnTo>
                  <a:pt x="1119" y="1147"/>
                </a:lnTo>
                <a:lnTo>
                  <a:pt x="1119" y="1145"/>
                </a:lnTo>
                <a:lnTo>
                  <a:pt x="1120" y="1144"/>
                </a:lnTo>
                <a:lnTo>
                  <a:pt x="1120" y="1143"/>
                </a:lnTo>
                <a:lnTo>
                  <a:pt x="1120" y="1143"/>
                </a:lnTo>
                <a:lnTo>
                  <a:pt x="1120" y="1141"/>
                </a:lnTo>
                <a:lnTo>
                  <a:pt x="1122" y="1140"/>
                </a:lnTo>
                <a:lnTo>
                  <a:pt x="1122" y="1138"/>
                </a:lnTo>
                <a:lnTo>
                  <a:pt x="1122" y="1137"/>
                </a:lnTo>
                <a:lnTo>
                  <a:pt x="1122" y="1137"/>
                </a:lnTo>
                <a:lnTo>
                  <a:pt x="1122" y="1136"/>
                </a:lnTo>
                <a:lnTo>
                  <a:pt x="1123" y="1134"/>
                </a:lnTo>
                <a:lnTo>
                  <a:pt x="1123" y="1133"/>
                </a:lnTo>
                <a:lnTo>
                  <a:pt x="1123" y="1131"/>
                </a:lnTo>
                <a:lnTo>
                  <a:pt x="1123" y="1130"/>
                </a:lnTo>
                <a:lnTo>
                  <a:pt x="1125" y="1128"/>
                </a:lnTo>
                <a:lnTo>
                  <a:pt x="1125" y="1127"/>
                </a:lnTo>
                <a:lnTo>
                  <a:pt x="1125" y="1126"/>
                </a:lnTo>
                <a:lnTo>
                  <a:pt x="1125" y="1124"/>
                </a:lnTo>
                <a:lnTo>
                  <a:pt x="1125" y="1123"/>
                </a:lnTo>
                <a:lnTo>
                  <a:pt x="1126" y="1123"/>
                </a:lnTo>
                <a:lnTo>
                  <a:pt x="1126" y="1121"/>
                </a:lnTo>
                <a:lnTo>
                  <a:pt x="1126" y="1120"/>
                </a:lnTo>
                <a:lnTo>
                  <a:pt x="1126" y="1119"/>
                </a:lnTo>
                <a:lnTo>
                  <a:pt x="1127" y="1117"/>
                </a:lnTo>
                <a:lnTo>
                  <a:pt x="1127" y="1116"/>
                </a:lnTo>
                <a:lnTo>
                  <a:pt x="1127" y="1114"/>
                </a:lnTo>
                <a:lnTo>
                  <a:pt x="1127" y="1113"/>
                </a:lnTo>
                <a:lnTo>
                  <a:pt x="1129" y="1111"/>
                </a:lnTo>
                <a:lnTo>
                  <a:pt x="1129" y="1110"/>
                </a:lnTo>
                <a:lnTo>
                  <a:pt x="1129" y="1109"/>
                </a:lnTo>
                <a:lnTo>
                  <a:pt x="1129" y="1107"/>
                </a:lnTo>
                <a:lnTo>
                  <a:pt x="1129" y="1106"/>
                </a:lnTo>
                <a:lnTo>
                  <a:pt x="1130" y="1104"/>
                </a:lnTo>
                <a:lnTo>
                  <a:pt x="1130" y="1103"/>
                </a:lnTo>
                <a:lnTo>
                  <a:pt x="1130" y="1102"/>
                </a:lnTo>
                <a:lnTo>
                  <a:pt x="1130" y="1100"/>
                </a:lnTo>
                <a:lnTo>
                  <a:pt x="1132" y="1099"/>
                </a:lnTo>
                <a:lnTo>
                  <a:pt x="1132" y="1097"/>
                </a:lnTo>
                <a:lnTo>
                  <a:pt x="1132" y="1096"/>
                </a:lnTo>
                <a:lnTo>
                  <a:pt x="1132" y="1094"/>
                </a:lnTo>
                <a:lnTo>
                  <a:pt x="1132" y="1093"/>
                </a:lnTo>
                <a:lnTo>
                  <a:pt x="1133" y="1092"/>
                </a:lnTo>
                <a:lnTo>
                  <a:pt x="1133" y="1092"/>
                </a:lnTo>
                <a:lnTo>
                  <a:pt x="1133" y="1090"/>
                </a:lnTo>
                <a:lnTo>
                  <a:pt x="1133" y="1089"/>
                </a:lnTo>
                <a:lnTo>
                  <a:pt x="1134" y="1087"/>
                </a:lnTo>
                <a:lnTo>
                  <a:pt x="1134" y="1086"/>
                </a:lnTo>
                <a:lnTo>
                  <a:pt x="1134" y="1085"/>
                </a:lnTo>
                <a:lnTo>
                  <a:pt x="1134" y="1083"/>
                </a:lnTo>
                <a:lnTo>
                  <a:pt x="1136" y="1082"/>
                </a:lnTo>
                <a:lnTo>
                  <a:pt x="1136" y="1082"/>
                </a:lnTo>
                <a:lnTo>
                  <a:pt x="1136" y="1080"/>
                </a:lnTo>
                <a:lnTo>
                  <a:pt x="1136" y="1079"/>
                </a:lnTo>
                <a:lnTo>
                  <a:pt x="1136" y="1077"/>
                </a:lnTo>
                <a:lnTo>
                  <a:pt x="1137" y="1077"/>
                </a:lnTo>
                <a:lnTo>
                  <a:pt x="1137" y="1076"/>
                </a:lnTo>
                <a:lnTo>
                  <a:pt x="1137" y="1075"/>
                </a:lnTo>
                <a:lnTo>
                  <a:pt x="1137" y="1073"/>
                </a:lnTo>
                <a:lnTo>
                  <a:pt x="1139" y="1073"/>
                </a:lnTo>
                <a:lnTo>
                  <a:pt x="1139" y="1072"/>
                </a:lnTo>
                <a:lnTo>
                  <a:pt x="1139" y="1070"/>
                </a:lnTo>
                <a:lnTo>
                  <a:pt x="1139" y="1070"/>
                </a:lnTo>
                <a:lnTo>
                  <a:pt x="1139" y="1069"/>
                </a:lnTo>
                <a:lnTo>
                  <a:pt x="1140" y="1068"/>
                </a:lnTo>
                <a:lnTo>
                  <a:pt x="1140" y="1068"/>
                </a:lnTo>
                <a:lnTo>
                  <a:pt x="1140" y="1066"/>
                </a:lnTo>
                <a:lnTo>
                  <a:pt x="1140" y="1066"/>
                </a:lnTo>
                <a:lnTo>
                  <a:pt x="1141" y="1065"/>
                </a:lnTo>
                <a:lnTo>
                  <a:pt x="1141" y="1065"/>
                </a:lnTo>
                <a:lnTo>
                  <a:pt x="1141" y="1063"/>
                </a:lnTo>
                <a:lnTo>
                  <a:pt x="1141" y="1063"/>
                </a:lnTo>
                <a:lnTo>
                  <a:pt x="1143" y="1062"/>
                </a:lnTo>
                <a:lnTo>
                  <a:pt x="1143" y="1062"/>
                </a:lnTo>
                <a:lnTo>
                  <a:pt x="1143" y="1060"/>
                </a:lnTo>
                <a:lnTo>
                  <a:pt x="1143" y="1060"/>
                </a:lnTo>
                <a:lnTo>
                  <a:pt x="1143" y="1060"/>
                </a:lnTo>
                <a:lnTo>
                  <a:pt x="1144" y="1059"/>
                </a:lnTo>
                <a:lnTo>
                  <a:pt x="1144" y="1059"/>
                </a:lnTo>
                <a:lnTo>
                  <a:pt x="1144" y="1059"/>
                </a:lnTo>
                <a:lnTo>
                  <a:pt x="1144" y="1059"/>
                </a:lnTo>
                <a:lnTo>
                  <a:pt x="1146" y="1058"/>
                </a:lnTo>
                <a:lnTo>
                  <a:pt x="1146" y="1058"/>
                </a:lnTo>
                <a:lnTo>
                  <a:pt x="1146" y="1058"/>
                </a:lnTo>
                <a:lnTo>
                  <a:pt x="1146" y="1058"/>
                </a:lnTo>
                <a:lnTo>
                  <a:pt x="1146" y="1058"/>
                </a:lnTo>
                <a:lnTo>
                  <a:pt x="1147" y="1056"/>
                </a:lnTo>
                <a:lnTo>
                  <a:pt x="1147" y="1056"/>
                </a:lnTo>
                <a:lnTo>
                  <a:pt x="1147" y="1056"/>
                </a:lnTo>
                <a:lnTo>
                  <a:pt x="1147" y="1056"/>
                </a:lnTo>
                <a:lnTo>
                  <a:pt x="1149" y="1056"/>
                </a:lnTo>
                <a:lnTo>
                  <a:pt x="1149" y="1056"/>
                </a:lnTo>
                <a:lnTo>
                  <a:pt x="1149" y="1056"/>
                </a:lnTo>
                <a:lnTo>
                  <a:pt x="1149" y="1056"/>
                </a:lnTo>
                <a:lnTo>
                  <a:pt x="1150" y="1056"/>
                </a:lnTo>
                <a:lnTo>
                  <a:pt x="1150" y="1058"/>
                </a:lnTo>
                <a:lnTo>
                  <a:pt x="1150" y="1058"/>
                </a:lnTo>
                <a:lnTo>
                  <a:pt x="1150" y="1058"/>
                </a:lnTo>
                <a:lnTo>
                  <a:pt x="1150" y="1058"/>
                </a:lnTo>
                <a:lnTo>
                  <a:pt x="1151" y="1058"/>
                </a:lnTo>
                <a:lnTo>
                  <a:pt x="1151" y="1059"/>
                </a:lnTo>
                <a:lnTo>
                  <a:pt x="1151" y="1059"/>
                </a:lnTo>
                <a:lnTo>
                  <a:pt x="1151" y="1059"/>
                </a:lnTo>
                <a:lnTo>
                  <a:pt x="1153" y="1059"/>
                </a:lnTo>
                <a:lnTo>
                  <a:pt x="1153" y="1060"/>
                </a:lnTo>
                <a:lnTo>
                  <a:pt x="1153" y="1060"/>
                </a:lnTo>
                <a:lnTo>
                  <a:pt x="1153" y="1062"/>
                </a:lnTo>
                <a:lnTo>
                  <a:pt x="1153" y="1062"/>
                </a:lnTo>
                <a:lnTo>
                  <a:pt x="1154" y="1062"/>
                </a:lnTo>
                <a:lnTo>
                  <a:pt x="1154" y="1063"/>
                </a:lnTo>
                <a:lnTo>
                  <a:pt x="1154" y="1063"/>
                </a:lnTo>
                <a:lnTo>
                  <a:pt x="1154" y="1065"/>
                </a:lnTo>
                <a:lnTo>
                  <a:pt x="1156" y="1065"/>
                </a:lnTo>
                <a:lnTo>
                  <a:pt x="1156" y="1066"/>
                </a:lnTo>
                <a:lnTo>
                  <a:pt x="1156" y="1068"/>
                </a:lnTo>
                <a:lnTo>
                  <a:pt x="1156" y="1068"/>
                </a:lnTo>
                <a:lnTo>
                  <a:pt x="1156" y="1069"/>
                </a:lnTo>
                <a:lnTo>
                  <a:pt x="1157" y="1070"/>
                </a:lnTo>
                <a:lnTo>
                  <a:pt x="1157" y="1070"/>
                </a:lnTo>
                <a:lnTo>
                  <a:pt x="1157" y="1072"/>
                </a:lnTo>
                <a:lnTo>
                  <a:pt x="1157" y="1073"/>
                </a:lnTo>
                <a:lnTo>
                  <a:pt x="1158" y="1073"/>
                </a:lnTo>
                <a:lnTo>
                  <a:pt x="1158" y="1075"/>
                </a:lnTo>
                <a:lnTo>
                  <a:pt x="1158" y="1076"/>
                </a:lnTo>
                <a:lnTo>
                  <a:pt x="1158" y="1077"/>
                </a:lnTo>
                <a:lnTo>
                  <a:pt x="1160" y="1079"/>
                </a:lnTo>
                <a:lnTo>
                  <a:pt x="1160" y="1080"/>
                </a:lnTo>
                <a:lnTo>
                  <a:pt x="1160" y="1080"/>
                </a:lnTo>
                <a:lnTo>
                  <a:pt x="1160" y="1082"/>
                </a:lnTo>
                <a:lnTo>
                  <a:pt x="1160" y="1083"/>
                </a:lnTo>
                <a:lnTo>
                  <a:pt x="1161" y="1085"/>
                </a:lnTo>
                <a:lnTo>
                  <a:pt x="1161" y="1086"/>
                </a:lnTo>
                <a:lnTo>
                  <a:pt x="1161" y="1087"/>
                </a:lnTo>
                <a:lnTo>
                  <a:pt x="1161" y="1089"/>
                </a:lnTo>
                <a:lnTo>
                  <a:pt x="1163" y="1090"/>
                </a:lnTo>
                <a:lnTo>
                  <a:pt x="1163" y="1092"/>
                </a:lnTo>
                <a:lnTo>
                  <a:pt x="1163" y="1093"/>
                </a:lnTo>
                <a:lnTo>
                  <a:pt x="1163" y="1094"/>
                </a:lnTo>
                <a:lnTo>
                  <a:pt x="1163" y="1096"/>
                </a:lnTo>
                <a:lnTo>
                  <a:pt x="1164" y="1099"/>
                </a:lnTo>
                <a:lnTo>
                  <a:pt x="1164" y="1100"/>
                </a:lnTo>
                <a:lnTo>
                  <a:pt x="1164" y="1102"/>
                </a:lnTo>
                <a:lnTo>
                  <a:pt x="1164" y="1103"/>
                </a:lnTo>
                <a:lnTo>
                  <a:pt x="1166" y="1104"/>
                </a:lnTo>
                <a:lnTo>
                  <a:pt x="1166" y="1106"/>
                </a:lnTo>
                <a:lnTo>
                  <a:pt x="1166" y="1107"/>
                </a:lnTo>
                <a:lnTo>
                  <a:pt x="1166" y="1110"/>
                </a:lnTo>
                <a:lnTo>
                  <a:pt x="1167" y="1111"/>
                </a:lnTo>
                <a:lnTo>
                  <a:pt x="1167" y="1113"/>
                </a:lnTo>
                <a:lnTo>
                  <a:pt x="1167" y="1114"/>
                </a:lnTo>
                <a:lnTo>
                  <a:pt x="1167" y="1117"/>
                </a:lnTo>
                <a:lnTo>
                  <a:pt x="1167" y="1119"/>
                </a:lnTo>
                <a:lnTo>
                  <a:pt x="1168" y="1120"/>
                </a:lnTo>
                <a:lnTo>
                  <a:pt x="1168" y="1121"/>
                </a:lnTo>
                <a:lnTo>
                  <a:pt x="1168" y="1124"/>
                </a:lnTo>
                <a:lnTo>
                  <a:pt x="1168" y="1126"/>
                </a:lnTo>
                <a:lnTo>
                  <a:pt x="1170" y="1127"/>
                </a:lnTo>
                <a:lnTo>
                  <a:pt x="1170" y="1130"/>
                </a:lnTo>
                <a:lnTo>
                  <a:pt x="1170" y="1131"/>
                </a:lnTo>
                <a:lnTo>
                  <a:pt x="1170" y="1133"/>
                </a:lnTo>
                <a:lnTo>
                  <a:pt x="1170" y="1134"/>
                </a:lnTo>
                <a:lnTo>
                  <a:pt x="1171" y="1137"/>
                </a:lnTo>
                <a:lnTo>
                  <a:pt x="1171" y="1138"/>
                </a:lnTo>
                <a:lnTo>
                  <a:pt x="1171" y="1140"/>
                </a:lnTo>
                <a:lnTo>
                  <a:pt x="1171" y="1143"/>
                </a:lnTo>
                <a:lnTo>
                  <a:pt x="1173" y="1144"/>
                </a:lnTo>
                <a:lnTo>
                  <a:pt x="1173" y="1145"/>
                </a:lnTo>
                <a:lnTo>
                  <a:pt x="1173" y="1148"/>
                </a:lnTo>
                <a:lnTo>
                  <a:pt x="1173" y="1150"/>
                </a:lnTo>
                <a:lnTo>
                  <a:pt x="1174" y="1151"/>
                </a:lnTo>
                <a:lnTo>
                  <a:pt x="1174" y="1153"/>
                </a:lnTo>
                <a:lnTo>
                  <a:pt x="1174" y="1155"/>
                </a:lnTo>
                <a:lnTo>
                  <a:pt x="1174" y="1157"/>
                </a:lnTo>
                <a:lnTo>
                  <a:pt x="1174" y="1158"/>
                </a:lnTo>
                <a:lnTo>
                  <a:pt x="1175" y="1160"/>
                </a:lnTo>
                <a:lnTo>
                  <a:pt x="1175" y="1162"/>
                </a:lnTo>
                <a:lnTo>
                  <a:pt x="1175" y="1164"/>
                </a:lnTo>
                <a:lnTo>
                  <a:pt x="1175" y="1165"/>
                </a:lnTo>
                <a:lnTo>
                  <a:pt x="1177" y="1167"/>
                </a:lnTo>
                <a:lnTo>
                  <a:pt x="1177" y="1168"/>
                </a:lnTo>
                <a:lnTo>
                  <a:pt x="1177" y="1171"/>
                </a:lnTo>
                <a:lnTo>
                  <a:pt x="1177" y="1172"/>
                </a:lnTo>
                <a:lnTo>
                  <a:pt x="1177" y="1174"/>
                </a:lnTo>
                <a:lnTo>
                  <a:pt x="1178" y="1175"/>
                </a:lnTo>
                <a:lnTo>
                  <a:pt x="1178" y="1177"/>
                </a:lnTo>
                <a:lnTo>
                  <a:pt x="1178" y="1177"/>
                </a:lnTo>
                <a:lnTo>
                  <a:pt x="1178" y="1178"/>
                </a:lnTo>
                <a:lnTo>
                  <a:pt x="1180" y="1179"/>
                </a:lnTo>
                <a:lnTo>
                  <a:pt x="1180" y="1181"/>
                </a:lnTo>
                <a:lnTo>
                  <a:pt x="1180" y="1181"/>
                </a:lnTo>
                <a:lnTo>
                  <a:pt x="1180" y="1181"/>
                </a:lnTo>
                <a:lnTo>
                  <a:pt x="1181" y="1181"/>
                </a:lnTo>
                <a:lnTo>
                  <a:pt x="1181" y="1182"/>
                </a:lnTo>
                <a:lnTo>
                  <a:pt x="1181" y="1181"/>
                </a:lnTo>
                <a:lnTo>
                  <a:pt x="1181" y="1181"/>
                </a:lnTo>
                <a:lnTo>
                  <a:pt x="1181" y="1181"/>
                </a:lnTo>
                <a:lnTo>
                  <a:pt x="1183" y="1179"/>
                </a:lnTo>
                <a:lnTo>
                  <a:pt x="1183" y="1179"/>
                </a:lnTo>
                <a:lnTo>
                  <a:pt x="1183" y="1178"/>
                </a:lnTo>
                <a:lnTo>
                  <a:pt x="1183" y="1177"/>
                </a:lnTo>
                <a:lnTo>
                  <a:pt x="1184" y="1177"/>
                </a:lnTo>
                <a:lnTo>
                  <a:pt x="1184" y="1175"/>
                </a:lnTo>
                <a:lnTo>
                  <a:pt x="1184" y="1174"/>
                </a:lnTo>
                <a:lnTo>
                  <a:pt x="1184" y="1172"/>
                </a:lnTo>
                <a:lnTo>
                  <a:pt x="1184" y="1172"/>
                </a:lnTo>
                <a:lnTo>
                  <a:pt x="1185" y="1171"/>
                </a:lnTo>
                <a:lnTo>
                  <a:pt x="1185" y="1169"/>
                </a:lnTo>
                <a:lnTo>
                  <a:pt x="1185" y="1168"/>
                </a:lnTo>
                <a:lnTo>
                  <a:pt x="1185" y="1167"/>
                </a:lnTo>
                <a:lnTo>
                  <a:pt x="1187" y="1167"/>
                </a:lnTo>
                <a:lnTo>
                  <a:pt x="1187" y="1165"/>
                </a:lnTo>
                <a:lnTo>
                  <a:pt x="1187" y="1164"/>
                </a:lnTo>
                <a:lnTo>
                  <a:pt x="1187" y="1162"/>
                </a:lnTo>
                <a:lnTo>
                  <a:pt x="1187" y="1162"/>
                </a:lnTo>
                <a:lnTo>
                  <a:pt x="1188" y="1161"/>
                </a:lnTo>
                <a:lnTo>
                  <a:pt x="1188" y="1160"/>
                </a:lnTo>
                <a:lnTo>
                  <a:pt x="1188" y="1160"/>
                </a:lnTo>
                <a:lnTo>
                  <a:pt x="1188" y="1158"/>
                </a:lnTo>
                <a:lnTo>
                  <a:pt x="1190" y="1157"/>
                </a:lnTo>
                <a:lnTo>
                  <a:pt x="1190" y="1157"/>
                </a:lnTo>
                <a:lnTo>
                  <a:pt x="1190" y="1155"/>
                </a:lnTo>
                <a:lnTo>
                  <a:pt x="1190" y="1155"/>
                </a:lnTo>
                <a:lnTo>
                  <a:pt x="1191" y="1154"/>
                </a:lnTo>
                <a:lnTo>
                  <a:pt x="1191" y="1154"/>
                </a:lnTo>
                <a:lnTo>
                  <a:pt x="1191" y="1153"/>
                </a:lnTo>
                <a:lnTo>
                  <a:pt x="1191" y="1153"/>
                </a:lnTo>
                <a:lnTo>
                  <a:pt x="1191" y="1151"/>
                </a:lnTo>
                <a:lnTo>
                  <a:pt x="1192" y="1151"/>
                </a:lnTo>
                <a:lnTo>
                  <a:pt x="1192" y="1151"/>
                </a:lnTo>
                <a:lnTo>
                  <a:pt x="1192" y="1150"/>
                </a:lnTo>
                <a:lnTo>
                  <a:pt x="1192" y="1150"/>
                </a:lnTo>
                <a:lnTo>
                  <a:pt x="1194" y="1150"/>
                </a:lnTo>
                <a:lnTo>
                  <a:pt x="1194" y="1150"/>
                </a:lnTo>
                <a:lnTo>
                  <a:pt x="1194" y="1148"/>
                </a:lnTo>
                <a:lnTo>
                  <a:pt x="1194" y="1148"/>
                </a:lnTo>
                <a:lnTo>
                  <a:pt x="1194" y="1148"/>
                </a:lnTo>
                <a:lnTo>
                  <a:pt x="1195" y="1148"/>
                </a:lnTo>
                <a:lnTo>
                  <a:pt x="1195" y="1148"/>
                </a:lnTo>
                <a:lnTo>
                  <a:pt x="1195" y="1148"/>
                </a:lnTo>
                <a:lnTo>
                  <a:pt x="1195" y="1147"/>
                </a:lnTo>
                <a:lnTo>
                  <a:pt x="1197" y="1147"/>
                </a:lnTo>
                <a:lnTo>
                  <a:pt x="1197" y="1147"/>
                </a:lnTo>
                <a:lnTo>
                  <a:pt x="1197" y="1147"/>
                </a:lnTo>
                <a:lnTo>
                  <a:pt x="1197" y="1148"/>
                </a:lnTo>
                <a:lnTo>
                  <a:pt x="1198" y="1148"/>
                </a:lnTo>
                <a:lnTo>
                  <a:pt x="1198" y="1148"/>
                </a:lnTo>
                <a:lnTo>
                  <a:pt x="1198" y="1148"/>
                </a:lnTo>
                <a:lnTo>
                  <a:pt x="1198" y="1148"/>
                </a:lnTo>
                <a:lnTo>
                  <a:pt x="1198" y="1148"/>
                </a:lnTo>
                <a:lnTo>
                  <a:pt x="1200" y="1148"/>
                </a:lnTo>
                <a:lnTo>
                  <a:pt x="1200" y="1150"/>
                </a:lnTo>
                <a:lnTo>
                  <a:pt x="1200" y="1150"/>
                </a:lnTo>
                <a:lnTo>
                  <a:pt x="1200" y="1150"/>
                </a:lnTo>
                <a:lnTo>
                  <a:pt x="1201" y="1150"/>
                </a:lnTo>
                <a:lnTo>
                  <a:pt x="1201" y="1151"/>
                </a:lnTo>
                <a:lnTo>
                  <a:pt x="1201" y="1151"/>
                </a:lnTo>
                <a:lnTo>
                  <a:pt x="1201" y="1153"/>
                </a:lnTo>
                <a:lnTo>
                  <a:pt x="1201" y="1153"/>
                </a:lnTo>
                <a:lnTo>
                  <a:pt x="1202" y="1153"/>
                </a:lnTo>
                <a:lnTo>
                  <a:pt x="1202" y="1154"/>
                </a:lnTo>
                <a:lnTo>
                  <a:pt x="1202" y="1154"/>
                </a:lnTo>
                <a:lnTo>
                  <a:pt x="1202" y="1155"/>
                </a:lnTo>
                <a:lnTo>
                  <a:pt x="1204" y="1155"/>
                </a:lnTo>
                <a:lnTo>
                  <a:pt x="1204" y="1157"/>
                </a:lnTo>
                <a:lnTo>
                  <a:pt x="1204" y="1158"/>
                </a:lnTo>
                <a:lnTo>
                  <a:pt x="1204" y="1158"/>
                </a:lnTo>
                <a:lnTo>
                  <a:pt x="1205" y="1160"/>
                </a:lnTo>
                <a:lnTo>
                  <a:pt x="1205" y="1161"/>
                </a:lnTo>
                <a:lnTo>
                  <a:pt x="1205" y="1161"/>
                </a:lnTo>
                <a:lnTo>
                  <a:pt x="1205" y="1162"/>
                </a:lnTo>
                <a:lnTo>
                  <a:pt x="1205" y="1164"/>
                </a:lnTo>
                <a:lnTo>
                  <a:pt x="1207" y="1165"/>
                </a:lnTo>
                <a:lnTo>
                  <a:pt x="1207" y="1165"/>
                </a:lnTo>
                <a:lnTo>
                  <a:pt x="1207" y="1167"/>
                </a:lnTo>
                <a:lnTo>
                  <a:pt x="1207" y="1168"/>
                </a:lnTo>
                <a:lnTo>
                  <a:pt x="1208" y="1169"/>
                </a:lnTo>
                <a:lnTo>
                  <a:pt x="1208" y="1169"/>
                </a:lnTo>
                <a:lnTo>
                  <a:pt x="1208" y="1171"/>
                </a:lnTo>
                <a:lnTo>
                  <a:pt x="1208" y="1172"/>
                </a:lnTo>
                <a:lnTo>
                  <a:pt x="1208" y="1174"/>
                </a:lnTo>
                <a:lnTo>
                  <a:pt x="1209" y="1175"/>
                </a:lnTo>
                <a:lnTo>
                  <a:pt x="1209" y="1177"/>
                </a:lnTo>
                <a:lnTo>
                  <a:pt x="1209" y="1177"/>
                </a:lnTo>
                <a:lnTo>
                  <a:pt x="1209" y="1178"/>
                </a:lnTo>
                <a:lnTo>
                  <a:pt x="1211" y="1179"/>
                </a:lnTo>
                <a:lnTo>
                  <a:pt x="1211" y="1181"/>
                </a:lnTo>
                <a:lnTo>
                  <a:pt x="1211" y="1181"/>
                </a:lnTo>
                <a:lnTo>
                  <a:pt x="1211" y="1182"/>
                </a:lnTo>
                <a:lnTo>
                  <a:pt x="1211" y="1182"/>
                </a:lnTo>
                <a:lnTo>
                  <a:pt x="1212" y="1184"/>
                </a:lnTo>
                <a:lnTo>
                  <a:pt x="1212" y="1184"/>
                </a:lnTo>
                <a:lnTo>
                  <a:pt x="1212" y="1184"/>
                </a:lnTo>
                <a:lnTo>
                  <a:pt x="1212" y="1184"/>
                </a:lnTo>
                <a:lnTo>
                  <a:pt x="1214" y="1184"/>
                </a:lnTo>
                <a:lnTo>
                  <a:pt x="1214" y="1182"/>
                </a:lnTo>
                <a:lnTo>
                  <a:pt x="1214" y="1182"/>
                </a:lnTo>
                <a:lnTo>
                  <a:pt x="1214" y="1181"/>
                </a:lnTo>
                <a:lnTo>
                  <a:pt x="1215" y="1179"/>
                </a:lnTo>
                <a:lnTo>
                  <a:pt x="1215" y="1179"/>
                </a:lnTo>
                <a:lnTo>
                  <a:pt x="1215" y="1178"/>
                </a:lnTo>
                <a:lnTo>
                  <a:pt x="1215" y="1177"/>
                </a:lnTo>
                <a:lnTo>
                  <a:pt x="1215" y="1175"/>
                </a:lnTo>
                <a:lnTo>
                  <a:pt x="1217" y="1174"/>
                </a:lnTo>
                <a:lnTo>
                  <a:pt x="1217" y="1171"/>
                </a:lnTo>
                <a:lnTo>
                  <a:pt x="1217" y="1169"/>
                </a:lnTo>
                <a:lnTo>
                  <a:pt x="1217" y="1168"/>
                </a:lnTo>
                <a:lnTo>
                  <a:pt x="1218" y="1167"/>
                </a:lnTo>
                <a:lnTo>
                  <a:pt x="1218" y="1165"/>
                </a:lnTo>
                <a:lnTo>
                  <a:pt x="1218" y="1164"/>
                </a:lnTo>
                <a:lnTo>
                  <a:pt x="1218" y="1161"/>
                </a:lnTo>
                <a:lnTo>
                  <a:pt x="1218" y="1160"/>
                </a:lnTo>
                <a:lnTo>
                  <a:pt x="1219" y="1158"/>
                </a:lnTo>
                <a:lnTo>
                  <a:pt x="1219" y="1157"/>
                </a:lnTo>
                <a:lnTo>
                  <a:pt x="1219" y="1155"/>
                </a:lnTo>
                <a:lnTo>
                  <a:pt x="1219" y="1153"/>
                </a:lnTo>
                <a:lnTo>
                  <a:pt x="1221" y="1151"/>
                </a:lnTo>
                <a:lnTo>
                  <a:pt x="1221" y="1150"/>
                </a:lnTo>
                <a:lnTo>
                  <a:pt x="1221" y="1148"/>
                </a:lnTo>
                <a:lnTo>
                  <a:pt x="1221" y="1147"/>
                </a:lnTo>
                <a:lnTo>
                  <a:pt x="1222" y="1144"/>
                </a:lnTo>
                <a:lnTo>
                  <a:pt x="1222" y="1143"/>
                </a:lnTo>
                <a:lnTo>
                  <a:pt x="1222" y="1141"/>
                </a:lnTo>
                <a:lnTo>
                  <a:pt x="1222" y="1140"/>
                </a:lnTo>
                <a:lnTo>
                  <a:pt x="1222" y="1138"/>
                </a:lnTo>
                <a:lnTo>
                  <a:pt x="1224" y="1136"/>
                </a:lnTo>
                <a:lnTo>
                  <a:pt x="1224" y="1134"/>
                </a:lnTo>
                <a:lnTo>
                  <a:pt x="1224" y="1133"/>
                </a:lnTo>
                <a:lnTo>
                  <a:pt x="1224" y="1131"/>
                </a:lnTo>
                <a:lnTo>
                  <a:pt x="1225" y="1130"/>
                </a:lnTo>
                <a:lnTo>
                  <a:pt x="1225" y="1128"/>
                </a:lnTo>
                <a:lnTo>
                  <a:pt x="1225" y="1126"/>
                </a:lnTo>
                <a:lnTo>
                  <a:pt x="1225" y="1124"/>
                </a:lnTo>
                <a:lnTo>
                  <a:pt x="1225" y="1123"/>
                </a:lnTo>
                <a:lnTo>
                  <a:pt x="1226" y="1121"/>
                </a:lnTo>
                <a:lnTo>
                  <a:pt x="1226" y="1120"/>
                </a:lnTo>
                <a:lnTo>
                  <a:pt x="1226" y="1119"/>
                </a:lnTo>
                <a:lnTo>
                  <a:pt x="1226" y="1117"/>
                </a:lnTo>
                <a:lnTo>
                  <a:pt x="1228" y="1116"/>
                </a:lnTo>
                <a:lnTo>
                  <a:pt x="1228" y="1114"/>
                </a:lnTo>
                <a:lnTo>
                  <a:pt x="1228" y="1113"/>
                </a:lnTo>
                <a:lnTo>
                  <a:pt x="1228" y="1111"/>
                </a:lnTo>
                <a:lnTo>
                  <a:pt x="1228" y="1110"/>
                </a:lnTo>
                <a:lnTo>
                  <a:pt x="1229" y="1109"/>
                </a:lnTo>
                <a:lnTo>
                  <a:pt x="1229" y="1107"/>
                </a:lnTo>
                <a:lnTo>
                  <a:pt x="1229" y="1106"/>
                </a:lnTo>
                <a:lnTo>
                  <a:pt x="1229" y="1104"/>
                </a:lnTo>
                <a:lnTo>
                  <a:pt x="1231" y="1104"/>
                </a:lnTo>
                <a:lnTo>
                  <a:pt x="1231" y="1103"/>
                </a:lnTo>
                <a:lnTo>
                  <a:pt x="1231" y="1102"/>
                </a:lnTo>
                <a:lnTo>
                  <a:pt x="1231" y="1100"/>
                </a:lnTo>
                <a:lnTo>
                  <a:pt x="1232" y="1099"/>
                </a:lnTo>
                <a:lnTo>
                  <a:pt x="1232" y="1099"/>
                </a:lnTo>
                <a:lnTo>
                  <a:pt x="1232" y="1097"/>
                </a:lnTo>
                <a:lnTo>
                  <a:pt x="1232" y="1096"/>
                </a:lnTo>
                <a:lnTo>
                  <a:pt x="1232" y="1096"/>
                </a:lnTo>
                <a:lnTo>
                  <a:pt x="1234" y="1094"/>
                </a:lnTo>
                <a:lnTo>
                  <a:pt x="1234" y="1093"/>
                </a:lnTo>
                <a:lnTo>
                  <a:pt x="1234" y="1093"/>
                </a:lnTo>
                <a:lnTo>
                  <a:pt x="1234" y="1092"/>
                </a:lnTo>
                <a:lnTo>
                  <a:pt x="1235" y="1092"/>
                </a:lnTo>
                <a:lnTo>
                  <a:pt x="1235" y="1090"/>
                </a:lnTo>
                <a:lnTo>
                  <a:pt x="1235" y="1090"/>
                </a:lnTo>
                <a:lnTo>
                  <a:pt x="1235" y="1089"/>
                </a:lnTo>
                <a:lnTo>
                  <a:pt x="1235" y="1089"/>
                </a:lnTo>
                <a:lnTo>
                  <a:pt x="1236" y="1089"/>
                </a:lnTo>
                <a:lnTo>
                  <a:pt x="1236" y="1087"/>
                </a:lnTo>
                <a:lnTo>
                  <a:pt x="1236" y="1087"/>
                </a:lnTo>
                <a:lnTo>
                  <a:pt x="1236" y="1087"/>
                </a:lnTo>
                <a:lnTo>
                  <a:pt x="1238" y="1086"/>
                </a:lnTo>
                <a:lnTo>
                  <a:pt x="1238" y="1086"/>
                </a:lnTo>
                <a:lnTo>
                  <a:pt x="1238" y="1086"/>
                </a:lnTo>
                <a:lnTo>
                  <a:pt x="1238" y="1086"/>
                </a:lnTo>
                <a:lnTo>
                  <a:pt x="1239" y="1085"/>
                </a:lnTo>
                <a:lnTo>
                  <a:pt x="1239" y="1085"/>
                </a:lnTo>
                <a:lnTo>
                  <a:pt x="1239" y="1085"/>
                </a:lnTo>
                <a:lnTo>
                  <a:pt x="1239" y="1085"/>
                </a:lnTo>
                <a:lnTo>
                  <a:pt x="1239" y="1085"/>
                </a:lnTo>
                <a:lnTo>
                  <a:pt x="1241" y="1085"/>
                </a:lnTo>
                <a:lnTo>
                  <a:pt x="1241" y="1085"/>
                </a:lnTo>
                <a:lnTo>
                  <a:pt x="1241" y="1085"/>
                </a:lnTo>
                <a:lnTo>
                  <a:pt x="1241" y="1085"/>
                </a:lnTo>
                <a:lnTo>
                  <a:pt x="1242" y="1086"/>
                </a:lnTo>
                <a:lnTo>
                  <a:pt x="1242" y="1086"/>
                </a:lnTo>
                <a:lnTo>
                  <a:pt x="1242" y="1086"/>
                </a:lnTo>
                <a:lnTo>
                  <a:pt x="1242" y="1086"/>
                </a:lnTo>
                <a:lnTo>
                  <a:pt x="1242" y="1086"/>
                </a:lnTo>
                <a:lnTo>
                  <a:pt x="1243" y="1087"/>
                </a:lnTo>
                <a:lnTo>
                  <a:pt x="1243" y="1087"/>
                </a:lnTo>
                <a:lnTo>
                  <a:pt x="1243" y="1087"/>
                </a:lnTo>
                <a:lnTo>
                  <a:pt x="1243" y="1089"/>
                </a:lnTo>
                <a:lnTo>
                  <a:pt x="1245" y="1089"/>
                </a:lnTo>
                <a:lnTo>
                  <a:pt x="1245" y="1090"/>
                </a:lnTo>
                <a:lnTo>
                  <a:pt x="1245" y="1090"/>
                </a:lnTo>
                <a:lnTo>
                  <a:pt x="1245" y="1092"/>
                </a:lnTo>
                <a:lnTo>
                  <a:pt x="1246" y="1092"/>
                </a:lnTo>
                <a:lnTo>
                  <a:pt x="1246" y="1093"/>
                </a:lnTo>
                <a:lnTo>
                  <a:pt x="1246" y="1093"/>
                </a:lnTo>
                <a:lnTo>
                  <a:pt x="1246" y="1094"/>
                </a:lnTo>
                <a:lnTo>
                  <a:pt x="1246" y="1094"/>
                </a:lnTo>
                <a:lnTo>
                  <a:pt x="1248" y="1096"/>
                </a:lnTo>
                <a:lnTo>
                  <a:pt x="1248" y="1097"/>
                </a:lnTo>
                <a:lnTo>
                  <a:pt x="1248" y="1097"/>
                </a:lnTo>
                <a:lnTo>
                  <a:pt x="1248" y="1099"/>
                </a:lnTo>
                <a:lnTo>
                  <a:pt x="1249" y="1100"/>
                </a:lnTo>
                <a:lnTo>
                  <a:pt x="1249" y="1102"/>
                </a:lnTo>
                <a:lnTo>
                  <a:pt x="1249" y="1102"/>
                </a:lnTo>
                <a:lnTo>
                  <a:pt x="1249" y="1103"/>
                </a:lnTo>
                <a:lnTo>
                  <a:pt x="1249" y="1104"/>
                </a:lnTo>
                <a:lnTo>
                  <a:pt x="1251" y="1106"/>
                </a:lnTo>
                <a:lnTo>
                  <a:pt x="1251" y="1107"/>
                </a:lnTo>
                <a:lnTo>
                  <a:pt x="1251" y="1107"/>
                </a:lnTo>
                <a:lnTo>
                  <a:pt x="1251" y="1109"/>
                </a:lnTo>
                <a:lnTo>
                  <a:pt x="1252" y="1110"/>
                </a:lnTo>
                <a:lnTo>
                  <a:pt x="1252" y="1111"/>
                </a:lnTo>
                <a:lnTo>
                  <a:pt x="1252" y="1113"/>
                </a:lnTo>
                <a:lnTo>
                  <a:pt x="1252" y="1114"/>
                </a:lnTo>
                <a:lnTo>
                  <a:pt x="1253" y="1116"/>
                </a:lnTo>
                <a:lnTo>
                  <a:pt x="1253" y="1117"/>
                </a:lnTo>
                <a:lnTo>
                  <a:pt x="1253" y="1117"/>
                </a:lnTo>
                <a:lnTo>
                  <a:pt x="1253" y="1119"/>
                </a:lnTo>
                <a:lnTo>
                  <a:pt x="1253" y="1120"/>
                </a:lnTo>
                <a:lnTo>
                  <a:pt x="1255" y="1121"/>
                </a:lnTo>
                <a:lnTo>
                  <a:pt x="1255" y="1123"/>
                </a:lnTo>
                <a:lnTo>
                  <a:pt x="1255" y="1124"/>
                </a:lnTo>
                <a:lnTo>
                  <a:pt x="1255" y="1126"/>
                </a:lnTo>
                <a:lnTo>
                  <a:pt x="1256" y="1126"/>
                </a:lnTo>
                <a:lnTo>
                  <a:pt x="1256" y="1127"/>
                </a:lnTo>
                <a:lnTo>
                  <a:pt x="1256" y="1128"/>
                </a:lnTo>
                <a:lnTo>
                  <a:pt x="1256" y="1128"/>
                </a:lnTo>
                <a:lnTo>
                  <a:pt x="1256" y="1130"/>
                </a:lnTo>
                <a:lnTo>
                  <a:pt x="1258" y="1131"/>
                </a:lnTo>
                <a:lnTo>
                  <a:pt x="1258" y="1131"/>
                </a:lnTo>
                <a:lnTo>
                  <a:pt x="1258" y="1133"/>
                </a:lnTo>
                <a:lnTo>
                  <a:pt x="1258" y="1133"/>
                </a:lnTo>
                <a:lnTo>
                  <a:pt x="1259" y="1133"/>
                </a:lnTo>
                <a:lnTo>
                  <a:pt x="1259" y="1134"/>
                </a:lnTo>
                <a:lnTo>
                  <a:pt x="1259" y="1134"/>
                </a:lnTo>
                <a:lnTo>
                  <a:pt x="1259" y="1134"/>
                </a:lnTo>
                <a:lnTo>
                  <a:pt x="1259" y="1134"/>
                </a:lnTo>
                <a:lnTo>
                  <a:pt x="1260" y="1134"/>
                </a:lnTo>
                <a:lnTo>
                  <a:pt x="1260" y="1134"/>
                </a:lnTo>
                <a:lnTo>
                  <a:pt x="1260" y="1133"/>
                </a:lnTo>
                <a:lnTo>
                  <a:pt x="1260" y="1133"/>
                </a:lnTo>
                <a:lnTo>
                  <a:pt x="1262" y="1133"/>
                </a:lnTo>
                <a:lnTo>
                  <a:pt x="1262" y="1131"/>
                </a:lnTo>
                <a:lnTo>
                  <a:pt x="1262" y="1131"/>
                </a:lnTo>
                <a:lnTo>
                  <a:pt x="1262" y="1130"/>
                </a:lnTo>
                <a:lnTo>
                  <a:pt x="1263" y="1128"/>
                </a:lnTo>
                <a:lnTo>
                  <a:pt x="1263" y="1127"/>
                </a:lnTo>
                <a:lnTo>
                  <a:pt x="1263" y="1126"/>
                </a:lnTo>
                <a:lnTo>
                  <a:pt x="1263" y="1124"/>
                </a:lnTo>
                <a:lnTo>
                  <a:pt x="1263" y="1123"/>
                </a:lnTo>
                <a:lnTo>
                  <a:pt x="1265" y="1121"/>
                </a:lnTo>
                <a:lnTo>
                  <a:pt x="1265" y="1120"/>
                </a:lnTo>
                <a:lnTo>
                  <a:pt x="1265" y="1119"/>
                </a:lnTo>
                <a:lnTo>
                  <a:pt x="1265" y="1117"/>
                </a:lnTo>
                <a:lnTo>
                  <a:pt x="1266" y="1114"/>
                </a:lnTo>
                <a:lnTo>
                  <a:pt x="1266" y="1113"/>
                </a:lnTo>
                <a:lnTo>
                  <a:pt x="1266" y="1111"/>
                </a:lnTo>
                <a:lnTo>
                  <a:pt x="1266" y="1109"/>
                </a:lnTo>
                <a:lnTo>
                  <a:pt x="1266" y="1107"/>
                </a:lnTo>
                <a:lnTo>
                  <a:pt x="1268" y="1104"/>
                </a:lnTo>
                <a:lnTo>
                  <a:pt x="1268" y="1102"/>
                </a:lnTo>
                <a:lnTo>
                  <a:pt x="1268" y="1100"/>
                </a:lnTo>
                <a:lnTo>
                  <a:pt x="1268" y="1097"/>
                </a:lnTo>
                <a:lnTo>
                  <a:pt x="1269" y="1096"/>
                </a:lnTo>
                <a:lnTo>
                  <a:pt x="1269" y="1093"/>
                </a:lnTo>
                <a:lnTo>
                  <a:pt x="1269" y="1090"/>
                </a:lnTo>
                <a:lnTo>
                  <a:pt x="1269" y="1089"/>
                </a:lnTo>
                <a:lnTo>
                  <a:pt x="1270" y="1086"/>
                </a:lnTo>
                <a:lnTo>
                  <a:pt x="1270" y="1083"/>
                </a:lnTo>
                <a:lnTo>
                  <a:pt x="1270" y="1080"/>
                </a:lnTo>
                <a:lnTo>
                  <a:pt x="1270" y="1079"/>
                </a:lnTo>
                <a:lnTo>
                  <a:pt x="1270" y="1076"/>
                </a:lnTo>
                <a:lnTo>
                  <a:pt x="1272" y="1073"/>
                </a:lnTo>
                <a:lnTo>
                  <a:pt x="1272" y="1070"/>
                </a:lnTo>
                <a:lnTo>
                  <a:pt x="1272" y="1069"/>
                </a:lnTo>
                <a:lnTo>
                  <a:pt x="1272" y="1066"/>
                </a:lnTo>
                <a:lnTo>
                  <a:pt x="1273" y="1063"/>
                </a:lnTo>
                <a:lnTo>
                  <a:pt x="1273" y="1060"/>
                </a:lnTo>
                <a:lnTo>
                  <a:pt x="1273" y="1059"/>
                </a:lnTo>
                <a:lnTo>
                  <a:pt x="1273" y="1056"/>
                </a:lnTo>
                <a:lnTo>
                  <a:pt x="1273" y="1053"/>
                </a:lnTo>
                <a:lnTo>
                  <a:pt x="1275" y="1052"/>
                </a:lnTo>
                <a:lnTo>
                  <a:pt x="1275" y="1049"/>
                </a:lnTo>
                <a:lnTo>
                  <a:pt x="1275" y="1046"/>
                </a:lnTo>
                <a:lnTo>
                  <a:pt x="1275" y="1044"/>
                </a:lnTo>
                <a:lnTo>
                  <a:pt x="1276" y="1042"/>
                </a:lnTo>
                <a:lnTo>
                  <a:pt x="1276" y="1039"/>
                </a:lnTo>
                <a:lnTo>
                  <a:pt x="1276" y="1036"/>
                </a:lnTo>
                <a:lnTo>
                  <a:pt x="1276" y="1035"/>
                </a:lnTo>
                <a:lnTo>
                  <a:pt x="1277" y="1032"/>
                </a:lnTo>
                <a:lnTo>
                  <a:pt x="1277" y="1029"/>
                </a:lnTo>
                <a:lnTo>
                  <a:pt x="1277" y="1028"/>
                </a:lnTo>
                <a:lnTo>
                  <a:pt x="1277" y="1025"/>
                </a:lnTo>
                <a:lnTo>
                  <a:pt x="1277" y="1024"/>
                </a:lnTo>
                <a:lnTo>
                  <a:pt x="1279" y="1021"/>
                </a:lnTo>
                <a:lnTo>
                  <a:pt x="1279" y="1019"/>
                </a:lnTo>
                <a:lnTo>
                  <a:pt x="1279" y="1017"/>
                </a:lnTo>
                <a:lnTo>
                  <a:pt x="1279" y="1015"/>
                </a:lnTo>
                <a:lnTo>
                  <a:pt x="1280" y="1012"/>
                </a:lnTo>
                <a:lnTo>
                  <a:pt x="1280" y="1011"/>
                </a:lnTo>
                <a:lnTo>
                  <a:pt x="1280" y="1008"/>
                </a:lnTo>
                <a:lnTo>
                  <a:pt x="1280" y="1007"/>
                </a:lnTo>
                <a:lnTo>
                  <a:pt x="1280" y="1005"/>
                </a:lnTo>
                <a:lnTo>
                  <a:pt x="1282" y="1002"/>
                </a:lnTo>
                <a:lnTo>
                  <a:pt x="1282" y="1001"/>
                </a:lnTo>
                <a:lnTo>
                  <a:pt x="1282" y="1000"/>
                </a:lnTo>
                <a:lnTo>
                  <a:pt x="1282" y="997"/>
                </a:lnTo>
                <a:lnTo>
                  <a:pt x="1283" y="995"/>
                </a:lnTo>
                <a:lnTo>
                  <a:pt x="1283" y="994"/>
                </a:lnTo>
                <a:lnTo>
                  <a:pt x="1283" y="993"/>
                </a:lnTo>
                <a:lnTo>
                  <a:pt x="1283" y="991"/>
                </a:lnTo>
                <a:lnTo>
                  <a:pt x="1285" y="990"/>
                </a:lnTo>
                <a:lnTo>
                  <a:pt x="1285" y="988"/>
                </a:lnTo>
                <a:lnTo>
                  <a:pt x="1285" y="987"/>
                </a:lnTo>
                <a:lnTo>
                  <a:pt x="1285" y="984"/>
                </a:lnTo>
                <a:lnTo>
                  <a:pt x="1285" y="984"/>
                </a:lnTo>
                <a:lnTo>
                  <a:pt x="1286" y="983"/>
                </a:lnTo>
                <a:lnTo>
                  <a:pt x="1286" y="981"/>
                </a:lnTo>
                <a:lnTo>
                  <a:pt x="1286" y="980"/>
                </a:lnTo>
                <a:lnTo>
                  <a:pt x="1286" y="978"/>
                </a:lnTo>
                <a:lnTo>
                  <a:pt x="1287" y="977"/>
                </a:lnTo>
                <a:lnTo>
                  <a:pt x="1287" y="976"/>
                </a:lnTo>
                <a:lnTo>
                  <a:pt x="1287" y="976"/>
                </a:lnTo>
                <a:lnTo>
                  <a:pt x="1287" y="974"/>
                </a:lnTo>
                <a:lnTo>
                  <a:pt x="1287" y="973"/>
                </a:lnTo>
                <a:lnTo>
                  <a:pt x="1289" y="973"/>
                </a:lnTo>
                <a:lnTo>
                  <a:pt x="1289" y="971"/>
                </a:lnTo>
                <a:lnTo>
                  <a:pt x="1289" y="971"/>
                </a:lnTo>
                <a:lnTo>
                  <a:pt x="1289" y="970"/>
                </a:lnTo>
                <a:lnTo>
                  <a:pt x="1290" y="968"/>
                </a:lnTo>
                <a:lnTo>
                  <a:pt x="1290" y="968"/>
                </a:lnTo>
                <a:lnTo>
                  <a:pt x="1290" y="968"/>
                </a:lnTo>
                <a:lnTo>
                  <a:pt x="1290" y="967"/>
                </a:lnTo>
                <a:lnTo>
                  <a:pt x="1290" y="967"/>
                </a:lnTo>
                <a:lnTo>
                  <a:pt x="1292" y="967"/>
                </a:lnTo>
                <a:lnTo>
                  <a:pt x="1292" y="966"/>
                </a:lnTo>
                <a:lnTo>
                  <a:pt x="1292" y="966"/>
                </a:lnTo>
                <a:lnTo>
                  <a:pt x="1292" y="966"/>
                </a:lnTo>
                <a:lnTo>
                  <a:pt x="1293" y="966"/>
                </a:lnTo>
                <a:lnTo>
                  <a:pt x="1293" y="966"/>
                </a:lnTo>
                <a:lnTo>
                  <a:pt x="1293" y="964"/>
                </a:lnTo>
                <a:lnTo>
                  <a:pt x="1293" y="964"/>
                </a:lnTo>
                <a:lnTo>
                  <a:pt x="1294" y="964"/>
                </a:lnTo>
                <a:lnTo>
                  <a:pt x="1294" y="964"/>
                </a:lnTo>
                <a:lnTo>
                  <a:pt x="1294" y="964"/>
                </a:lnTo>
                <a:lnTo>
                  <a:pt x="1294" y="966"/>
                </a:lnTo>
                <a:lnTo>
                  <a:pt x="1294" y="966"/>
                </a:lnTo>
                <a:lnTo>
                  <a:pt x="1296" y="966"/>
                </a:lnTo>
                <a:lnTo>
                  <a:pt x="1296" y="966"/>
                </a:lnTo>
                <a:lnTo>
                  <a:pt x="1296" y="966"/>
                </a:lnTo>
                <a:lnTo>
                  <a:pt x="1296" y="967"/>
                </a:lnTo>
                <a:lnTo>
                  <a:pt x="1297" y="967"/>
                </a:lnTo>
                <a:lnTo>
                  <a:pt x="1297" y="967"/>
                </a:lnTo>
                <a:lnTo>
                  <a:pt x="1297" y="968"/>
                </a:lnTo>
                <a:lnTo>
                  <a:pt x="1297" y="968"/>
                </a:lnTo>
                <a:lnTo>
                  <a:pt x="1297" y="968"/>
                </a:lnTo>
                <a:lnTo>
                  <a:pt x="1299" y="970"/>
                </a:lnTo>
                <a:lnTo>
                  <a:pt x="1299" y="970"/>
                </a:lnTo>
                <a:lnTo>
                  <a:pt x="1299" y="971"/>
                </a:lnTo>
                <a:lnTo>
                  <a:pt x="1299" y="973"/>
                </a:lnTo>
                <a:lnTo>
                  <a:pt x="1300" y="973"/>
                </a:lnTo>
                <a:lnTo>
                  <a:pt x="1300" y="974"/>
                </a:lnTo>
                <a:lnTo>
                  <a:pt x="1300" y="974"/>
                </a:lnTo>
                <a:lnTo>
                  <a:pt x="1300" y="976"/>
                </a:lnTo>
                <a:lnTo>
                  <a:pt x="1302" y="977"/>
                </a:lnTo>
                <a:lnTo>
                  <a:pt x="1302" y="978"/>
                </a:lnTo>
                <a:lnTo>
                  <a:pt x="1302" y="980"/>
                </a:lnTo>
                <a:lnTo>
                  <a:pt x="1302" y="980"/>
                </a:lnTo>
                <a:lnTo>
                  <a:pt x="1302" y="981"/>
                </a:lnTo>
                <a:lnTo>
                  <a:pt x="1303" y="983"/>
                </a:lnTo>
                <a:lnTo>
                  <a:pt x="1303" y="984"/>
                </a:lnTo>
                <a:lnTo>
                  <a:pt x="1303" y="985"/>
                </a:lnTo>
                <a:lnTo>
                  <a:pt x="1303" y="987"/>
                </a:lnTo>
                <a:lnTo>
                  <a:pt x="1304" y="988"/>
                </a:lnTo>
                <a:lnTo>
                  <a:pt x="1304" y="990"/>
                </a:lnTo>
                <a:lnTo>
                  <a:pt x="1304" y="991"/>
                </a:lnTo>
                <a:lnTo>
                  <a:pt x="1304" y="993"/>
                </a:lnTo>
                <a:lnTo>
                  <a:pt x="1306" y="994"/>
                </a:lnTo>
                <a:lnTo>
                  <a:pt x="1306" y="997"/>
                </a:lnTo>
                <a:lnTo>
                  <a:pt x="1306" y="998"/>
                </a:lnTo>
                <a:lnTo>
                  <a:pt x="1306" y="1000"/>
                </a:lnTo>
                <a:lnTo>
                  <a:pt x="1306" y="1001"/>
                </a:lnTo>
                <a:lnTo>
                  <a:pt x="1307" y="1002"/>
                </a:lnTo>
                <a:lnTo>
                  <a:pt x="1307" y="1005"/>
                </a:lnTo>
                <a:lnTo>
                  <a:pt x="1307" y="1007"/>
                </a:lnTo>
                <a:lnTo>
                  <a:pt x="1307" y="1008"/>
                </a:lnTo>
                <a:lnTo>
                  <a:pt x="1309" y="1011"/>
                </a:lnTo>
                <a:lnTo>
                  <a:pt x="1309" y="1012"/>
                </a:lnTo>
                <a:lnTo>
                  <a:pt x="1309" y="1014"/>
                </a:lnTo>
                <a:lnTo>
                  <a:pt x="1309" y="1017"/>
                </a:lnTo>
                <a:lnTo>
                  <a:pt x="1310" y="1018"/>
                </a:lnTo>
                <a:lnTo>
                  <a:pt x="1310" y="1019"/>
                </a:lnTo>
                <a:lnTo>
                  <a:pt x="1310" y="1022"/>
                </a:lnTo>
                <a:lnTo>
                  <a:pt x="1310" y="1024"/>
                </a:lnTo>
                <a:lnTo>
                  <a:pt x="1310" y="1027"/>
                </a:lnTo>
                <a:lnTo>
                  <a:pt x="1311" y="1028"/>
                </a:lnTo>
                <a:lnTo>
                  <a:pt x="1311" y="1031"/>
                </a:lnTo>
                <a:lnTo>
                  <a:pt x="1311" y="1032"/>
                </a:lnTo>
                <a:lnTo>
                  <a:pt x="1311" y="1035"/>
                </a:lnTo>
                <a:lnTo>
                  <a:pt x="1313" y="1036"/>
                </a:lnTo>
                <a:lnTo>
                  <a:pt x="1313" y="1039"/>
                </a:lnTo>
                <a:lnTo>
                  <a:pt x="1313" y="1041"/>
                </a:lnTo>
                <a:lnTo>
                  <a:pt x="1313" y="1044"/>
                </a:lnTo>
                <a:lnTo>
                  <a:pt x="1313" y="1045"/>
                </a:lnTo>
                <a:lnTo>
                  <a:pt x="1314" y="1048"/>
                </a:lnTo>
                <a:lnTo>
                  <a:pt x="1314" y="1051"/>
                </a:lnTo>
                <a:lnTo>
                  <a:pt x="1314" y="1052"/>
                </a:lnTo>
                <a:lnTo>
                  <a:pt x="1314" y="1055"/>
                </a:lnTo>
                <a:lnTo>
                  <a:pt x="1316" y="1056"/>
                </a:lnTo>
                <a:lnTo>
                  <a:pt x="1316" y="1059"/>
                </a:lnTo>
                <a:lnTo>
                  <a:pt x="1316" y="1060"/>
                </a:lnTo>
                <a:lnTo>
                  <a:pt x="1316" y="1063"/>
                </a:lnTo>
                <a:lnTo>
                  <a:pt x="1317" y="1066"/>
                </a:lnTo>
                <a:lnTo>
                  <a:pt x="1317" y="1068"/>
                </a:lnTo>
                <a:lnTo>
                  <a:pt x="1317" y="1070"/>
                </a:lnTo>
                <a:lnTo>
                  <a:pt x="1317" y="1072"/>
                </a:lnTo>
                <a:lnTo>
                  <a:pt x="1317" y="1075"/>
                </a:lnTo>
                <a:lnTo>
                  <a:pt x="1318" y="1076"/>
                </a:lnTo>
                <a:lnTo>
                  <a:pt x="1318" y="1079"/>
                </a:lnTo>
                <a:lnTo>
                  <a:pt x="1318" y="1080"/>
                </a:lnTo>
                <a:lnTo>
                  <a:pt x="1318" y="1083"/>
                </a:lnTo>
                <a:lnTo>
                  <a:pt x="1320" y="1085"/>
                </a:lnTo>
                <a:lnTo>
                  <a:pt x="1320" y="1087"/>
                </a:lnTo>
                <a:lnTo>
                  <a:pt x="1320" y="1089"/>
                </a:lnTo>
                <a:lnTo>
                  <a:pt x="1320" y="1092"/>
                </a:lnTo>
                <a:lnTo>
                  <a:pt x="1320" y="1093"/>
                </a:lnTo>
                <a:lnTo>
                  <a:pt x="1321" y="1094"/>
                </a:lnTo>
                <a:lnTo>
                  <a:pt x="1321" y="1097"/>
                </a:lnTo>
                <a:lnTo>
                  <a:pt x="1321" y="1099"/>
                </a:lnTo>
                <a:lnTo>
                  <a:pt x="1321" y="1100"/>
                </a:lnTo>
                <a:lnTo>
                  <a:pt x="1323" y="1103"/>
                </a:lnTo>
                <a:lnTo>
                  <a:pt x="1323" y="1104"/>
                </a:lnTo>
                <a:lnTo>
                  <a:pt x="1323" y="1106"/>
                </a:lnTo>
                <a:lnTo>
                  <a:pt x="1323" y="1107"/>
                </a:lnTo>
                <a:lnTo>
                  <a:pt x="1324" y="1109"/>
                </a:lnTo>
                <a:lnTo>
                  <a:pt x="1324" y="1111"/>
                </a:lnTo>
                <a:lnTo>
                  <a:pt x="1324" y="1113"/>
                </a:lnTo>
                <a:lnTo>
                  <a:pt x="1324" y="1114"/>
                </a:lnTo>
                <a:lnTo>
                  <a:pt x="1324" y="1116"/>
                </a:lnTo>
                <a:lnTo>
                  <a:pt x="1326" y="1117"/>
                </a:lnTo>
                <a:lnTo>
                  <a:pt x="1326" y="1117"/>
                </a:lnTo>
                <a:lnTo>
                  <a:pt x="1326" y="1119"/>
                </a:lnTo>
                <a:lnTo>
                  <a:pt x="1326" y="1120"/>
                </a:lnTo>
                <a:lnTo>
                  <a:pt x="1327" y="1121"/>
                </a:lnTo>
                <a:lnTo>
                  <a:pt x="1327" y="1123"/>
                </a:lnTo>
                <a:lnTo>
                  <a:pt x="1327" y="1123"/>
                </a:lnTo>
                <a:lnTo>
                  <a:pt x="1327" y="1124"/>
                </a:lnTo>
                <a:lnTo>
                  <a:pt x="1327" y="1124"/>
                </a:lnTo>
                <a:lnTo>
                  <a:pt x="1328" y="1126"/>
                </a:lnTo>
                <a:lnTo>
                  <a:pt x="1328" y="1126"/>
                </a:lnTo>
                <a:lnTo>
                  <a:pt x="1328" y="1127"/>
                </a:lnTo>
                <a:lnTo>
                  <a:pt x="1328" y="1127"/>
                </a:lnTo>
                <a:lnTo>
                  <a:pt x="1330" y="1127"/>
                </a:lnTo>
                <a:lnTo>
                  <a:pt x="1330" y="1128"/>
                </a:lnTo>
                <a:lnTo>
                  <a:pt x="1330" y="1128"/>
                </a:lnTo>
                <a:lnTo>
                  <a:pt x="1330" y="1128"/>
                </a:lnTo>
                <a:lnTo>
                  <a:pt x="1331" y="1128"/>
                </a:lnTo>
                <a:lnTo>
                  <a:pt x="1331" y="1128"/>
                </a:lnTo>
                <a:lnTo>
                  <a:pt x="1331" y="1128"/>
                </a:lnTo>
                <a:lnTo>
                  <a:pt x="1331" y="1128"/>
                </a:lnTo>
                <a:lnTo>
                  <a:pt x="1331" y="1128"/>
                </a:lnTo>
                <a:lnTo>
                  <a:pt x="1333" y="1128"/>
                </a:lnTo>
                <a:lnTo>
                  <a:pt x="1333" y="1128"/>
                </a:lnTo>
                <a:lnTo>
                  <a:pt x="1333" y="1127"/>
                </a:lnTo>
                <a:lnTo>
                  <a:pt x="1333" y="1127"/>
                </a:lnTo>
                <a:lnTo>
                  <a:pt x="1334" y="1127"/>
                </a:lnTo>
                <a:lnTo>
                  <a:pt x="1334" y="1126"/>
                </a:lnTo>
                <a:lnTo>
                  <a:pt x="1334" y="1126"/>
                </a:lnTo>
                <a:lnTo>
                  <a:pt x="1334" y="1126"/>
                </a:lnTo>
                <a:lnTo>
                  <a:pt x="1334" y="1124"/>
                </a:lnTo>
                <a:lnTo>
                  <a:pt x="1335" y="1124"/>
                </a:lnTo>
                <a:lnTo>
                  <a:pt x="1335" y="1123"/>
                </a:lnTo>
                <a:lnTo>
                  <a:pt x="1335" y="1123"/>
                </a:lnTo>
                <a:lnTo>
                  <a:pt x="1335" y="1123"/>
                </a:lnTo>
                <a:lnTo>
                  <a:pt x="1337" y="1121"/>
                </a:lnTo>
                <a:lnTo>
                  <a:pt x="1337" y="1121"/>
                </a:lnTo>
                <a:lnTo>
                  <a:pt x="1337" y="1120"/>
                </a:lnTo>
                <a:lnTo>
                  <a:pt x="1337" y="1120"/>
                </a:lnTo>
                <a:lnTo>
                  <a:pt x="1337" y="1119"/>
                </a:lnTo>
                <a:lnTo>
                  <a:pt x="1338" y="1119"/>
                </a:lnTo>
                <a:lnTo>
                  <a:pt x="1338" y="1117"/>
                </a:lnTo>
                <a:lnTo>
                  <a:pt x="1338" y="1117"/>
                </a:lnTo>
                <a:lnTo>
                  <a:pt x="1338" y="1116"/>
                </a:lnTo>
                <a:lnTo>
                  <a:pt x="1340" y="1116"/>
                </a:lnTo>
                <a:lnTo>
                  <a:pt x="1340" y="1114"/>
                </a:lnTo>
                <a:lnTo>
                  <a:pt x="1340" y="1114"/>
                </a:lnTo>
                <a:lnTo>
                  <a:pt x="1340" y="1113"/>
                </a:lnTo>
                <a:lnTo>
                  <a:pt x="1341" y="1113"/>
                </a:lnTo>
                <a:lnTo>
                  <a:pt x="1341" y="1111"/>
                </a:lnTo>
                <a:lnTo>
                  <a:pt x="1341" y="1111"/>
                </a:lnTo>
                <a:lnTo>
                  <a:pt x="1341" y="1110"/>
                </a:lnTo>
                <a:lnTo>
                  <a:pt x="1341" y="1110"/>
                </a:lnTo>
                <a:lnTo>
                  <a:pt x="1343" y="1110"/>
                </a:lnTo>
                <a:lnTo>
                  <a:pt x="1343" y="1109"/>
                </a:lnTo>
                <a:lnTo>
                  <a:pt x="1343" y="1109"/>
                </a:lnTo>
                <a:lnTo>
                  <a:pt x="1343" y="1107"/>
                </a:lnTo>
                <a:lnTo>
                  <a:pt x="1344" y="1107"/>
                </a:lnTo>
                <a:lnTo>
                  <a:pt x="1344" y="1107"/>
                </a:lnTo>
                <a:lnTo>
                  <a:pt x="1344" y="1106"/>
                </a:lnTo>
                <a:lnTo>
                  <a:pt x="1344" y="1106"/>
                </a:lnTo>
                <a:lnTo>
                  <a:pt x="1344" y="1106"/>
                </a:lnTo>
                <a:lnTo>
                  <a:pt x="1345" y="1104"/>
                </a:lnTo>
                <a:lnTo>
                  <a:pt x="1345" y="1104"/>
                </a:lnTo>
                <a:lnTo>
                  <a:pt x="1345" y="1104"/>
                </a:lnTo>
                <a:lnTo>
                  <a:pt x="1345" y="1104"/>
                </a:lnTo>
                <a:lnTo>
                  <a:pt x="1347" y="1103"/>
                </a:lnTo>
                <a:lnTo>
                  <a:pt x="1347" y="1103"/>
                </a:lnTo>
                <a:lnTo>
                  <a:pt x="1347" y="1103"/>
                </a:lnTo>
                <a:lnTo>
                  <a:pt x="1347" y="1103"/>
                </a:lnTo>
                <a:lnTo>
                  <a:pt x="1348" y="1103"/>
                </a:lnTo>
                <a:lnTo>
                  <a:pt x="1348" y="1102"/>
                </a:lnTo>
                <a:lnTo>
                  <a:pt x="1348" y="1102"/>
                </a:lnTo>
                <a:lnTo>
                  <a:pt x="1348" y="1102"/>
                </a:lnTo>
                <a:lnTo>
                  <a:pt x="1348" y="1102"/>
                </a:lnTo>
                <a:lnTo>
                  <a:pt x="1350" y="1102"/>
                </a:lnTo>
                <a:lnTo>
                  <a:pt x="1350" y="1102"/>
                </a:lnTo>
                <a:lnTo>
                  <a:pt x="1350" y="1102"/>
                </a:lnTo>
                <a:lnTo>
                  <a:pt x="1350" y="1102"/>
                </a:lnTo>
                <a:lnTo>
                  <a:pt x="1351" y="1102"/>
                </a:lnTo>
                <a:lnTo>
                  <a:pt x="1351" y="1102"/>
                </a:lnTo>
                <a:lnTo>
                  <a:pt x="1351" y="1102"/>
                </a:lnTo>
                <a:lnTo>
                  <a:pt x="1351" y="1102"/>
                </a:lnTo>
                <a:lnTo>
                  <a:pt x="1351" y="1102"/>
                </a:lnTo>
                <a:lnTo>
                  <a:pt x="1352" y="1102"/>
                </a:lnTo>
                <a:lnTo>
                  <a:pt x="1352" y="1102"/>
                </a:lnTo>
                <a:lnTo>
                  <a:pt x="1352" y="1102"/>
                </a:lnTo>
                <a:lnTo>
                  <a:pt x="1352" y="1102"/>
                </a:lnTo>
                <a:lnTo>
                  <a:pt x="1354" y="1102"/>
                </a:lnTo>
                <a:lnTo>
                  <a:pt x="1354" y="1102"/>
                </a:lnTo>
                <a:lnTo>
                  <a:pt x="1354" y="1102"/>
                </a:lnTo>
                <a:lnTo>
                  <a:pt x="1354" y="1103"/>
                </a:lnTo>
                <a:lnTo>
                  <a:pt x="1355" y="1103"/>
                </a:lnTo>
                <a:lnTo>
                  <a:pt x="1355" y="1103"/>
                </a:lnTo>
                <a:lnTo>
                  <a:pt x="1355" y="1103"/>
                </a:lnTo>
                <a:lnTo>
                  <a:pt x="1355" y="1103"/>
                </a:lnTo>
                <a:lnTo>
                  <a:pt x="1355" y="1104"/>
                </a:lnTo>
                <a:lnTo>
                  <a:pt x="1357" y="1104"/>
                </a:lnTo>
                <a:lnTo>
                  <a:pt x="1357" y="1104"/>
                </a:lnTo>
                <a:lnTo>
                  <a:pt x="1357" y="1104"/>
                </a:lnTo>
                <a:lnTo>
                  <a:pt x="1357" y="1106"/>
                </a:lnTo>
                <a:lnTo>
                  <a:pt x="1358" y="1106"/>
                </a:lnTo>
                <a:lnTo>
                  <a:pt x="1358" y="1106"/>
                </a:lnTo>
                <a:lnTo>
                  <a:pt x="1358" y="1106"/>
                </a:lnTo>
                <a:lnTo>
                  <a:pt x="1358" y="1107"/>
                </a:lnTo>
                <a:lnTo>
                  <a:pt x="1358" y="1107"/>
                </a:lnTo>
                <a:lnTo>
                  <a:pt x="1360" y="1107"/>
                </a:lnTo>
                <a:lnTo>
                  <a:pt x="1360" y="1109"/>
                </a:lnTo>
                <a:lnTo>
                  <a:pt x="1360" y="1109"/>
                </a:lnTo>
                <a:lnTo>
                  <a:pt x="1360" y="1109"/>
                </a:lnTo>
                <a:lnTo>
                  <a:pt x="1361" y="1110"/>
                </a:lnTo>
                <a:lnTo>
                  <a:pt x="1361" y="1110"/>
                </a:lnTo>
                <a:lnTo>
                  <a:pt x="1361" y="1110"/>
                </a:lnTo>
                <a:lnTo>
                  <a:pt x="1361" y="1111"/>
                </a:lnTo>
                <a:lnTo>
                  <a:pt x="1362" y="1111"/>
                </a:lnTo>
                <a:lnTo>
                  <a:pt x="1362" y="1111"/>
                </a:lnTo>
                <a:lnTo>
                  <a:pt x="1362" y="1113"/>
                </a:lnTo>
                <a:lnTo>
                  <a:pt x="1362" y="1113"/>
                </a:lnTo>
                <a:lnTo>
                  <a:pt x="1362" y="1114"/>
                </a:lnTo>
                <a:lnTo>
                  <a:pt x="1364" y="1114"/>
                </a:lnTo>
                <a:lnTo>
                  <a:pt x="1364" y="1116"/>
                </a:lnTo>
                <a:lnTo>
                  <a:pt x="1364" y="1116"/>
                </a:lnTo>
                <a:lnTo>
                  <a:pt x="1364" y="1116"/>
                </a:lnTo>
                <a:lnTo>
                  <a:pt x="1365" y="1117"/>
                </a:lnTo>
                <a:lnTo>
                  <a:pt x="1365" y="1117"/>
                </a:lnTo>
                <a:lnTo>
                  <a:pt x="1365" y="1119"/>
                </a:lnTo>
                <a:lnTo>
                  <a:pt x="1365" y="1119"/>
                </a:lnTo>
                <a:lnTo>
                  <a:pt x="1365" y="1119"/>
                </a:lnTo>
                <a:lnTo>
                  <a:pt x="1367" y="1120"/>
                </a:lnTo>
                <a:lnTo>
                  <a:pt x="1367" y="1120"/>
                </a:lnTo>
                <a:lnTo>
                  <a:pt x="1367" y="1121"/>
                </a:lnTo>
                <a:lnTo>
                  <a:pt x="1367" y="1121"/>
                </a:lnTo>
                <a:lnTo>
                  <a:pt x="1368" y="1123"/>
                </a:lnTo>
                <a:lnTo>
                  <a:pt x="1368" y="1123"/>
                </a:lnTo>
                <a:lnTo>
                  <a:pt x="1368" y="1124"/>
                </a:lnTo>
                <a:lnTo>
                  <a:pt x="1368" y="1124"/>
                </a:lnTo>
                <a:lnTo>
                  <a:pt x="1369" y="1124"/>
                </a:lnTo>
                <a:lnTo>
                  <a:pt x="1369" y="1126"/>
                </a:lnTo>
                <a:lnTo>
                  <a:pt x="1369" y="1126"/>
                </a:lnTo>
                <a:lnTo>
                  <a:pt x="1369" y="1127"/>
                </a:lnTo>
                <a:lnTo>
                  <a:pt x="1369" y="1127"/>
                </a:lnTo>
                <a:lnTo>
                  <a:pt x="1371" y="1128"/>
                </a:lnTo>
                <a:lnTo>
                  <a:pt x="1371" y="1128"/>
                </a:lnTo>
                <a:lnTo>
                  <a:pt x="1371" y="1130"/>
                </a:lnTo>
                <a:lnTo>
                  <a:pt x="1371" y="1130"/>
                </a:lnTo>
                <a:lnTo>
                  <a:pt x="1372" y="1130"/>
                </a:lnTo>
                <a:lnTo>
                  <a:pt x="1372" y="1131"/>
                </a:lnTo>
                <a:lnTo>
                  <a:pt x="1372" y="1131"/>
                </a:lnTo>
                <a:lnTo>
                  <a:pt x="1372" y="1133"/>
                </a:lnTo>
                <a:lnTo>
                  <a:pt x="1372" y="1133"/>
                </a:lnTo>
                <a:lnTo>
                  <a:pt x="1374" y="1134"/>
                </a:lnTo>
                <a:lnTo>
                  <a:pt x="1374" y="1134"/>
                </a:lnTo>
                <a:lnTo>
                  <a:pt x="1374" y="1136"/>
                </a:lnTo>
                <a:lnTo>
                  <a:pt x="1374" y="1136"/>
                </a:lnTo>
                <a:lnTo>
                  <a:pt x="1375" y="1137"/>
                </a:lnTo>
                <a:lnTo>
                  <a:pt x="1375" y="1137"/>
                </a:lnTo>
                <a:lnTo>
                  <a:pt x="1375" y="1137"/>
                </a:lnTo>
                <a:lnTo>
                  <a:pt x="1375" y="1138"/>
                </a:lnTo>
                <a:lnTo>
                  <a:pt x="1375" y="1138"/>
                </a:lnTo>
                <a:lnTo>
                  <a:pt x="1377" y="1140"/>
                </a:lnTo>
                <a:lnTo>
                  <a:pt x="1377" y="1140"/>
                </a:lnTo>
                <a:lnTo>
                  <a:pt x="1377" y="1141"/>
                </a:lnTo>
                <a:lnTo>
                  <a:pt x="1377" y="1141"/>
                </a:lnTo>
                <a:lnTo>
                  <a:pt x="1378" y="1143"/>
                </a:lnTo>
                <a:lnTo>
                  <a:pt x="1378" y="1143"/>
                </a:lnTo>
                <a:lnTo>
                  <a:pt x="1378" y="1143"/>
                </a:lnTo>
                <a:lnTo>
                  <a:pt x="1378" y="1144"/>
                </a:lnTo>
                <a:lnTo>
                  <a:pt x="1379" y="1144"/>
                </a:lnTo>
                <a:lnTo>
                  <a:pt x="1379" y="1145"/>
                </a:lnTo>
                <a:lnTo>
                  <a:pt x="1379" y="1145"/>
                </a:lnTo>
                <a:lnTo>
                  <a:pt x="1379" y="1147"/>
                </a:lnTo>
                <a:lnTo>
                  <a:pt x="1379" y="1147"/>
                </a:lnTo>
                <a:lnTo>
                  <a:pt x="1381" y="1148"/>
                </a:lnTo>
                <a:lnTo>
                  <a:pt x="1381" y="1148"/>
                </a:lnTo>
                <a:lnTo>
                  <a:pt x="1381" y="1150"/>
                </a:lnTo>
                <a:lnTo>
                  <a:pt x="1381" y="1150"/>
                </a:lnTo>
                <a:lnTo>
                  <a:pt x="1382" y="1150"/>
                </a:lnTo>
                <a:lnTo>
                  <a:pt x="1382" y="1151"/>
                </a:lnTo>
                <a:lnTo>
                  <a:pt x="1382" y="1153"/>
                </a:lnTo>
                <a:lnTo>
                  <a:pt x="1382" y="1153"/>
                </a:lnTo>
                <a:lnTo>
                  <a:pt x="1382" y="1153"/>
                </a:lnTo>
                <a:lnTo>
                  <a:pt x="1384" y="1154"/>
                </a:lnTo>
                <a:lnTo>
                  <a:pt x="1384" y="1154"/>
                </a:lnTo>
                <a:lnTo>
                  <a:pt x="1384" y="1155"/>
                </a:lnTo>
                <a:lnTo>
                  <a:pt x="1384" y="1155"/>
                </a:lnTo>
                <a:lnTo>
                  <a:pt x="1385" y="1157"/>
                </a:lnTo>
                <a:lnTo>
                  <a:pt x="1385" y="1157"/>
                </a:lnTo>
                <a:lnTo>
                  <a:pt x="1385" y="1158"/>
                </a:lnTo>
                <a:lnTo>
                  <a:pt x="1385" y="1158"/>
                </a:lnTo>
                <a:lnTo>
                  <a:pt x="1386" y="1160"/>
                </a:lnTo>
                <a:lnTo>
                  <a:pt x="1386" y="1160"/>
                </a:lnTo>
                <a:lnTo>
                  <a:pt x="1386" y="1161"/>
                </a:lnTo>
                <a:lnTo>
                  <a:pt x="1386" y="1161"/>
                </a:lnTo>
                <a:lnTo>
                  <a:pt x="1386" y="1162"/>
                </a:lnTo>
                <a:lnTo>
                  <a:pt x="1388" y="1162"/>
                </a:lnTo>
                <a:lnTo>
                  <a:pt x="1388" y="1164"/>
                </a:lnTo>
                <a:lnTo>
                  <a:pt x="1388" y="1164"/>
                </a:lnTo>
                <a:lnTo>
                  <a:pt x="1388" y="1165"/>
                </a:lnTo>
                <a:lnTo>
                  <a:pt x="1389" y="1165"/>
                </a:lnTo>
                <a:lnTo>
                  <a:pt x="1389" y="1167"/>
                </a:lnTo>
                <a:lnTo>
                  <a:pt x="1389" y="1167"/>
                </a:lnTo>
                <a:lnTo>
                  <a:pt x="1389" y="1168"/>
                </a:lnTo>
                <a:lnTo>
                  <a:pt x="1389" y="1168"/>
                </a:lnTo>
                <a:lnTo>
                  <a:pt x="1391" y="1169"/>
                </a:lnTo>
                <a:lnTo>
                  <a:pt x="1391" y="1169"/>
                </a:lnTo>
                <a:lnTo>
                  <a:pt x="1391" y="1169"/>
                </a:lnTo>
                <a:lnTo>
                  <a:pt x="1391" y="1171"/>
                </a:lnTo>
                <a:lnTo>
                  <a:pt x="1392" y="1171"/>
                </a:lnTo>
                <a:lnTo>
                  <a:pt x="1392" y="1172"/>
                </a:lnTo>
                <a:lnTo>
                  <a:pt x="1392" y="1172"/>
                </a:lnTo>
                <a:lnTo>
                  <a:pt x="1392" y="1172"/>
                </a:lnTo>
                <a:lnTo>
                  <a:pt x="1394" y="1174"/>
                </a:lnTo>
                <a:lnTo>
                  <a:pt x="1394" y="1174"/>
                </a:lnTo>
                <a:lnTo>
                  <a:pt x="1394" y="1174"/>
                </a:lnTo>
                <a:lnTo>
                  <a:pt x="1394" y="1175"/>
                </a:lnTo>
                <a:lnTo>
                  <a:pt x="1394" y="1175"/>
                </a:lnTo>
                <a:lnTo>
                  <a:pt x="1395" y="1175"/>
                </a:lnTo>
                <a:lnTo>
                  <a:pt x="1395" y="1175"/>
                </a:lnTo>
                <a:lnTo>
                  <a:pt x="1395" y="1175"/>
                </a:lnTo>
                <a:lnTo>
                  <a:pt x="1395" y="1177"/>
                </a:lnTo>
                <a:lnTo>
                  <a:pt x="1396" y="1177"/>
                </a:lnTo>
                <a:lnTo>
                  <a:pt x="1396" y="1177"/>
                </a:lnTo>
                <a:lnTo>
                  <a:pt x="1396" y="1177"/>
                </a:lnTo>
                <a:lnTo>
                  <a:pt x="1396" y="1177"/>
                </a:lnTo>
                <a:lnTo>
                  <a:pt x="1396" y="1177"/>
                </a:lnTo>
                <a:lnTo>
                  <a:pt x="1398" y="1175"/>
                </a:lnTo>
                <a:lnTo>
                  <a:pt x="1398" y="1175"/>
                </a:lnTo>
                <a:lnTo>
                  <a:pt x="1398" y="1175"/>
                </a:lnTo>
                <a:lnTo>
                  <a:pt x="1398" y="1175"/>
                </a:lnTo>
                <a:lnTo>
                  <a:pt x="1399" y="1174"/>
                </a:lnTo>
                <a:lnTo>
                  <a:pt x="1399" y="1174"/>
                </a:lnTo>
                <a:lnTo>
                  <a:pt x="1399" y="1174"/>
                </a:lnTo>
                <a:lnTo>
                  <a:pt x="1399" y="1172"/>
                </a:lnTo>
                <a:lnTo>
                  <a:pt x="1401" y="1172"/>
                </a:lnTo>
                <a:lnTo>
                  <a:pt x="1401" y="1172"/>
                </a:lnTo>
                <a:lnTo>
                  <a:pt x="1401" y="1171"/>
                </a:lnTo>
                <a:lnTo>
                  <a:pt x="1401" y="1171"/>
                </a:lnTo>
                <a:lnTo>
                  <a:pt x="1401" y="1169"/>
                </a:lnTo>
                <a:lnTo>
                  <a:pt x="1402" y="1169"/>
                </a:lnTo>
                <a:lnTo>
                  <a:pt x="1402" y="1168"/>
                </a:lnTo>
                <a:lnTo>
                  <a:pt x="1402" y="1168"/>
                </a:lnTo>
                <a:lnTo>
                  <a:pt x="1402" y="1167"/>
                </a:lnTo>
                <a:lnTo>
                  <a:pt x="1403" y="1167"/>
                </a:lnTo>
                <a:lnTo>
                  <a:pt x="1403" y="1165"/>
                </a:lnTo>
                <a:lnTo>
                  <a:pt x="1403" y="1164"/>
                </a:lnTo>
                <a:lnTo>
                  <a:pt x="1403" y="1164"/>
                </a:lnTo>
                <a:lnTo>
                  <a:pt x="1403" y="1162"/>
                </a:lnTo>
                <a:lnTo>
                  <a:pt x="1405" y="1162"/>
                </a:lnTo>
                <a:lnTo>
                  <a:pt x="1405" y="1161"/>
                </a:lnTo>
                <a:lnTo>
                  <a:pt x="1405" y="1160"/>
                </a:lnTo>
                <a:lnTo>
                  <a:pt x="1405" y="1160"/>
                </a:lnTo>
                <a:lnTo>
                  <a:pt x="1406" y="1158"/>
                </a:lnTo>
                <a:lnTo>
                  <a:pt x="1406" y="1158"/>
                </a:lnTo>
                <a:lnTo>
                  <a:pt x="1406" y="1157"/>
                </a:lnTo>
                <a:lnTo>
                  <a:pt x="1406" y="1155"/>
                </a:lnTo>
                <a:lnTo>
                  <a:pt x="1406" y="1155"/>
                </a:lnTo>
                <a:lnTo>
                  <a:pt x="1408" y="1154"/>
                </a:lnTo>
                <a:lnTo>
                  <a:pt x="1408" y="1154"/>
                </a:lnTo>
                <a:lnTo>
                  <a:pt x="1408" y="1153"/>
                </a:lnTo>
                <a:lnTo>
                  <a:pt x="1408" y="1151"/>
                </a:lnTo>
                <a:lnTo>
                  <a:pt x="1409" y="1151"/>
                </a:lnTo>
                <a:lnTo>
                  <a:pt x="1409" y="1150"/>
                </a:lnTo>
                <a:lnTo>
                  <a:pt x="1409" y="1148"/>
                </a:lnTo>
                <a:lnTo>
                  <a:pt x="1409" y="1148"/>
                </a:lnTo>
                <a:lnTo>
                  <a:pt x="1411" y="1147"/>
                </a:lnTo>
                <a:lnTo>
                  <a:pt x="1411" y="1147"/>
                </a:lnTo>
                <a:lnTo>
                  <a:pt x="1411" y="1145"/>
                </a:lnTo>
                <a:lnTo>
                  <a:pt x="1411" y="1145"/>
                </a:lnTo>
                <a:lnTo>
                  <a:pt x="1411" y="1144"/>
                </a:lnTo>
                <a:lnTo>
                  <a:pt x="1412" y="1143"/>
                </a:lnTo>
                <a:lnTo>
                  <a:pt x="1412" y="1143"/>
                </a:lnTo>
                <a:lnTo>
                  <a:pt x="1412" y="1141"/>
                </a:lnTo>
                <a:lnTo>
                  <a:pt x="1412" y="1141"/>
                </a:lnTo>
                <a:lnTo>
                  <a:pt x="1413" y="1140"/>
                </a:lnTo>
                <a:lnTo>
                  <a:pt x="1413" y="1140"/>
                </a:lnTo>
                <a:lnTo>
                  <a:pt x="1413" y="1138"/>
                </a:lnTo>
                <a:lnTo>
                  <a:pt x="1413" y="1138"/>
                </a:lnTo>
                <a:lnTo>
                  <a:pt x="1413" y="1137"/>
                </a:lnTo>
                <a:lnTo>
                  <a:pt x="1415" y="1137"/>
                </a:lnTo>
                <a:lnTo>
                  <a:pt x="1415" y="1136"/>
                </a:lnTo>
                <a:lnTo>
                  <a:pt x="1415" y="1136"/>
                </a:lnTo>
                <a:lnTo>
                  <a:pt x="1415" y="1134"/>
                </a:lnTo>
                <a:lnTo>
                  <a:pt x="1416" y="1134"/>
                </a:lnTo>
                <a:lnTo>
                  <a:pt x="1416" y="1134"/>
                </a:lnTo>
                <a:lnTo>
                  <a:pt x="1416" y="1133"/>
                </a:lnTo>
                <a:lnTo>
                  <a:pt x="1416" y="1133"/>
                </a:lnTo>
                <a:lnTo>
                  <a:pt x="1418" y="1131"/>
                </a:lnTo>
                <a:lnTo>
                  <a:pt x="1418" y="1131"/>
                </a:lnTo>
                <a:lnTo>
                  <a:pt x="1418" y="1131"/>
                </a:lnTo>
                <a:lnTo>
                  <a:pt x="1418" y="1130"/>
                </a:lnTo>
                <a:lnTo>
                  <a:pt x="1418" y="1130"/>
                </a:lnTo>
                <a:lnTo>
                  <a:pt x="1419" y="1130"/>
                </a:lnTo>
                <a:lnTo>
                  <a:pt x="1419" y="1128"/>
                </a:lnTo>
                <a:lnTo>
                  <a:pt x="1419" y="1128"/>
                </a:lnTo>
                <a:lnTo>
                  <a:pt x="1419" y="1128"/>
                </a:lnTo>
                <a:lnTo>
                  <a:pt x="1420" y="1128"/>
                </a:lnTo>
                <a:lnTo>
                  <a:pt x="1420" y="1127"/>
                </a:lnTo>
                <a:lnTo>
                  <a:pt x="1420" y="1127"/>
                </a:lnTo>
                <a:lnTo>
                  <a:pt x="1420" y="1127"/>
                </a:lnTo>
                <a:lnTo>
                  <a:pt x="1420" y="1127"/>
                </a:lnTo>
                <a:lnTo>
                  <a:pt x="1422" y="1126"/>
                </a:lnTo>
                <a:lnTo>
                  <a:pt x="1422" y="1126"/>
                </a:lnTo>
                <a:lnTo>
                  <a:pt x="1422" y="1126"/>
                </a:lnTo>
                <a:lnTo>
                  <a:pt x="1422" y="1126"/>
                </a:lnTo>
                <a:lnTo>
                  <a:pt x="1423" y="1126"/>
                </a:lnTo>
                <a:lnTo>
                  <a:pt x="1423" y="1126"/>
                </a:lnTo>
                <a:lnTo>
                  <a:pt x="1423" y="1126"/>
                </a:lnTo>
                <a:lnTo>
                  <a:pt x="1423" y="1124"/>
                </a:lnTo>
                <a:lnTo>
                  <a:pt x="1425" y="1124"/>
                </a:lnTo>
                <a:lnTo>
                  <a:pt x="1425" y="1124"/>
                </a:lnTo>
                <a:lnTo>
                  <a:pt x="1425" y="1124"/>
                </a:lnTo>
                <a:lnTo>
                  <a:pt x="1425" y="1124"/>
                </a:lnTo>
                <a:lnTo>
                  <a:pt x="1425" y="1124"/>
                </a:lnTo>
                <a:lnTo>
                  <a:pt x="1426" y="1124"/>
                </a:lnTo>
                <a:lnTo>
                  <a:pt x="1426" y="1124"/>
                </a:lnTo>
                <a:lnTo>
                  <a:pt x="1426" y="1124"/>
                </a:lnTo>
                <a:lnTo>
                  <a:pt x="1426" y="1124"/>
                </a:lnTo>
                <a:lnTo>
                  <a:pt x="1428" y="1124"/>
                </a:lnTo>
                <a:lnTo>
                  <a:pt x="1428" y="1124"/>
                </a:lnTo>
                <a:lnTo>
                  <a:pt x="1428" y="1124"/>
                </a:lnTo>
                <a:lnTo>
                  <a:pt x="1428" y="1126"/>
                </a:lnTo>
                <a:lnTo>
                  <a:pt x="1428" y="1126"/>
                </a:lnTo>
                <a:lnTo>
                  <a:pt x="1429" y="1126"/>
                </a:lnTo>
                <a:lnTo>
                  <a:pt x="1429" y="1126"/>
                </a:lnTo>
                <a:lnTo>
                  <a:pt x="1429" y="1126"/>
                </a:lnTo>
                <a:lnTo>
                  <a:pt x="1429" y="1126"/>
                </a:lnTo>
                <a:lnTo>
                  <a:pt x="1430" y="1126"/>
                </a:lnTo>
                <a:lnTo>
                  <a:pt x="1430" y="1126"/>
                </a:lnTo>
                <a:lnTo>
                  <a:pt x="1430" y="1127"/>
                </a:lnTo>
                <a:lnTo>
                  <a:pt x="1430" y="1127"/>
                </a:lnTo>
                <a:lnTo>
                  <a:pt x="1432" y="1127"/>
                </a:lnTo>
                <a:lnTo>
                  <a:pt x="1432" y="1127"/>
                </a:lnTo>
                <a:lnTo>
                  <a:pt x="1432" y="1127"/>
                </a:lnTo>
                <a:lnTo>
                  <a:pt x="1432" y="1128"/>
                </a:lnTo>
                <a:lnTo>
                  <a:pt x="1432" y="1128"/>
                </a:lnTo>
                <a:lnTo>
                  <a:pt x="1433" y="1128"/>
                </a:lnTo>
                <a:lnTo>
                  <a:pt x="1433" y="1130"/>
                </a:lnTo>
                <a:lnTo>
                  <a:pt x="1433" y="1130"/>
                </a:lnTo>
                <a:lnTo>
                  <a:pt x="1433" y="1130"/>
                </a:lnTo>
                <a:lnTo>
                  <a:pt x="1435" y="1130"/>
                </a:lnTo>
                <a:lnTo>
                  <a:pt x="1435" y="1131"/>
                </a:lnTo>
                <a:lnTo>
                  <a:pt x="1435" y="1131"/>
                </a:lnTo>
                <a:lnTo>
                  <a:pt x="1435" y="1131"/>
                </a:lnTo>
                <a:lnTo>
                  <a:pt x="1435" y="1133"/>
                </a:lnTo>
                <a:lnTo>
                  <a:pt x="1436" y="1133"/>
                </a:lnTo>
                <a:lnTo>
                  <a:pt x="1436" y="1133"/>
                </a:lnTo>
                <a:lnTo>
                  <a:pt x="1436" y="1134"/>
                </a:lnTo>
                <a:lnTo>
                  <a:pt x="1436" y="1134"/>
                </a:lnTo>
                <a:lnTo>
                  <a:pt x="1437" y="1134"/>
                </a:lnTo>
                <a:lnTo>
                  <a:pt x="1437" y="1136"/>
                </a:lnTo>
                <a:lnTo>
                  <a:pt x="1437" y="1136"/>
                </a:lnTo>
                <a:lnTo>
                  <a:pt x="1437" y="1136"/>
                </a:lnTo>
                <a:lnTo>
                  <a:pt x="1437" y="1137"/>
                </a:lnTo>
                <a:lnTo>
                  <a:pt x="1439" y="1137"/>
                </a:lnTo>
                <a:lnTo>
                  <a:pt x="1439" y="1137"/>
                </a:lnTo>
                <a:lnTo>
                  <a:pt x="1439" y="1138"/>
                </a:lnTo>
                <a:lnTo>
                  <a:pt x="1439" y="1138"/>
                </a:lnTo>
                <a:lnTo>
                  <a:pt x="1440" y="1138"/>
                </a:lnTo>
                <a:lnTo>
                  <a:pt x="1440" y="1140"/>
                </a:lnTo>
                <a:lnTo>
                  <a:pt x="1440" y="1140"/>
                </a:lnTo>
                <a:lnTo>
                  <a:pt x="1440" y="1140"/>
                </a:lnTo>
                <a:lnTo>
                  <a:pt x="1442" y="1141"/>
                </a:lnTo>
                <a:lnTo>
                  <a:pt x="1442" y="1141"/>
                </a:lnTo>
                <a:lnTo>
                  <a:pt x="1442" y="1141"/>
                </a:lnTo>
                <a:lnTo>
                  <a:pt x="1442" y="1143"/>
                </a:lnTo>
                <a:lnTo>
                  <a:pt x="1442" y="1143"/>
                </a:lnTo>
                <a:lnTo>
                  <a:pt x="1443" y="1143"/>
                </a:lnTo>
                <a:lnTo>
                  <a:pt x="1443" y="1143"/>
                </a:lnTo>
                <a:lnTo>
                  <a:pt x="1443" y="1144"/>
                </a:lnTo>
                <a:lnTo>
                  <a:pt x="1443" y="1144"/>
                </a:lnTo>
                <a:lnTo>
                  <a:pt x="1445" y="1144"/>
                </a:lnTo>
                <a:lnTo>
                  <a:pt x="1445" y="1144"/>
                </a:lnTo>
                <a:lnTo>
                  <a:pt x="1445" y="1145"/>
                </a:lnTo>
                <a:lnTo>
                  <a:pt x="1445" y="1145"/>
                </a:lnTo>
                <a:lnTo>
                  <a:pt x="1445" y="1145"/>
                </a:lnTo>
                <a:lnTo>
                  <a:pt x="1446" y="1145"/>
                </a:lnTo>
                <a:lnTo>
                  <a:pt x="1446" y="1145"/>
                </a:lnTo>
                <a:lnTo>
                  <a:pt x="1446" y="1147"/>
                </a:lnTo>
                <a:lnTo>
                  <a:pt x="1446" y="1147"/>
                </a:lnTo>
                <a:lnTo>
                  <a:pt x="1447" y="1147"/>
                </a:lnTo>
                <a:lnTo>
                  <a:pt x="1447" y="1147"/>
                </a:lnTo>
                <a:lnTo>
                  <a:pt x="1447" y="1147"/>
                </a:lnTo>
                <a:lnTo>
                  <a:pt x="1447" y="1147"/>
                </a:lnTo>
                <a:lnTo>
                  <a:pt x="1447" y="1147"/>
                </a:lnTo>
                <a:lnTo>
                  <a:pt x="1449" y="1147"/>
                </a:lnTo>
                <a:lnTo>
                  <a:pt x="1449" y="1147"/>
                </a:lnTo>
                <a:lnTo>
                  <a:pt x="1449" y="1147"/>
                </a:lnTo>
                <a:lnTo>
                  <a:pt x="1449" y="1147"/>
                </a:lnTo>
                <a:lnTo>
                  <a:pt x="1450" y="1147"/>
                </a:lnTo>
                <a:lnTo>
                  <a:pt x="1450" y="1147"/>
                </a:lnTo>
                <a:lnTo>
                  <a:pt x="1450" y="1147"/>
                </a:lnTo>
                <a:lnTo>
                  <a:pt x="1450" y="1147"/>
                </a:lnTo>
                <a:lnTo>
                  <a:pt x="1452" y="1147"/>
                </a:lnTo>
                <a:lnTo>
                  <a:pt x="1452" y="1147"/>
                </a:lnTo>
                <a:lnTo>
                  <a:pt x="1452" y="1147"/>
                </a:lnTo>
                <a:lnTo>
                  <a:pt x="1452" y="1147"/>
                </a:lnTo>
                <a:lnTo>
                  <a:pt x="1452" y="1147"/>
                </a:lnTo>
                <a:lnTo>
                  <a:pt x="1453" y="1147"/>
                </a:lnTo>
                <a:lnTo>
                  <a:pt x="1453" y="1145"/>
                </a:lnTo>
                <a:lnTo>
                  <a:pt x="1453" y="1145"/>
                </a:lnTo>
                <a:lnTo>
                  <a:pt x="1453" y="1145"/>
                </a:lnTo>
                <a:lnTo>
                  <a:pt x="1454" y="1145"/>
                </a:lnTo>
                <a:lnTo>
                  <a:pt x="1454" y="1145"/>
                </a:lnTo>
                <a:lnTo>
                  <a:pt x="1454" y="1145"/>
                </a:lnTo>
                <a:lnTo>
                  <a:pt x="1454" y="1144"/>
                </a:lnTo>
                <a:lnTo>
                  <a:pt x="1454" y="1144"/>
                </a:lnTo>
                <a:lnTo>
                  <a:pt x="1456" y="1144"/>
                </a:lnTo>
                <a:lnTo>
                  <a:pt x="1456" y="1144"/>
                </a:lnTo>
                <a:lnTo>
                  <a:pt x="1456" y="1144"/>
                </a:lnTo>
                <a:lnTo>
                  <a:pt x="1456" y="1143"/>
                </a:lnTo>
                <a:lnTo>
                  <a:pt x="1457" y="1143"/>
                </a:lnTo>
                <a:lnTo>
                  <a:pt x="1457" y="1143"/>
                </a:lnTo>
                <a:lnTo>
                  <a:pt x="1457" y="1143"/>
                </a:lnTo>
                <a:lnTo>
                  <a:pt x="1457" y="1143"/>
                </a:lnTo>
                <a:lnTo>
                  <a:pt x="1459" y="1141"/>
                </a:lnTo>
                <a:lnTo>
                  <a:pt x="1459" y="1141"/>
                </a:lnTo>
                <a:lnTo>
                  <a:pt x="1459" y="1141"/>
                </a:lnTo>
                <a:lnTo>
                  <a:pt x="1459" y="1141"/>
                </a:lnTo>
                <a:lnTo>
                  <a:pt x="1459" y="1140"/>
                </a:lnTo>
                <a:lnTo>
                  <a:pt x="1460" y="1140"/>
                </a:lnTo>
                <a:lnTo>
                  <a:pt x="1460" y="1140"/>
                </a:lnTo>
                <a:lnTo>
                  <a:pt x="1460" y="1140"/>
                </a:lnTo>
                <a:lnTo>
                  <a:pt x="1460" y="1140"/>
                </a:lnTo>
                <a:lnTo>
                  <a:pt x="1462" y="1138"/>
                </a:lnTo>
                <a:lnTo>
                  <a:pt x="1462" y="1138"/>
                </a:lnTo>
                <a:lnTo>
                  <a:pt x="1462" y="1138"/>
                </a:lnTo>
                <a:lnTo>
                  <a:pt x="1462" y="1138"/>
                </a:lnTo>
                <a:lnTo>
                  <a:pt x="1462" y="1138"/>
                </a:lnTo>
                <a:lnTo>
                  <a:pt x="1463" y="1138"/>
                </a:lnTo>
                <a:lnTo>
                  <a:pt x="1463" y="1138"/>
                </a:lnTo>
                <a:lnTo>
                  <a:pt x="1463" y="1137"/>
                </a:lnTo>
                <a:lnTo>
                  <a:pt x="1463" y="1137"/>
                </a:lnTo>
                <a:lnTo>
                  <a:pt x="1464" y="1137"/>
                </a:lnTo>
                <a:lnTo>
                  <a:pt x="1464" y="1137"/>
                </a:lnTo>
                <a:lnTo>
                  <a:pt x="1464" y="1137"/>
                </a:lnTo>
                <a:lnTo>
                  <a:pt x="1464" y="1137"/>
                </a:lnTo>
                <a:lnTo>
                  <a:pt x="1466" y="1137"/>
                </a:lnTo>
                <a:lnTo>
                  <a:pt x="1466" y="1137"/>
                </a:lnTo>
                <a:lnTo>
                  <a:pt x="1466" y="1137"/>
                </a:lnTo>
                <a:lnTo>
                  <a:pt x="1466" y="1137"/>
                </a:lnTo>
                <a:lnTo>
                  <a:pt x="1466" y="1137"/>
                </a:lnTo>
                <a:lnTo>
                  <a:pt x="1467" y="1137"/>
                </a:lnTo>
                <a:lnTo>
                  <a:pt x="1467" y="1137"/>
                </a:lnTo>
                <a:lnTo>
                  <a:pt x="1467" y="1137"/>
                </a:lnTo>
                <a:lnTo>
                  <a:pt x="1467" y="1137"/>
                </a:lnTo>
                <a:lnTo>
                  <a:pt x="1469" y="1137"/>
                </a:lnTo>
                <a:lnTo>
                  <a:pt x="1469" y="1137"/>
                </a:lnTo>
                <a:lnTo>
                  <a:pt x="1469" y="1137"/>
                </a:lnTo>
                <a:lnTo>
                  <a:pt x="1469" y="1137"/>
                </a:lnTo>
                <a:lnTo>
                  <a:pt x="1469" y="1137"/>
                </a:lnTo>
                <a:lnTo>
                  <a:pt x="1470" y="1137"/>
                </a:lnTo>
                <a:lnTo>
                  <a:pt x="1470" y="1137"/>
                </a:lnTo>
                <a:lnTo>
                  <a:pt x="1470" y="1138"/>
                </a:lnTo>
                <a:lnTo>
                  <a:pt x="1470" y="1138"/>
                </a:lnTo>
                <a:lnTo>
                  <a:pt x="1471" y="1138"/>
                </a:lnTo>
                <a:lnTo>
                  <a:pt x="1471" y="1138"/>
                </a:lnTo>
                <a:lnTo>
                  <a:pt x="1471" y="1138"/>
                </a:lnTo>
                <a:lnTo>
                  <a:pt x="1471" y="1140"/>
                </a:lnTo>
                <a:lnTo>
                  <a:pt x="1473" y="1140"/>
                </a:lnTo>
                <a:lnTo>
                  <a:pt x="1473" y="1140"/>
                </a:lnTo>
                <a:lnTo>
                  <a:pt x="1473" y="1140"/>
                </a:lnTo>
                <a:lnTo>
                  <a:pt x="1473" y="1141"/>
                </a:lnTo>
                <a:lnTo>
                  <a:pt x="1473" y="1141"/>
                </a:lnTo>
                <a:lnTo>
                  <a:pt x="1474" y="1141"/>
                </a:lnTo>
                <a:lnTo>
                  <a:pt x="1474" y="1143"/>
                </a:lnTo>
                <a:lnTo>
                  <a:pt x="1474" y="1143"/>
                </a:lnTo>
                <a:lnTo>
                  <a:pt x="1474" y="1143"/>
                </a:lnTo>
                <a:lnTo>
                  <a:pt x="1476" y="1144"/>
                </a:lnTo>
                <a:lnTo>
                  <a:pt x="1476" y="1144"/>
                </a:lnTo>
                <a:lnTo>
                  <a:pt x="1476" y="1144"/>
                </a:lnTo>
                <a:lnTo>
                  <a:pt x="1476" y="1145"/>
                </a:lnTo>
                <a:lnTo>
                  <a:pt x="1476" y="1145"/>
                </a:lnTo>
                <a:lnTo>
                  <a:pt x="1477" y="1147"/>
                </a:lnTo>
                <a:lnTo>
                  <a:pt x="1477" y="1147"/>
                </a:lnTo>
                <a:lnTo>
                  <a:pt x="1477" y="1147"/>
                </a:lnTo>
                <a:lnTo>
                  <a:pt x="1477" y="1148"/>
                </a:lnTo>
                <a:lnTo>
                  <a:pt x="1478" y="1148"/>
                </a:lnTo>
                <a:lnTo>
                  <a:pt x="1478" y="1150"/>
                </a:lnTo>
                <a:lnTo>
                  <a:pt x="1478" y="1150"/>
                </a:lnTo>
                <a:lnTo>
                  <a:pt x="1478" y="1151"/>
                </a:lnTo>
                <a:lnTo>
                  <a:pt x="1478" y="1151"/>
                </a:lnTo>
                <a:lnTo>
                  <a:pt x="1480" y="1153"/>
                </a:lnTo>
                <a:lnTo>
                  <a:pt x="1480" y="1153"/>
                </a:lnTo>
                <a:lnTo>
                  <a:pt x="1480" y="1154"/>
                </a:lnTo>
                <a:lnTo>
                  <a:pt x="1480" y="1155"/>
                </a:lnTo>
                <a:lnTo>
                  <a:pt x="1481" y="1155"/>
                </a:lnTo>
                <a:lnTo>
                  <a:pt x="1481" y="1157"/>
                </a:lnTo>
                <a:lnTo>
                  <a:pt x="1481" y="1157"/>
                </a:lnTo>
                <a:lnTo>
                  <a:pt x="1481" y="1158"/>
                </a:lnTo>
                <a:lnTo>
                  <a:pt x="1483" y="1158"/>
                </a:lnTo>
                <a:lnTo>
                  <a:pt x="1483" y="1160"/>
                </a:lnTo>
                <a:lnTo>
                  <a:pt x="1483" y="1160"/>
                </a:lnTo>
                <a:lnTo>
                  <a:pt x="1483" y="1161"/>
                </a:lnTo>
                <a:lnTo>
                  <a:pt x="1483" y="1162"/>
                </a:lnTo>
                <a:lnTo>
                  <a:pt x="1484" y="1162"/>
                </a:lnTo>
                <a:lnTo>
                  <a:pt x="1484" y="1164"/>
                </a:lnTo>
                <a:lnTo>
                  <a:pt x="1484" y="1164"/>
                </a:lnTo>
                <a:lnTo>
                  <a:pt x="1484" y="1165"/>
                </a:lnTo>
                <a:lnTo>
                  <a:pt x="1486" y="1167"/>
                </a:lnTo>
                <a:lnTo>
                  <a:pt x="1486" y="1167"/>
                </a:lnTo>
                <a:lnTo>
                  <a:pt x="1486" y="1168"/>
                </a:lnTo>
                <a:lnTo>
                  <a:pt x="1486" y="1168"/>
                </a:lnTo>
                <a:lnTo>
                  <a:pt x="1486" y="1169"/>
                </a:lnTo>
                <a:lnTo>
                  <a:pt x="1487" y="1169"/>
                </a:lnTo>
                <a:lnTo>
                  <a:pt x="1487" y="1171"/>
                </a:lnTo>
                <a:lnTo>
                  <a:pt x="1487" y="1171"/>
                </a:lnTo>
                <a:lnTo>
                  <a:pt x="1487" y="1172"/>
                </a:lnTo>
                <a:lnTo>
                  <a:pt x="1488" y="1172"/>
                </a:lnTo>
                <a:lnTo>
                  <a:pt x="1488" y="1174"/>
                </a:lnTo>
                <a:lnTo>
                  <a:pt x="1488" y="1174"/>
                </a:lnTo>
                <a:lnTo>
                  <a:pt x="1488" y="1174"/>
                </a:lnTo>
                <a:lnTo>
                  <a:pt x="1490" y="1175"/>
                </a:lnTo>
                <a:lnTo>
                  <a:pt x="1490" y="1175"/>
                </a:lnTo>
                <a:lnTo>
                  <a:pt x="1490" y="1175"/>
                </a:lnTo>
                <a:lnTo>
                  <a:pt x="1490" y="1175"/>
                </a:lnTo>
                <a:lnTo>
                  <a:pt x="1490" y="1175"/>
                </a:lnTo>
                <a:lnTo>
                  <a:pt x="1491" y="1175"/>
                </a:lnTo>
                <a:lnTo>
                  <a:pt x="1491" y="1175"/>
                </a:lnTo>
                <a:lnTo>
                  <a:pt x="1491" y="1175"/>
                </a:lnTo>
                <a:lnTo>
                  <a:pt x="1491" y="1175"/>
                </a:lnTo>
                <a:lnTo>
                  <a:pt x="1493" y="1175"/>
                </a:lnTo>
                <a:lnTo>
                  <a:pt x="1493" y="1175"/>
                </a:lnTo>
                <a:lnTo>
                  <a:pt x="1493" y="1175"/>
                </a:lnTo>
                <a:lnTo>
                  <a:pt x="1493" y="1175"/>
                </a:lnTo>
                <a:lnTo>
                  <a:pt x="1493" y="1174"/>
                </a:lnTo>
                <a:lnTo>
                  <a:pt x="1494" y="1174"/>
                </a:lnTo>
                <a:lnTo>
                  <a:pt x="1494" y="1174"/>
                </a:lnTo>
                <a:lnTo>
                  <a:pt x="1494" y="1172"/>
                </a:lnTo>
                <a:lnTo>
                  <a:pt x="1494" y="1172"/>
                </a:lnTo>
                <a:lnTo>
                  <a:pt x="1495" y="1171"/>
                </a:lnTo>
                <a:lnTo>
                  <a:pt x="1495" y="1171"/>
                </a:lnTo>
                <a:lnTo>
                  <a:pt x="1495" y="1169"/>
                </a:lnTo>
                <a:lnTo>
                  <a:pt x="1495" y="1169"/>
                </a:lnTo>
                <a:lnTo>
                  <a:pt x="1497" y="1169"/>
                </a:lnTo>
                <a:lnTo>
                  <a:pt x="1497" y="1168"/>
                </a:lnTo>
                <a:lnTo>
                  <a:pt x="1497" y="1167"/>
                </a:lnTo>
                <a:lnTo>
                  <a:pt x="1497" y="1167"/>
                </a:lnTo>
                <a:lnTo>
                  <a:pt x="1497" y="1165"/>
                </a:lnTo>
                <a:lnTo>
                  <a:pt x="1498" y="1165"/>
                </a:lnTo>
                <a:lnTo>
                  <a:pt x="1498" y="1164"/>
                </a:lnTo>
                <a:lnTo>
                  <a:pt x="1498" y="1164"/>
                </a:lnTo>
                <a:lnTo>
                  <a:pt x="1498" y="1162"/>
                </a:lnTo>
                <a:lnTo>
                  <a:pt x="1500" y="1162"/>
                </a:lnTo>
                <a:lnTo>
                  <a:pt x="1500" y="1161"/>
                </a:lnTo>
                <a:lnTo>
                  <a:pt x="1500" y="1161"/>
                </a:lnTo>
                <a:lnTo>
                  <a:pt x="1500" y="1160"/>
                </a:lnTo>
                <a:lnTo>
                  <a:pt x="1500" y="1158"/>
                </a:lnTo>
                <a:lnTo>
                  <a:pt x="1501" y="1158"/>
                </a:lnTo>
                <a:lnTo>
                  <a:pt x="1501" y="1157"/>
                </a:lnTo>
                <a:lnTo>
                  <a:pt x="1501" y="1157"/>
                </a:lnTo>
                <a:lnTo>
                  <a:pt x="1501" y="1155"/>
                </a:lnTo>
                <a:lnTo>
                  <a:pt x="1503" y="1155"/>
                </a:lnTo>
                <a:lnTo>
                  <a:pt x="1503" y="1154"/>
                </a:lnTo>
                <a:lnTo>
                  <a:pt x="1503" y="1154"/>
                </a:lnTo>
                <a:lnTo>
                  <a:pt x="1503" y="1153"/>
                </a:lnTo>
                <a:lnTo>
                  <a:pt x="1504" y="1153"/>
                </a:lnTo>
                <a:lnTo>
                  <a:pt x="1504" y="1153"/>
                </a:lnTo>
                <a:lnTo>
                  <a:pt x="1504" y="1151"/>
                </a:lnTo>
                <a:lnTo>
                  <a:pt x="1504" y="1151"/>
                </a:lnTo>
                <a:lnTo>
                  <a:pt x="1504" y="1150"/>
                </a:lnTo>
                <a:lnTo>
                  <a:pt x="1505" y="1150"/>
                </a:lnTo>
                <a:lnTo>
                  <a:pt x="1505" y="1148"/>
                </a:lnTo>
                <a:lnTo>
                  <a:pt x="1505" y="1148"/>
                </a:lnTo>
                <a:lnTo>
                  <a:pt x="1505" y="1148"/>
                </a:lnTo>
                <a:lnTo>
                  <a:pt x="1507" y="1147"/>
                </a:lnTo>
                <a:lnTo>
                  <a:pt x="1507" y="1147"/>
                </a:lnTo>
                <a:lnTo>
                  <a:pt x="1507" y="1147"/>
                </a:lnTo>
                <a:lnTo>
                  <a:pt x="1507" y="1145"/>
                </a:lnTo>
                <a:lnTo>
                  <a:pt x="1507" y="1145"/>
                </a:lnTo>
                <a:lnTo>
                  <a:pt x="1508" y="1145"/>
                </a:lnTo>
                <a:lnTo>
                  <a:pt x="1508" y="1145"/>
                </a:lnTo>
                <a:lnTo>
                  <a:pt x="1508" y="1144"/>
                </a:lnTo>
                <a:lnTo>
                  <a:pt x="1508" y="1144"/>
                </a:lnTo>
                <a:lnTo>
                  <a:pt x="1510" y="1144"/>
                </a:lnTo>
                <a:lnTo>
                  <a:pt x="1510" y="1144"/>
                </a:lnTo>
                <a:lnTo>
                  <a:pt x="1510" y="1144"/>
                </a:lnTo>
                <a:lnTo>
                  <a:pt x="1510" y="1143"/>
                </a:lnTo>
                <a:lnTo>
                  <a:pt x="1510" y="1143"/>
                </a:lnTo>
                <a:lnTo>
                  <a:pt x="1511" y="1143"/>
                </a:lnTo>
                <a:lnTo>
                  <a:pt x="1511" y="1143"/>
                </a:lnTo>
                <a:lnTo>
                  <a:pt x="1511" y="1143"/>
                </a:lnTo>
                <a:lnTo>
                  <a:pt x="1511" y="1143"/>
                </a:lnTo>
                <a:lnTo>
                  <a:pt x="1512" y="1143"/>
                </a:lnTo>
                <a:lnTo>
                  <a:pt x="1512" y="1143"/>
                </a:lnTo>
                <a:lnTo>
                  <a:pt x="1512" y="1143"/>
                </a:lnTo>
                <a:lnTo>
                  <a:pt x="1512" y="1143"/>
                </a:lnTo>
                <a:lnTo>
                  <a:pt x="1514" y="1143"/>
                </a:lnTo>
                <a:lnTo>
                  <a:pt x="1514" y="1143"/>
                </a:lnTo>
                <a:lnTo>
                  <a:pt x="1514" y="1143"/>
                </a:lnTo>
                <a:lnTo>
                  <a:pt x="1514" y="1143"/>
                </a:lnTo>
                <a:lnTo>
                  <a:pt x="1514" y="1143"/>
                </a:lnTo>
                <a:lnTo>
                  <a:pt x="1515" y="1143"/>
                </a:lnTo>
                <a:lnTo>
                  <a:pt x="1515" y="1143"/>
                </a:lnTo>
                <a:lnTo>
                  <a:pt x="1515" y="1143"/>
                </a:lnTo>
                <a:lnTo>
                  <a:pt x="1515" y="1144"/>
                </a:lnTo>
                <a:lnTo>
                  <a:pt x="1517" y="1144"/>
                </a:lnTo>
                <a:lnTo>
                  <a:pt x="1517" y="1144"/>
                </a:lnTo>
                <a:lnTo>
                  <a:pt x="1517" y="1144"/>
                </a:lnTo>
                <a:lnTo>
                  <a:pt x="1517" y="1144"/>
                </a:lnTo>
                <a:lnTo>
                  <a:pt x="1517" y="1145"/>
                </a:lnTo>
                <a:lnTo>
                  <a:pt x="1518" y="1145"/>
                </a:lnTo>
                <a:lnTo>
                  <a:pt x="1518" y="1145"/>
                </a:lnTo>
                <a:lnTo>
                  <a:pt x="1518" y="1145"/>
                </a:lnTo>
                <a:lnTo>
                  <a:pt x="1518" y="1147"/>
                </a:lnTo>
                <a:lnTo>
                  <a:pt x="1520" y="1147"/>
                </a:lnTo>
                <a:lnTo>
                  <a:pt x="1520" y="1147"/>
                </a:lnTo>
                <a:lnTo>
                  <a:pt x="1520" y="1148"/>
                </a:lnTo>
                <a:lnTo>
                  <a:pt x="1520" y="1148"/>
                </a:lnTo>
                <a:lnTo>
                  <a:pt x="1521" y="1148"/>
                </a:lnTo>
                <a:lnTo>
                  <a:pt x="1521" y="1150"/>
                </a:lnTo>
                <a:lnTo>
                  <a:pt x="1521" y="1150"/>
                </a:lnTo>
                <a:lnTo>
                  <a:pt x="1521" y="1151"/>
                </a:lnTo>
                <a:lnTo>
                  <a:pt x="1521" y="1151"/>
                </a:lnTo>
                <a:lnTo>
                  <a:pt x="1522" y="1151"/>
                </a:lnTo>
                <a:lnTo>
                  <a:pt x="1522" y="1153"/>
                </a:lnTo>
                <a:lnTo>
                  <a:pt x="1522" y="1153"/>
                </a:lnTo>
                <a:lnTo>
                  <a:pt x="1522" y="1154"/>
                </a:lnTo>
                <a:lnTo>
                  <a:pt x="1524" y="1154"/>
                </a:lnTo>
                <a:lnTo>
                  <a:pt x="1524" y="1155"/>
                </a:lnTo>
                <a:lnTo>
                  <a:pt x="1524" y="1155"/>
                </a:lnTo>
                <a:lnTo>
                  <a:pt x="1524" y="1157"/>
                </a:lnTo>
                <a:lnTo>
                  <a:pt x="1524" y="1157"/>
                </a:lnTo>
                <a:lnTo>
                  <a:pt x="1525" y="1157"/>
                </a:lnTo>
                <a:lnTo>
                  <a:pt x="1525" y="1158"/>
                </a:lnTo>
                <a:lnTo>
                  <a:pt x="1525" y="1160"/>
                </a:lnTo>
                <a:lnTo>
                  <a:pt x="1525" y="1160"/>
                </a:lnTo>
                <a:lnTo>
                  <a:pt x="1527" y="1161"/>
                </a:lnTo>
                <a:lnTo>
                  <a:pt x="1527" y="1161"/>
                </a:lnTo>
                <a:lnTo>
                  <a:pt x="1527" y="1161"/>
                </a:lnTo>
                <a:lnTo>
                  <a:pt x="1527" y="1162"/>
                </a:lnTo>
                <a:lnTo>
                  <a:pt x="1528" y="1162"/>
                </a:lnTo>
                <a:lnTo>
                  <a:pt x="1528" y="1164"/>
                </a:lnTo>
                <a:lnTo>
                  <a:pt x="1528" y="1164"/>
                </a:lnTo>
                <a:lnTo>
                  <a:pt x="1528" y="1165"/>
                </a:lnTo>
                <a:lnTo>
                  <a:pt x="1528" y="1165"/>
                </a:lnTo>
                <a:lnTo>
                  <a:pt x="1529" y="1167"/>
                </a:lnTo>
                <a:lnTo>
                  <a:pt x="1529" y="1167"/>
                </a:lnTo>
                <a:lnTo>
                  <a:pt x="1529" y="1167"/>
                </a:lnTo>
                <a:lnTo>
                  <a:pt x="1529" y="1168"/>
                </a:lnTo>
                <a:lnTo>
                  <a:pt x="1531" y="1168"/>
                </a:lnTo>
                <a:lnTo>
                  <a:pt x="1531" y="1168"/>
                </a:lnTo>
                <a:lnTo>
                  <a:pt x="1531" y="1168"/>
                </a:lnTo>
                <a:lnTo>
                  <a:pt x="1531" y="1168"/>
                </a:lnTo>
                <a:lnTo>
                  <a:pt x="1531" y="1169"/>
                </a:lnTo>
                <a:lnTo>
                  <a:pt x="1532" y="1169"/>
                </a:lnTo>
                <a:lnTo>
                  <a:pt x="1532" y="1169"/>
                </a:lnTo>
                <a:lnTo>
                  <a:pt x="1532" y="1169"/>
                </a:lnTo>
                <a:lnTo>
                  <a:pt x="1532" y="1169"/>
                </a:lnTo>
                <a:lnTo>
                  <a:pt x="1534" y="1169"/>
                </a:lnTo>
                <a:lnTo>
                  <a:pt x="1534" y="1168"/>
                </a:lnTo>
                <a:lnTo>
                  <a:pt x="1534" y="1168"/>
                </a:lnTo>
                <a:lnTo>
                  <a:pt x="1534" y="1168"/>
                </a:lnTo>
                <a:lnTo>
                  <a:pt x="1535" y="1168"/>
                </a:lnTo>
                <a:lnTo>
                  <a:pt x="1535" y="1167"/>
                </a:lnTo>
                <a:lnTo>
                  <a:pt x="1535" y="1167"/>
                </a:lnTo>
                <a:lnTo>
                  <a:pt x="1535" y="1167"/>
                </a:lnTo>
                <a:lnTo>
                  <a:pt x="1535" y="1165"/>
                </a:lnTo>
                <a:lnTo>
                  <a:pt x="1537" y="1165"/>
                </a:lnTo>
                <a:lnTo>
                  <a:pt x="1537" y="1164"/>
                </a:lnTo>
                <a:lnTo>
                  <a:pt x="1537" y="1164"/>
                </a:lnTo>
                <a:lnTo>
                  <a:pt x="1537" y="1162"/>
                </a:lnTo>
                <a:lnTo>
                  <a:pt x="1538" y="1162"/>
                </a:lnTo>
                <a:lnTo>
                  <a:pt x="1538" y="1161"/>
                </a:lnTo>
                <a:lnTo>
                  <a:pt x="1538" y="1160"/>
                </a:lnTo>
                <a:lnTo>
                  <a:pt x="1538" y="1160"/>
                </a:lnTo>
                <a:lnTo>
                  <a:pt x="1538" y="1158"/>
                </a:lnTo>
                <a:lnTo>
                  <a:pt x="1539" y="1157"/>
                </a:lnTo>
                <a:lnTo>
                  <a:pt x="1539" y="1157"/>
                </a:lnTo>
                <a:lnTo>
                  <a:pt x="1539" y="1155"/>
                </a:lnTo>
                <a:lnTo>
                  <a:pt x="1539" y="1154"/>
                </a:lnTo>
                <a:lnTo>
                  <a:pt x="1541" y="1154"/>
                </a:lnTo>
                <a:lnTo>
                  <a:pt x="1541" y="1153"/>
                </a:lnTo>
                <a:lnTo>
                  <a:pt x="1541" y="1151"/>
                </a:lnTo>
                <a:lnTo>
                  <a:pt x="1541" y="1151"/>
                </a:lnTo>
                <a:lnTo>
                  <a:pt x="1541" y="1150"/>
                </a:lnTo>
                <a:lnTo>
                  <a:pt x="1542" y="1148"/>
                </a:lnTo>
                <a:lnTo>
                  <a:pt x="1542" y="1147"/>
                </a:lnTo>
                <a:lnTo>
                  <a:pt x="1542" y="1147"/>
                </a:lnTo>
                <a:lnTo>
                  <a:pt x="1542" y="1145"/>
                </a:lnTo>
                <a:lnTo>
                  <a:pt x="1544" y="1144"/>
                </a:lnTo>
                <a:lnTo>
                  <a:pt x="1544" y="1144"/>
                </a:lnTo>
                <a:lnTo>
                  <a:pt x="1544" y="1143"/>
                </a:lnTo>
                <a:lnTo>
                  <a:pt x="1544" y="1141"/>
                </a:lnTo>
                <a:lnTo>
                  <a:pt x="1545" y="1141"/>
                </a:lnTo>
                <a:lnTo>
                  <a:pt x="1545" y="1140"/>
                </a:lnTo>
                <a:lnTo>
                  <a:pt x="1545" y="1138"/>
                </a:lnTo>
                <a:lnTo>
                  <a:pt x="1545" y="1138"/>
                </a:lnTo>
                <a:lnTo>
                  <a:pt x="1545" y="1137"/>
                </a:lnTo>
                <a:lnTo>
                  <a:pt x="1546" y="1136"/>
                </a:lnTo>
                <a:lnTo>
                  <a:pt x="1546" y="1136"/>
                </a:lnTo>
                <a:lnTo>
                  <a:pt x="1546" y="1134"/>
                </a:lnTo>
                <a:lnTo>
                  <a:pt x="1546" y="1133"/>
                </a:lnTo>
                <a:lnTo>
                  <a:pt x="1548" y="1133"/>
                </a:lnTo>
                <a:lnTo>
                  <a:pt x="1548" y="1131"/>
                </a:lnTo>
                <a:lnTo>
                  <a:pt x="1548" y="1130"/>
                </a:lnTo>
                <a:lnTo>
                  <a:pt x="1548" y="1130"/>
                </a:lnTo>
                <a:lnTo>
                  <a:pt x="1549" y="1128"/>
                </a:lnTo>
                <a:lnTo>
                  <a:pt x="1549" y="1128"/>
                </a:lnTo>
                <a:lnTo>
                  <a:pt x="1549" y="1127"/>
                </a:lnTo>
                <a:lnTo>
                  <a:pt x="1549" y="1127"/>
                </a:lnTo>
                <a:lnTo>
                  <a:pt x="1551" y="1126"/>
                </a:lnTo>
                <a:lnTo>
                  <a:pt x="1551" y="1126"/>
                </a:lnTo>
                <a:lnTo>
                  <a:pt x="1551" y="1124"/>
                </a:lnTo>
                <a:lnTo>
                  <a:pt x="1551" y="1124"/>
                </a:lnTo>
                <a:lnTo>
                  <a:pt x="1551" y="1123"/>
                </a:lnTo>
                <a:lnTo>
                  <a:pt x="1552" y="1123"/>
                </a:lnTo>
                <a:lnTo>
                  <a:pt x="1552" y="1123"/>
                </a:lnTo>
                <a:lnTo>
                  <a:pt x="1552" y="1121"/>
                </a:lnTo>
                <a:lnTo>
                  <a:pt x="1552" y="1121"/>
                </a:lnTo>
                <a:lnTo>
                  <a:pt x="1554" y="1120"/>
                </a:lnTo>
                <a:lnTo>
                  <a:pt x="1554" y="1120"/>
                </a:lnTo>
                <a:lnTo>
                  <a:pt x="1554" y="1120"/>
                </a:lnTo>
                <a:lnTo>
                  <a:pt x="1554" y="1119"/>
                </a:lnTo>
                <a:lnTo>
                  <a:pt x="1554" y="1119"/>
                </a:lnTo>
                <a:lnTo>
                  <a:pt x="1555" y="1119"/>
                </a:lnTo>
                <a:lnTo>
                  <a:pt x="1555" y="1119"/>
                </a:lnTo>
                <a:lnTo>
                  <a:pt x="1555" y="1117"/>
                </a:lnTo>
                <a:lnTo>
                  <a:pt x="1555" y="1117"/>
                </a:lnTo>
                <a:lnTo>
                  <a:pt x="1556" y="1117"/>
                </a:lnTo>
                <a:lnTo>
                  <a:pt x="1556" y="1117"/>
                </a:lnTo>
                <a:lnTo>
                  <a:pt x="1556" y="1117"/>
                </a:lnTo>
                <a:lnTo>
                  <a:pt x="1556" y="1116"/>
                </a:lnTo>
                <a:lnTo>
                  <a:pt x="1556" y="1116"/>
                </a:lnTo>
                <a:lnTo>
                  <a:pt x="1558" y="1116"/>
                </a:lnTo>
                <a:lnTo>
                  <a:pt x="1558" y="1116"/>
                </a:lnTo>
                <a:lnTo>
                  <a:pt x="1558" y="1116"/>
                </a:lnTo>
                <a:lnTo>
                  <a:pt x="1558" y="1116"/>
                </a:lnTo>
                <a:lnTo>
                  <a:pt x="1559" y="1116"/>
                </a:lnTo>
                <a:lnTo>
                  <a:pt x="1559" y="1116"/>
                </a:lnTo>
                <a:lnTo>
                  <a:pt x="1559" y="1116"/>
                </a:lnTo>
                <a:lnTo>
                  <a:pt x="1559" y="1116"/>
                </a:lnTo>
                <a:lnTo>
                  <a:pt x="1561" y="1116"/>
                </a:lnTo>
                <a:lnTo>
                  <a:pt x="1561" y="1116"/>
                </a:lnTo>
                <a:lnTo>
                  <a:pt x="1561" y="1117"/>
                </a:lnTo>
                <a:lnTo>
                  <a:pt x="1561" y="1117"/>
                </a:lnTo>
                <a:lnTo>
                  <a:pt x="1561" y="1117"/>
                </a:lnTo>
                <a:lnTo>
                  <a:pt x="1562" y="1117"/>
                </a:lnTo>
                <a:lnTo>
                  <a:pt x="1562" y="1117"/>
                </a:lnTo>
                <a:lnTo>
                  <a:pt x="1562" y="1117"/>
                </a:lnTo>
                <a:lnTo>
                  <a:pt x="1562" y="1119"/>
                </a:lnTo>
                <a:lnTo>
                  <a:pt x="1563" y="1119"/>
                </a:lnTo>
                <a:lnTo>
                  <a:pt x="1563" y="1119"/>
                </a:lnTo>
                <a:lnTo>
                  <a:pt x="1563" y="1119"/>
                </a:lnTo>
                <a:lnTo>
                  <a:pt x="1563" y="1120"/>
                </a:lnTo>
                <a:lnTo>
                  <a:pt x="1563" y="1120"/>
                </a:lnTo>
                <a:lnTo>
                  <a:pt x="1565" y="1121"/>
                </a:lnTo>
                <a:lnTo>
                  <a:pt x="1565" y="1121"/>
                </a:lnTo>
                <a:lnTo>
                  <a:pt x="1565" y="1121"/>
                </a:lnTo>
                <a:lnTo>
                  <a:pt x="1565" y="1123"/>
                </a:lnTo>
                <a:lnTo>
                  <a:pt x="1566" y="1123"/>
                </a:lnTo>
                <a:lnTo>
                  <a:pt x="1566" y="1124"/>
                </a:lnTo>
                <a:lnTo>
                  <a:pt x="1566" y="1124"/>
                </a:lnTo>
                <a:lnTo>
                  <a:pt x="1566" y="1126"/>
                </a:lnTo>
                <a:lnTo>
                  <a:pt x="1568" y="1126"/>
                </a:lnTo>
                <a:lnTo>
                  <a:pt x="1568" y="1127"/>
                </a:lnTo>
                <a:lnTo>
                  <a:pt x="1568" y="1127"/>
                </a:lnTo>
                <a:lnTo>
                  <a:pt x="1568" y="1128"/>
                </a:lnTo>
                <a:lnTo>
                  <a:pt x="1568" y="1128"/>
                </a:lnTo>
                <a:lnTo>
                  <a:pt x="1569" y="1130"/>
                </a:lnTo>
                <a:lnTo>
                  <a:pt x="1569" y="1131"/>
                </a:lnTo>
                <a:lnTo>
                  <a:pt x="1569" y="1131"/>
                </a:lnTo>
                <a:lnTo>
                  <a:pt x="1569" y="1133"/>
                </a:lnTo>
                <a:lnTo>
                  <a:pt x="1571" y="1134"/>
                </a:lnTo>
                <a:lnTo>
                  <a:pt x="1571" y="1134"/>
                </a:lnTo>
                <a:lnTo>
                  <a:pt x="1571" y="1136"/>
                </a:lnTo>
                <a:lnTo>
                  <a:pt x="1571" y="1137"/>
                </a:lnTo>
                <a:lnTo>
                  <a:pt x="1571" y="1137"/>
                </a:lnTo>
                <a:lnTo>
                  <a:pt x="1572" y="1138"/>
                </a:lnTo>
                <a:lnTo>
                  <a:pt x="1572" y="1140"/>
                </a:lnTo>
                <a:lnTo>
                  <a:pt x="1572" y="1141"/>
                </a:lnTo>
                <a:lnTo>
                  <a:pt x="1572" y="1141"/>
                </a:lnTo>
                <a:lnTo>
                  <a:pt x="1573" y="1143"/>
                </a:lnTo>
                <a:lnTo>
                  <a:pt x="1573" y="1144"/>
                </a:lnTo>
                <a:lnTo>
                  <a:pt x="1573" y="1145"/>
                </a:lnTo>
                <a:lnTo>
                  <a:pt x="1573" y="1147"/>
                </a:lnTo>
                <a:lnTo>
                  <a:pt x="1575" y="1147"/>
                </a:lnTo>
                <a:lnTo>
                  <a:pt x="1575" y="1148"/>
                </a:lnTo>
                <a:lnTo>
                  <a:pt x="1575" y="1150"/>
                </a:lnTo>
                <a:lnTo>
                  <a:pt x="1575" y="1151"/>
                </a:lnTo>
                <a:lnTo>
                  <a:pt x="1575" y="1153"/>
                </a:lnTo>
                <a:lnTo>
                  <a:pt x="1576" y="1154"/>
                </a:lnTo>
                <a:lnTo>
                  <a:pt x="1576" y="1155"/>
                </a:lnTo>
                <a:lnTo>
                  <a:pt x="1576" y="1155"/>
                </a:lnTo>
                <a:lnTo>
                  <a:pt x="1576" y="1157"/>
                </a:lnTo>
                <a:lnTo>
                  <a:pt x="1578" y="1158"/>
                </a:lnTo>
                <a:lnTo>
                  <a:pt x="1578" y="1160"/>
                </a:lnTo>
                <a:lnTo>
                  <a:pt x="1578" y="1161"/>
                </a:lnTo>
                <a:lnTo>
                  <a:pt x="1578" y="1162"/>
                </a:lnTo>
                <a:lnTo>
                  <a:pt x="1578" y="1164"/>
                </a:lnTo>
                <a:lnTo>
                  <a:pt x="1579" y="1165"/>
                </a:lnTo>
                <a:lnTo>
                  <a:pt x="1579" y="1165"/>
                </a:lnTo>
                <a:lnTo>
                  <a:pt x="1579" y="1167"/>
                </a:lnTo>
                <a:lnTo>
                  <a:pt x="1579" y="1168"/>
                </a:lnTo>
                <a:lnTo>
                  <a:pt x="1580" y="1169"/>
                </a:lnTo>
                <a:lnTo>
                  <a:pt x="1580" y="1171"/>
                </a:lnTo>
                <a:lnTo>
                  <a:pt x="1580" y="1171"/>
                </a:lnTo>
                <a:lnTo>
                  <a:pt x="1580" y="1172"/>
                </a:lnTo>
                <a:lnTo>
                  <a:pt x="1582" y="1174"/>
                </a:lnTo>
                <a:lnTo>
                  <a:pt x="1582" y="1174"/>
                </a:lnTo>
                <a:lnTo>
                  <a:pt x="1582" y="1175"/>
                </a:lnTo>
                <a:lnTo>
                  <a:pt x="1582" y="1175"/>
                </a:lnTo>
                <a:lnTo>
                  <a:pt x="1582" y="1177"/>
                </a:lnTo>
                <a:lnTo>
                  <a:pt x="1583" y="1177"/>
                </a:lnTo>
                <a:lnTo>
                  <a:pt x="1583" y="1177"/>
                </a:lnTo>
                <a:lnTo>
                  <a:pt x="1583" y="1178"/>
                </a:lnTo>
                <a:lnTo>
                  <a:pt x="1583" y="1178"/>
                </a:lnTo>
                <a:lnTo>
                  <a:pt x="1585" y="1178"/>
                </a:lnTo>
                <a:lnTo>
                  <a:pt x="1585" y="1178"/>
                </a:lnTo>
                <a:lnTo>
                  <a:pt x="1585" y="1177"/>
                </a:lnTo>
                <a:lnTo>
                  <a:pt x="1585" y="1177"/>
                </a:lnTo>
                <a:lnTo>
                  <a:pt x="1585" y="1177"/>
                </a:lnTo>
                <a:lnTo>
                  <a:pt x="1586" y="1175"/>
                </a:lnTo>
                <a:lnTo>
                  <a:pt x="1586" y="1175"/>
                </a:lnTo>
                <a:lnTo>
                  <a:pt x="1586" y="1174"/>
                </a:lnTo>
                <a:lnTo>
                  <a:pt x="1586" y="1172"/>
                </a:lnTo>
                <a:lnTo>
                  <a:pt x="1588" y="1172"/>
                </a:lnTo>
                <a:lnTo>
                  <a:pt x="1588" y="1171"/>
                </a:lnTo>
                <a:lnTo>
                  <a:pt x="1588" y="1169"/>
                </a:lnTo>
                <a:lnTo>
                  <a:pt x="1588" y="1169"/>
                </a:lnTo>
                <a:lnTo>
                  <a:pt x="1588" y="1168"/>
                </a:lnTo>
                <a:lnTo>
                  <a:pt x="1589" y="1167"/>
                </a:lnTo>
                <a:lnTo>
                  <a:pt x="1589" y="1165"/>
                </a:lnTo>
                <a:lnTo>
                  <a:pt x="1589" y="1164"/>
                </a:lnTo>
                <a:lnTo>
                  <a:pt x="1589" y="1162"/>
                </a:lnTo>
                <a:lnTo>
                  <a:pt x="1590" y="1162"/>
                </a:lnTo>
                <a:lnTo>
                  <a:pt x="1590" y="1161"/>
                </a:lnTo>
                <a:lnTo>
                  <a:pt x="1590" y="1160"/>
                </a:lnTo>
                <a:lnTo>
                  <a:pt x="1590" y="1158"/>
                </a:lnTo>
                <a:lnTo>
                  <a:pt x="1592" y="1157"/>
                </a:lnTo>
                <a:lnTo>
                  <a:pt x="1592" y="1155"/>
                </a:lnTo>
                <a:lnTo>
                  <a:pt x="1592" y="1155"/>
                </a:lnTo>
                <a:lnTo>
                  <a:pt x="1592" y="1154"/>
                </a:lnTo>
                <a:lnTo>
                  <a:pt x="1592" y="1153"/>
                </a:lnTo>
                <a:lnTo>
                  <a:pt x="1593" y="1151"/>
                </a:lnTo>
                <a:lnTo>
                  <a:pt x="1593" y="1150"/>
                </a:lnTo>
                <a:lnTo>
                  <a:pt x="1593" y="1148"/>
                </a:lnTo>
                <a:lnTo>
                  <a:pt x="1593" y="1148"/>
                </a:lnTo>
                <a:lnTo>
                  <a:pt x="1595" y="1147"/>
                </a:lnTo>
                <a:lnTo>
                  <a:pt x="1595" y="1145"/>
                </a:lnTo>
                <a:lnTo>
                  <a:pt x="1595" y="1144"/>
                </a:lnTo>
                <a:lnTo>
                  <a:pt x="1595" y="1143"/>
                </a:lnTo>
                <a:lnTo>
                  <a:pt x="1595" y="1143"/>
                </a:lnTo>
                <a:lnTo>
                  <a:pt x="1596" y="1141"/>
                </a:lnTo>
                <a:lnTo>
                  <a:pt x="1596" y="1140"/>
                </a:lnTo>
                <a:lnTo>
                  <a:pt x="1596" y="1140"/>
                </a:lnTo>
                <a:lnTo>
                  <a:pt x="1596" y="1138"/>
                </a:lnTo>
                <a:lnTo>
                  <a:pt x="1597" y="1137"/>
                </a:lnTo>
                <a:lnTo>
                  <a:pt x="1597" y="1137"/>
                </a:lnTo>
                <a:lnTo>
                  <a:pt x="1597" y="1136"/>
                </a:lnTo>
                <a:lnTo>
                  <a:pt x="1597" y="1134"/>
                </a:lnTo>
                <a:lnTo>
                  <a:pt x="1599" y="1134"/>
                </a:lnTo>
                <a:lnTo>
                  <a:pt x="1599" y="1133"/>
                </a:lnTo>
                <a:lnTo>
                  <a:pt x="1599" y="1131"/>
                </a:lnTo>
                <a:lnTo>
                  <a:pt x="1599" y="1131"/>
                </a:lnTo>
                <a:lnTo>
                  <a:pt x="1599" y="1130"/>
                </a:lnTo>
                <a:lnTo>
                  <a:pt x="1600" y="1130"/>
                </a:lnTo>
                <a:lnTo>
                  <a:pt x="1600" y="1128"/>
                </a:lnTo>
                <a:lnTo>
                  <a:pt x="1600" y="1128"/>
                </a:lnTo>
                <a:lnTo>
                  <a:pt x="1600" y="1127"/>
                </a:lnTo>
                <a:lnTo>
                  <a:pt x="1602" y="1127"/>
                </a:lnTo>
                <a:lnTo>
                  <a:pt x="1602" y="1126"/>
                </a:lnTo>
                <a:lnTo>
                  <a:pt x="1602" y="1126"/>
                </a:lnTo>
                <a:lnTo>
                  <a:pt x="1602" y="1124"/>
                </a:lnTo>
                <a:lnTo>
                  <a:pt x="1602" y="1124"/>
                </a:lnTo>
                <a:lnTo>
                  <a:pt x="1603" y="1124"/>
                </a:lnTo>
                <a:lnTo>
                  <a:pt x="1603" y="1123"/>
                </a:lnTo>
                <a:lnTo>
                  <a:pt x="1603" y="1123"/>
                </a:lnTo>
                <a:lnTo>
                  <a:pt x="1603" y="1123"/>
                </a:lnTo>
                <a:lnTo>
                  <a:pt x="1605" y="1121"/>
                </a:lnTo>
                <a:lnTo>
                  <a:pt x="1605" y="1121"/>
                </a:lnTo>
                <a:lnTo>
                  <a:pt x="1605" y="1121"/>
                </a:lnTo>
                <a:lnTo>
                  <a:pt x="1605" y="1121"/>
                </a:lnTo>
                <a:lnTo>
                  <a:pt x="1606" y="1120"/>
                </a:lnTo>
                <a:lnTo>
                  <a:pt x="1606" y="1120"/>
                </a:lnTo>
                <a:lnTo>
                  <a:pt x="1606" y="1120"/>
                </a:lnTo>
                <a:lnTo>
                  <a:pt x="1606" y="1120"/>
                </a:lnTo>
                <a:lnTo>
                  <a:pt x="1606" y="1120"/>
                </a:lnTo>
                <a:lnTo>
                  <a:pt x="1607" y="1120"/>
                </a:lnTo>
                <a:lnTo>
                  <a:pt x="1607" y="1119"/>
                </a:lnTo>
                <a:lnTo>
                  <a:pt x="1607" y="1119"/>
                </a:lnTo>
                <a:lnTo>
                  <a:pt x="1607" y="1119"/>
                </a:lnTo>
                <a:lnTo>
                  <a:pt x="1609" y="1119"/>
                </a:lnTo>
                <a:lnTo>
                  <a:pt x="1609" y="1119"/>
                </a:lnTo>
                <a:lnTo>
                  <a:pt x="1609" y="1119"/>
                </a:lnTo>
                <a:lnTo>
                  <a:pt x="1609" y="1119"/>
                </a:lnTo>
                <a:lnTo>
                  <a:pt x="1609" y="1119"/>
                </a:lnTo>
                <a:lnTo>
                  <a:pt x="1610" y="1119"/>
                </a:lnTo>
                <a:lnTo>
                  <a:pt x="1610" y="1119"/>
                </a:lnTo>
                <a:lnTo>
                  <a:pt x="1610" y="1120"/>
                </a:lnTo>
                <a:lnTo>
                  <a:pt x="1610" y="1120"/>
                </a:lnTo>
                <a:lnTo>
                  <a:pt x="1612" y="1120"/>
                </a:lnTo>
                <a:lnTo>
                  <a:pt x="1612" y="1120"/>
                </a:lnTo>
                <a:lnTo>
                  <a:pt x="1612" y="1120"/>
                </a:lnTo>
                <a:lnTo>
                  <a:pt x="1612" y="1120"/>
                </a:lnTo>
                <a:lnTo>
                  <a:pt x="1613" y="1121"/>
                </a:lnTo>
                <a:lnTo>
                  <a:pt x="1613" y="1121"/>
                </a:lnTo>
                <a:lnTo>
                  <a:pt x="1613" y="1121"/>
                </a:lnTo>
                <a:lnTo>
                  <a:pt x="1613" y="1121"/>
                </a:lnTo>
                <a:lnTo>
                  <a:pt x="1613" y="1123"/>
                </a:lnTo>
                <a:lnTo>
                  <a:pt x="1614" y="1123"/>
                </a:lnTo>
                <a:lnTo>
                  <a:pt x="1614" y="1123"/>
                </a:lnTo>
                <a:lnTo>
                  <a:pt x="1614" y="1124"/>
                </a:lnTo>
                <a:lnTo>
                  <a:pt x="1614" y="1124"/>
                </a:lnTo>
                <a:lnTo>
                  <a:pt x="1616" y="1124"/>
                </a:lnTo>
                <a:lnTo>
                  <a:pt x="1616" y="1126"/>
                </a:lnTo>
                <a:lnTo>
                  <a:pt x="1616" y="1126"/>
                </a:lnTo>
                <a:lnTo>
                  <a:pt x="1616" y="1126"/>
                </a:lnTo>
                <a:lnTo>
                  <a:pt x="1616" y="1127"/>
                </a:lnTo>
                <a:lnTo>
                  <a:pt x="1617" y="1127"/>
                </a:lnTo>
                <a:lnTo>
                  <a:pt x="1617" y="1128"/>
                </a:lnTo>
                <a:lnTo>
                  <a:pt x="1617" y="1128"/>
                </a:lnTo>
                <a:lnTo>
                  <a:pt x="1617" y="1130"/>
                </a:lnTo>
                <a:lnTo>
                  <a:pt x="1619" y="1130"/>
                </a:lnTo>
                <a:lnTo>
                  <a:pt x="1619" y="1131"/>
                </a:lnTo>
                <a:lnTo>
                  <a:pt x="1619" y="1131"/>
                </a:lnTo>
                <a:lnTo>
                  <a:pt x="1619" y="1133"/>
                </a:lnTo>
                <a:lnTo>
                  <a:pt x="1619" y="1133"/>
                </a:lnTo>
                <a:lnTo>
                  <a:pt x="1620" y="1134"/>
                </a:lnTo>
                <a:lnTo>
                  <a:pt x="1620" y="1134"/>
                </a:lnTo>
                <a:lnTo>
                  <a:pt x="1620" y="1136"/>
                </a:lnTo>
                <a:lnTo>
                  <a:pt x="1620" y="1137"/>
                </a:lnTo>
                <a:lnTo>
                  <a:pt x="1622" y="1137"/>
                </a:lnTo>
                <a:lnTo>
                  <a:pt x="1622" y="1138"/>
                </a:lnTo>
                <a:lnTo>
                  <a:pt x="1622" y="1140"/>
                </a:lnTo>
                <a:lnTo>
                  <a:pt x="1622" y="1140"/>
                </a:lnTo>
                <a:lnTo>
                  <a:pt x="1623" y="1141"/>
                </a:lnTo>
                <a:lnTo>
                  <a:pt x="1623" y="1141"/>
                </a:lnTo>
                <a:lnTo>
                  <a:pt x="1623" y="1143"/>
                </a:lnTo>
                <a:lnTo>
                  <a:pt x="1623" y="1144"/>
                </a:lnTo>
                <a:lnTo>
                  <a:pt x="1623" y="1144"/>
                </a:lnTo>
                <a:lnTo>
                  <a:pt x="1624" y="1145"/>
                </a:lnTo>
                <a:lnTo>
                  <a:pt x="1624" y="1147"/>
                </a:lnTo>
                <a:lnTo>
                  <a:pt x="1624" y="1147"/>
                </a:lnTo>
                <a:lnTo>
                  <a:pt x="1624" y="1148"/>
                </a:lnTo>
                <a:lnTo>
                  <a:pt x="1626" y="1150"/>
                </a:lnTo>
                <a:lnTo>
                  <a:pt x="1626" y="1150"/>
                </a:lnTo>
                <a:lnTo>
                  <a:pt x="1626" y="1151"/>
                </a:lnTo>
                <a:lnTo>
                  <a:pt x="1626" y="1153"/>
                </a:lnTo>
                <a:lnTo>
                  <a:pt x="1626" y="1153"/>
                </a:lnTo>
                <a:lnTo>
                  <a:pt x="1627" y="1154"/>
                </a:lnTo>
                <a:lnTo>
                  <a:pt x="1627" y="1155"/>
                </a:lnTo>
                <a:lnTo>
                  <a:pt x="1627" y="1155"/>
                </a:lnTo>
                <a:lnTo>
                  <a:pt x="1627" y="1157"/>
                </a:lnTo>
                <a:lnTo>
                  <a:pt x="1629" y="1158"/>
                </a:lnTo>
                <a:lnTo>
                  <a:pt x="1629" y="1158"/>
                </a:lnTo>
                <a:lnTo>
                  <a:pt x="1629" y="1160"/>
                </a:lnTo>
                <a:lnTo>
                  <a:pt x="1629" y="1161"/>
                </a:lnTo>
                <a:lnTo>
                  <a:pt x="1630" y="1161"/>
                </a:lnTo>
                <a:lnTo>
                  <a:pt x="1630" y="1162"/>
                </a:lnTo>
                <a:lnTo>
                  <a:pt x="1630" y="1162"/>
                </a:lnTo>
                <a:lnTo>
                  <a:pt x="1630" y="1164"/>
                </a:lnTo>
                <a:lnTo>
                  <a:pt x="1630" y="1164"/>
                </a:lnTo>
                <a:lnTo>
                  <a:pt x="1631" y="1165"/>
                </a:lnTo>
                <a:lnTo>
                  <a:pt x="1631" y="1165"/>
                </a:lnTo>
                <a:lnTo>
                  <a:pt x="1631" y="1167"/>
                </a:lnTo>
                <a:lnTo>
                  <a:pt x="1631" y="1167"/>
                </a:lnTo>
                <a:lnTo>
                  <a:pt x="1633" y="1168"/>
                </a:lnTo>
                <a:lnTo>
                  <a:pt x="1633" y="1168"/>
                </a:lnTo>
                <a:lnTo>
                  <a:pt x="1633" y="1168"/>
                </a:lnTo>
                <a:lnTo>
                  <a:pt x="1633" y="1169"/>
                </a:lnTo>
                <a:lnTo>
                  <a:pt x="1633" y="1169"/>
                </a:lnTo>
                <a:lnTo>
                  <a:pt x="1634" y="1169"/>
                </a:lnTo>
                <a:lnTo>
                  <a:pt x="1634" y="1169"/>
                </a:lnTo>
                <a:lnTo>
                  <a:pt x="1634" y="1169"/>
                </a:lnTo>
                <a:lnTo>
                  <a:pt x="1634" y="1171"/>
                </a:lnTo>
                <a:lnTo>
                  <a:pt x="1636" y="1171"/>
                </a:lnTo>
                <a:lnTo>
                  <a:pt x="1636" y="1171"/>
                </a:lnTo>
                <a:lnTo>
                  <a:pt x="1636" y="1171"/>
                </a:lnTo>
                <a:lnTo>
                  <a:pt x="1636" y="1171"/>
                </a:lnTo>
                <a:lnTo>
                  <a:pt x="1637" y="1169"/>
                </a:lnTo>
                <a:lnTo>
                  <a:pt x="1637" y="1169"/>
                </a:lnTo>
                <a:lnTo>
                  <a:pt x="1637" y="1169"/>
                </a:lnTo>
                <a:lnTo>
                  <a:pt x="1637" y="1169"/>
                </a:lnTo>
                <a:lnTo>
                  <a:pt x="1637" y="1169"/>
                </a:lnTo>
                <a:lnTo>
                  <a:pt x="1639" y="1169"/>
                </a:lnTo>
                <a:lnTo>
                  <a:pt x="1639" y="1168"/>
                </a:lnTo>
                <a:lnTo>
                  <a:pt x="1639" y="1168"/>
                </a:lnTo>
                <a:lnTo>
                  <a:pt x="1639" y="1168"/>
                </a:lnTo>
                <a:lnTo>
                  <a:pt x="1640" y="1167"/>
                </a:lnTo>
                <a:lnTo>
                  <a:pt x="1640" y="1167"/>
                </a:lnTo>
                <a:lnTo>
                  <a:pt x="1640" y="1167"/>
                </a:lnTo>
                <a:lnTo>
                  <a:pt x="1640" y="1165"/>
                </a:lnTo>
                <a:lnTo>
                  <a:pt x="1640" y="1165"/>
                </a:lnTo>
                <a:lnTo>
                  <a:pt x="1641" y="1164"/>
                </a:lnTo>
                <a:lnTo>
                  <a:pt x="1641" y="1164"/>
                </a:lnTo>
                <a:lnTo>
                  <a:pt x="1641" y="1164"/>
                </a:lnTo>
                <a:lnTo>
                  <a:pt x="1641" y="1162"/>
                </a:lnTo>
                <a:lnTo>
                  <a:pt x="1643" y="1162"/>
                </a:lnTo>
                <a:lnTo>
                  <a:pt x="1643" y="1161"/>
                </a:lnTo>
                <a:lnTo>
                  <a:pt x="1643" y="1161"/>
                </a:lnTo>
                <a:lnTo>
                  <a:pt x="1643" y="1161"/>
                </a:lnTo>
                <a:lnTo>
                  <a:pt x="1644" y="1160"/>
                </a:lnTo>
                <a:lnTo>
                  <a:pt x="1644" y="1160"/>
                </a:lnTo>
                <a:lnTo>
                  <a:pt x="1644" y="1158"/>
                </a:lnTo>
                <a:lnTo>
                  <a:pt x="1644" y="1158"/>
                </a:lnTo>
                <a:lnTo>
                  <a:pt x="1644" y="1158"/>
                </a:lnTo>
                <a:lnTo>
                  <a:pt x="1646" y="1157"/>
                </a:lnTo>
                <a:lnTo>
                  <a:pt x="1646" y="1157"/>
                </a:lnTo>
                <a:lnTo>
                  <a:pt x="1646" y="1157"/>
                </a:lnTo>
                <a:lnTo>
                  <a:pt x="1646" y="1155"/>
                </a:lnTo>
                <a:lnTo>
                  <a:pt x="1647" y="1155"/>
                </a:lnTo>
                <a:lnTo>
                  <a:pt x="1647" y="1155"/>
                </a:lnTo>
                <a:lnTo>
                  <a:pt x="1647" y="1154"/>
                </a:lnTo>
                <a:lnTo>
                  <a:pt x="1647" y="1154"/>
                </a:lnTo>
                <a:lnTo>
                  <a:pt x="1647" y="1154"/>
                </a:lnTo>
                <a:lnTo>
                  <a:pt x="1648" y="1153"/>
                </a:lnTo>
                <a:lnTo>
                  <a:pt x="1648" y="1153"/>
                </a:lnTo>
                <a:lnTo>
                  <a:pt x="1648" y="1153"/>
                </a:lnTo>
                <a:lnTo>
                  <a:pt x="1648" y="1153"/>
                </a:lnTo>
                <a:lnTo>
                  <a:pt x="1650" y="1151"/>
                </a:lnTo>
                <a:lnTo>
                  <a:pt x="1650" y="1151"/>
                </a:lnTo>
                <a:lnTo>
                  <a:pt x="1650" y="1151"/>
                </a:lnTo>
                <a:lnTo>
                  <a:pt x="1650" y="1151"/>
                </a:lnTo>
                <a:lnTo>
                  <a:pt x="1650" y="1151"/>
                </a:lnTo>
                <a:lnTo>
                  <a:pt x="1651" y="1150"/>
                </a:lnTo>
                <a:lnTo>
                  <a:pt x="1651" y="1150"/>
                </a:lnTo>
                <a:lnTo>
                  <a:pt x="1651" y="1150"/>
                </a:lnTo>
                <a:lnTo>
                  <a:pt x="1651" y="1150"/>
                </a:lnTo>
                <a:lnTo>
                  <a:pt x="1653" y="1150"/>
                </a:lnTo>
                <a:lnTo>
                  <a:pt x="1653" y="1150"/>
                </a:lnTo>
                <a:lnTo>
                  <a:pt x="1653" y="1150"/>
                </a:lnTo>
                <a:lnTo>
                  <a:pt x="1653" y="1150"/>
                </a:lnTo>
                <a:lnTo>
                  <a:pt x="1654" y="1150"/>
                </a:lnTo>
                <a:lnTo>
                  <a:pt x="1654" y="1150"/>
                </a:lnTo>
                <a:lnTo>
                  <a:pt x="1654" y="1150"/>
                </a:lnTo>
                <a:lnTo>
                  <a:pt x="1654" y="1150"/>
                </a:lnTo>
                <a:lnTo>
                  <a:pt x="1654" y="1150"/>
                </a:lnTo>
                <a:lnTo>
                  <a:pt x="1655" y="1150"/>
                </a:lnTo>
                <a:lnTo>
                  <a:pt x="1655" y="1150"/>
                </a:lnTo>
                <a:lnTo>
                  <a:pt x="1655" y="1150"/>
                </a:lnTo>
                <a:lnTo>
                  <a:pt x="1655" y="1150"/>
                </a:lnTo>
                <a:lnTo>
                  <a:pt x="1657" y="1150"/>
                </a:lnTo>
                <a:lnTo>
                  <a:pt x="1657" y="1150"/>
                </a:lnTo>
                <a:lnTo>
                  <a:pt x="1657" y="1150"/>
                </a:lnTo>
                <a:lnTo>
                  <a:pt x="1657" y="1150"/>
                </a:lnTo>
                <a:lnTo>
                  <a:pt x="1657" y="1150"/>
                </a:lnTo>
                <a:lnTo>
                  <a:pt x="1658" y="1150"/>
                </a:lnTo>
                <a:lnTo>
                  <a:pt x="1658" y="1151"/>
                </a:lnTo>
                <a:lnTo>
                  <a:pt x="1658" y="1151"/>
                </a:lnTo>
                <a:lnTo>
                  <a:pt x="1658" y="1151"/>
                </a:lnTo>
                <a:lnTo>
                  <a:pt x="1660" y="1151"/>
                </a:lnTo>
                <a:lnTo>
                  <a:pt x="1660" y="1151"/>
                </a:lnTo>
                <a:lnTo>
                  <a:pt x="1660" y="1153"/>
                </a:lnTo>
                <a:lnTo>
                  <a:pt x="1660" y="1153"/>
                </a:lnTo>
                <a:lnTo>
                  <a:pt x="1661" y="1153"/>
                </a:lnTo>
                <a:lnTo>
                  <a:pt x="1661" y="1153"/>
                </a:lnTo>
                <a:lnTo>
                  <a:pt x="1661" y="1154"/>
                </a:lnTo>
                <a:lnTo>
                  <a:pt x="1661" y="1154"/>
                </a:lnTo>
                <a:lnTo>
                  <a:pt x="1661" y="1154"/>
                </a:lnTo>
                <a:lnTo>
                  <a:pt x="1663" y="1155"/>
                </a:lnTo>
                <a:lnTo>
                  <a:pt x="1663" y="1155"/>
                </a:lnTo>
                <a:lnTo>
                  <a:pt x="1663" y="1155"/>
                </a:lnTo>
                <a:lnTo>
                  <a:pt x="1663" y="1157"/>
                </a:lnTo>
                <a:lnTo>
                  <a:pt x="1664" y="1157"/>
                </a:lnTo>
                <a:lnTo>
                  <a:pt x="1664" y="1157"/>
                </a:lnTo>
                <a:lnTo>
                  <a:pt x="1664" y="1158"/>
                </a:lnTo>
                <a:lnTo>
                  <a:pt x="1664" y="1158"/>
                </a:lnTo>
                <a:lnTo>
                  <a:pt x="1664" y="1158"/>
                </a:lnTo>
                <a:lnTo>
                  <a:pt x="1665" y="1160"/>
                </a:lnTo>
                <a:lnTo>
                  <a:pt x="1665" y="1160"/>
                </a:lnTo>
                <a:lnTo>
                  <a:pt x="1665" y="1160"/>
                </a:lnTo>
                <a:lnTo>
                  <a:pt x="1665" y="1161"/>
                </a:lnTo>
                <a:lnTo>
                  <a:pt x="1667" y="1161"/>
                </a:lnTo>
                <a:lnTo>
                  <a:pt x="1667" y="1162"/>
                </a:lnTo>
                <a:lnTo>
                  <a:pt x="1667" y="1162"/>
                </a:lnTo>
                <a:lnTo>
                  <a:pt x="1667" y="1162"/>
                </a:lnTo>
                <a:lnTo>
                  <a:pt x="1668" y="1164"/>
                </a:lnTo>
                <a:lnTo>
                  <a:pt x="1668" y="1164"/>
                </a:lnTo>
                <a:lnTo>
                  <a:pt x="1668" y="1164"/>
                </a:lnTo>
                <a:lnTo>
                  <a:pt x="1668" y="1165"/>
                </a:lnTo>
                <a:lnTo>
                  <a:pt x="1668" y="1165"/>
                </a:lnTo>
                <a:lnTo>
                  <a:pt x="1670" y="1167"/>
                </a:lnTo>
                <a:lnTo>
                  <a:pt x="1670" y="1167"/>
                </a:lnTo>
                <a:lnTo>
                  <a:pt x="1670" y="1167"/>
                </a:lnTo>
                <a:lnTo>
                  <a:pt x="1670" y="1168"/>
                </a:lnTo>
                <a:lnTo>
                  <a:pt x="1671" y="1168"/>
                </a:lnTo>
                <a:lnTo>
                  <a:pt x="1671" y="1168"/>
                </a:lnTo>
                <a:lnTo>
                  <a:pt x="1671" y="1169"/>
                </a:lnTo>
                <a:lnTo>
                  <a:pt x="1671" y="1169"/>
                </a:lnTo>
                <a:lnTo>
                  <a:pt x="1671" y="1169"/>
                </a:lnTo>
                <a:lnTo>
                  <a:pt x="1672" y="1169"/>
                </a:lnTo>
                <a:lnTo>
                  <a:pt x="1672" y="1171"/>
                </a:lnTo>
                <a:lnTo>
                  <a:pt x="1672" y="1171"/>
                </a:lnTo>
                <a:lnTo>
                  <a:pt x="1672" y="1171"/>
                </a:lnTo>
                <a:lnTo>
                  <a:pt x="1674" y="1171"/>
                </a:lnTo>
                <a:lnTo>
                  <a:pt x="1674" y="1171"/>
                </a:lnTo>
                <a:lnTo>
                  <a:pt x="1674" y="1171"/>
                </a:lnTo>
                <a:lnTo>
                  <a:pt x="1674" y="1172"/>
                </a:lnTo>
                <a:lnTo>
                  <a:pt x="1675" y="1172"/>
                </a:lnTo>
                <a:lnTo>
                  <a:pt x="1675" y="1172"/>
                </a:lnTo>
                <a:lnTo>
                  <a:pt x="1675" y="1172"/>
                </a:lnTo>
                <a:lnTo>
                  <a:pt x="1675" y="1172"/>
                </a:lnTo>
                <a:lnTo>
                  <a:pt x="1675" y="1171"/>
                </a:lnTo>
                <a:lnTo>
                  <a:pt x="1677" y="1171"/>
                </a:lnTo>
                <a:lnTo>
                  <a:pt x="1677" y="1171"/>
                </a:lnTo>
                <a:lnTo>
                  <a:pt x="1677" y="1171"/>
                </a:lnTo>
                <a:lnTo>
                  <a:pt x="1677" y="1171"/>
                </a:lnTo>
                <a:lnTo>
                  <a:pt x="1678" y="1171"/>
                </a:lnTo>
                <a:lnTo>
                  <a:pt x="1678" y="1171"/>
                </a:lnTo>
                <a:lnTo>
                  <a:pt x="1678" y="1169"/>
                </a:lnTo>
                <a:lnTo>
                  <a:pt x="1678" y="1169"/>
                </a:lnTo>
                <a:lnTo>
                  <a:pt x="1678" y="1169"/>
                </a:lnTo>
                <a:lnTo>
                  <a:pt x="1680" y="1169"/>
                </a:lnTo>
                <a:lnTo>
                  <a:pt x="1680" y="1168"/>
                </a:lnTo>
                <a:lnTo>
                  <a:pt x="1680" y="1168"/>
                </a:lnTo>
                <a:lnTo>
                  <a:pt x="1680" y="1167"/>
                </a:lnTo>
                <a:lnTo>
                  <a:pt x="1681" y="1167"/>
                </a:lnTo>
                <a:lnTo>
                  <a:pt x="1681" y="1167"/>
                </a:lnTo>
                <a:lnTo>
                  <a:pt x="1681" y="1165"/>
                </a:lnTo>
                <a:lnTo>
                  <a:pt x="1681" y="1165"/>
                </a:lnTo>
                <a:lnTo>
                  <a:pt x="1681" y="1165"/>
                </a:lnTo>
                <a:lnTo>
                  <a:pt x="1682" y="1164"/>
                </a:lnTo>
                <a:lnTo>
                  <a:pt x="1682" y="1164"/>
                </a:lnTo>
                <a:lnTo>
                  <a:pt x="1682" y="1162"/>
                </a:lnTo>
                <a:lnTo>
                  <a:pt x="1682" y="1162"/>
                </a:lnTo>
                <a:lnTo>
                  <a:pt x="1684" y="1162"/>
                </a:lnTo>
                <a:lnTo>
                  <a:pt x="1684" y="1161"/>
                </a:lnTo>
                <a:lnTo>
                  <a:pt x="1684" y="1161"/>
                </a:lnTo>
                <a:lnTo>
                  <a:pt x="1684" y="1160"/>
                </a:lnTo>
                <a:lnTo>
                  <a:pt x="1685" y="1160"/>
                </a:lnTo>
                <a:lnTo>
                  <a:pt x="1685" y="1160"/>
                </a:lnTo>
                <a:lnTo>
                  <a:pt x="1685" y="1158"/>
                </a:lnTo>
                <a:lnTo>
                  <a:pt x="1685" y="1158"/>
                </a:lnTo>
                <a:lnTo>
                  <a:pt x="1685" y="1157"/>
                </a:lnTo>
                <a:lnTo>
                  <a:pt x="1687" y="1157"/>
                </a:lnTo>
                <a:lnTo>
                  <a:pt x="1687" y="1157"/>
                </a:lnTo>
                <a:lnTo>
                  <a:pt x="1687" y="1155"/>
                </a:lnTo>
                <a:lnTo>
                  <a:pt x="1687" y="1155"/>
                </a:lnTo>
                <a:lnTo>
                  <a:pt x="1688" y="1155"/>
                </a:lnTo>
                <a:lnTo>
                  <a:pt x="1688" y="1154"/>
                </a:lnTo>
                <a:lnTo>
                  <a:pt x="1688" y="1154"/>
                </a:lnTo>
                <a:lnTo>
                  <a:pt x="1688" y="1154"/>
                </a:lnTo>
                <a:lnTo>
                  <a:pt x="1688" y="1153"/>
                </a:lnTo>
                <a:lnTo>
                  <a:pt x="1689" y="1153"/>
                </a:lnTo>
                <a:lnTo>
                  <a:pt x="1689" y="1153"/>
                </a:lnTo>
                <a:lnTo>
                  <a:pt x="1689" y="1151"/>
                </a:lnTo>
                <a:lnTo>
                  <a:pt x="1689" y="1151"/>
                </a:lnTo>
                <a:lnTo>
                  <a:pt x="1691" y="1151"/>
                </a:lnTo>
                <a:lnTo>
                  <a:pt x="1691" y="1151"/>
                </a:lnTo>
                <a:lnTo>
                  <a:pt x="1691" y="1150"/>
                </a:lnTo>
                <a:lnTo>
                  <a:pt x="1691" y="1150"/>
                </a:lnTo>
                <a:lnTo>
                  <a:pt x="1692" y="1150"/>
                </a:lnTo>
                <a:lnTo>
                  <a:pt x="1692" y="1150"/>
                </a:lnTo>
                <a:lnTo>
                  <a:pt x="1692" y="1148"/>
                </a:lnTo>
                <a:lnTo>
                  <a:pt x="1692" y="1148"/>
                </a:lnTo>
                <a:lnTo>
                  <a:pt x="1692" y="1148"/>
                </a:lnTo>
                <a:lnTo>
                  <a:pt x="1694" y="1148"/>
                </a:lnTo>
                <a:lnTo>
                  <a:pt x="1694" y="1148"/>
                </a:lnTo>
                <a:lnTo>
                  <a:pt x="1694" y="1147"/>
                </a:lnTo>
                <a:lnTo>
                  <a:pt x="1694" y="1147"/>
                </a:lnTo>
                <a:lnTo>
                  <a:pt x="1695" y="1147"/>
                </a:lnTo>
                <a:lnTo>
                  <a:pt x="1695" y="1147"/>
                </a:lnTo>
                <a:lnTo>
                  <a:pt x="1695" y="1147"/>
                </a:lnTo>
                <a:lnTo>
                  <a:pt x="1695" y="1147"/>
                </a:lnTo>
                <a:lnTo>
                  <a:pt x="1695" y="1147"/>
                </a:lnTo>
                <a:lnTo>
                  <a:pt x="1697" y="1147"/>
                </a:lnTo>
                <a:lnTo>
                  <a:pt x="1697" y="1147"/>
                </a:lnTo>
                <a:lnTo>
                  <a:pt x="1697" y="1147"/>
                </a:lnTo>
                <a:lnTo>
                  <a:pt x="1697" y="1147"/>
                </a:lnTo>
                <a:lnTo>
                  <a:pt x="1698" y="1147"/>
                </a:lnTo>
                <a:lnTo>
                  <a:pt x="1698" y="1147"/>
                </a:lnTo>
                <a:lnTo>
                  <a:pt x="1698" y="1147"/>
                </a:lnTo>
                <a:lnTo>
                  <a:pt x="1698" y="1147"/>
                </a:lnTo>
                <a:lnTo>
                  <a:pt x="1698" y="1147"/>
                </a:lnTo>
                <a:lnTo>
                  <a:pt x="1699" y="1147"/>
                </a:lnTo>
                <a:lnTo>
                  <a:pt x="1699" y="1147"/>
                </a:lnTo>
                <a:lnTo>
                  <a:pt x="1699" y="1147"/>
                </a:lnTo>
                <a:lnTo>
                  <a:pt x="1699" y="1147"/>
                </a:lnTo>
                <a:lnTo>
                  <a:pt x="1701" y="1147"/>
                </a:lnTo>
                <a:lnTo>
                  <a:pt x="1701" y="1148"/>
                </a:lnTo>
                <a:lnTo>
                  <a:pt x="1701" y="1148"/>
                </a:lnTo>
                <a:lnTo>
                  <a:pt x="1701" y="1148"/>
                </a:lnTo>
                <a:lnTo>
                  <a:pt x="1702" y="1148"/>
                </a:lnTo>
                <a:lnTo>
                  <a:pt x="1702" y="1148"/>
                </a:lnTo>
                <a:lnTo>
                  <a:pt x="1702" y="1148"/>
                </a:lnTo>
                <a:lnTo>
                  <a:pt x="1702" y="1150"/>
                </a:lnTo>
                <a:lnTo>
                  <a:pt x="1702" y="1150"/>
                </a:lnTo>
                <a:lnTo>
                  <a:pt x="1704" y="1150"/>
                </a:lnTo>
                <a:lnTo>
                  <a:pt x="1704" y="1151"/>
                </a:lnTo>
                <a:lnTo>
                  <a:pt x="1704" y="1151"/>
                </a:lnTo>
                <a:lnTo>
                  <a:pt x="1704" y="1151"/>
                </a:lnTo>
                <a:lnTo>
                  <a:pt x="1705" y="1151"/>
                </a:lnTo>
                <a:lnTo>
                  <a:pt x="1705" y="1153"/>
                </a:lnTo>
                <a:lnTo>
                  <a:pt x="1705" y="1153"/>
                </a:lnTo>
                <a:lnTo>
                  <a:pt x="1705" y="1153"/>
                </a:lnTo>
                <a:lnTo>
                  <a:pt x="1705" y="1154"/>
                </a:lnTo>
                <a:lnTo>
                  <a:pt x="1706" y="1154"/>
                </a:lnTo>
                <a:lnTo>
                  <a:pt x="1706" y="1154"/>
                </a:lnTo>
                <a:lnTo>
                  <a:pt x="1706" y="1155"/>
                </a:lnTo>
                <a:lnTo>
                  <a:pt x="1706" y="1155"/>
                </a:lnTo>
                <a:lnTo>
                  <a:pt x="1708" y="1157"/>
                </a:lnTo>
                <a:lnTo>
                  <a:pt x="1708" y="1157"/>
                </a:lnTo>
                <a:lnTo>
                  <a:pt x="1708" y="1158"/>
                </a:lnTo>
                <a:lnTo>
                  <a:pt x="1708" y="1158"/>
                </a:lnTo>
                <a:lnTo>
                  <a:pt x="1709" y="1160"/>
                </a:lnTo>
                <a:lnTo>
                  <a:pt x="1709" y="1160"/>
                </a:lnTo>
                <a:lnTo>
                  <a:pt x="1709" y="1160"/>
                </a:lnTo>
                <a:lnTo>
                  <a:pt x="1709" y="1161"/>
                </a:lnTo>
                <a:lnTo>
                  <a:pt x="1709" y="1161"/>
                </a:lnTo>
                <a:lnTo>
                  <a:pt x="1711" y="1162"/>
                </a:lnTo>
                <a:lnTo>
                  <a:pt x="1711" y="1162"/>
                </a:lnTo>
                <a:lnTo>
                  <a:pt x="1711" y="1164"/>
                </a:lnTo>
                <a:lnTo>
                  <a:pt x="1711" y="1165"/>
                </a:lnTo>
                <a:lnTo>
                  <a:pt x="1712" y="1165"/>
                </a:lnTo>
                <a:lnTo>
                  <a:pt x="1712" y="1167"/>
                </a:lnTo>
                <a:lnTo>
                  <a:pt x="1712" y="1167"/>
                </a:lnTo>
                <a:lnTo>
                  <a:pt x="1712" y="1168"/>
                </a:lnTo>
                <a:lnTo>
                  <a:pt x="1712" y="1168"/>
                </a:lnTo>
                <a:lnTo>
                  <a:pt x="1714" y="1169"/>
                </a:lnTo>
                <a:lnTo>
                  <a:pt x="1714" y="1171"/>
                </a:lnTo>
                <a:lnTo>
                  <a:pt x="1714" y="1171"/>
                </a:lnTo>
                <a:lnTo>
                  <a:pt x="1714" y="1172"/>
                </a:lnTo>
                <a:lnTo>
                  <a:pt x="1715" y="1172"/>
                </a:lnTo>
                <a:lnTo>
                  <a:pt x="1715" y="1174"/>
                </a:lnTo>
                <a:lnTo>
                  <a:pt x="1715" y="1175"/>
                </a:lnTo>
                <a:lnTo>
                  <a:pt x="1715" y="1175"/>
                </a:lnTo>
                <a:lnTo>
                  <a:pt x="1716" y="1177"/>
                </a:lnTo>
                <a:lnTo>
                  <a:pt x="1716" y="1177"/>
                </a:lnTo>
                <a:lnTo>
                  <a:pt x="1716" y="1178"/>
                </a:lnTo>
                <a:lnTo>
                  <a:pt x="1716" y="1179"/>
                </a:lnTo>
                <a:lnTo>
                  <a:pt x="1716" y="1179"/>
                </a:lnTo>
                <a:lnTo>
                  <a:pt x="1718" y="1181"/>
                </a:lnTo>
                <a:lnTo>
                  <a:pt x="1718" y="1182"/>
                </a:lnTo>
                <a:lnTo>
                  <a:pt x="1718" y="1182"/>
                </a:lnTo>
                <a:lnTo>
                  <a:pt x="1718" y="1184"/>
                </a:lnTo>
                <a:lnTo>
                  <a:pt x="1719" y="1185"/>
                </a:lnTo>
                <a:lnTo>
                  <a:pt x="1719" y="1185"/>
                </a:lnTo>
                <a:lnTo>
                  <a:pt x="1719" y="1186"/>
                </a:lnTo>
                <a:lnTo>
                  <a:pt x="1719" y="1188"/>
                </a:lnTo>
                <a:lnTo>
                  <a:pt x="1719" y="1188"/>
                </a:lnTo>
                <a:lnTo>
                  <a:pt x="1721" y="1189"/>
                </a:lnTo>
                <a:lnTo>
                  <a:pt x="1721" y="1191"/>
                </a:lnTo>
                <a:lnTo>
                  <a:pt x="1721" y="1191"/>
                </a:lnTo>
                <a:lnTo>
                  <a:pt x="1721" y="1192"/>
                </a:lnTo>
                <a:lnTo>
                  <a:pt x="1722" y="1192"/>
                </a:lnTo>
                <a:lnTo>
                  <a:pt x="1722" y="1194"/>
                </a:lnTo>
                <a:lnTo>
                  <a:pt x="1722" y="1194"/>
                </a:lnTo>
                <a:lnTo>
                  <a:pt x="1722" y="1194"/>
                </a:lnTo>
                <a:lnTo>
                  <a:pt x="1723" y="1192"/>
                </a:lnTo>
                <a:lnTo>
                  <a:pt x="1723" y="1192"/>
                </a:lnTo>
                <a:lnTo>
                  <a:pt x="1723" y="1191"/>
                </a:lnTo>
                <a:lnTo>
                  <a:pt x="1723" y="1189"/>
                </a:lnTo>
                <a:lnTo>
                  <a:pt x="1723" y="1189"/>
                </a:lnTo>
                <a:lnTo>
                  <a:pt x="1725" y="1188"/>
                </a:lnTo>
                <a:lnTo>
                  <a:pt x="1725" y="1186"/>
                </a:lnTo>
                <a:lnTo>
                  <a:pt x="1725" y="1186"/>
                </a:lnTo>
                <a:lnTo>
                  <a:pt x="1725" y="1185"/>
                </a:lnTo>
                <a:lnTo>
                  <a:pt x="1726" y="1185"/>
                </a:lnTo>
                <a:lnTo>
                  <a:pt x="1726" y="1184"/>
                </a:lnTo>
                <a:lnTo>
                  <a:pt x="1726" y="1182"/>
                </a:lnTo>
                <a:lnTo>
                  <a:pt x="1726" y="1182"/>
                </a:lnTo>
                <a:lnTo>
                  <a:pt x="1726" y="1181"/>
                </a:lnTo>
                <a:lnTo>
                  <a:pt x="1728" y="1181"/>
                </a:lnTo>
                <a:lnTo>
                  <a:pt x="1728" y="1179"/>
                </a:lnTo>
                <a:lnTo>
                  <a:pt x="1728" y="1178"/>
                </a:lnTo>
                <a:lnTo>
                  <a:pt x="1728" y="1178"/>
                </a:lnTo>
                <a:lnTo>
                  <a:pt x="1729" y="1177"/>
                </a:lnTo>
                <a:lnTo>
                  <a:pt x="1729" y="1177"/>
                </a:lnTo>
                <a:lnTo>
                  <a:pt x="1729" y="1175"/>
                </a:lnTo>
                <a:lnTo>
                  <a:pt x="1729" y="1175"/>
                </a:lnTo>
                <a:lnTo>
                  <a:pt x="1729" y="1174"/>
                </a:lnTo>
                <a:lnTo>
                  <a:pt x="1731" y="1174"/>
                </a:lnTo>
                <a:lnTo>
                  <a:pt x="1731" y="1172"/>
                </a:lnTo>
                <a:lnTo>
                  <a:pt x="1731" y="1172"/>
                </a:lnTo>
                <a:lnTo>
                  <a:pt x="1731" y="1171"/>
                </a:lnTo>
                <a:lnTo>
                  <a:pt x="1732" y="1171"/>
                </a:lnTo>
                <a:lnTo>
                  <a:pt x="1732" y="1169"/>
                </a:lnTo>
                <a:lnTo>
                  <a:pt x="1732" y="1169"/>
                </a:lnTo>
                <a:lnTo>
                  <a:pt x="1732" y="1168"/>
                </a:lnTo>
                <a:lnTo>
                  <a:pt x="1733" y="1168"/>
                </a:lnTo>
                <a:lnTo>
                  <a:pt x="1733" y="1167"/>
                </a:lnTo>
                <a:lnTo>
                  <a:pt x="1733" y="1167"/>
                </a:lnTo>
                <a:lnTo>
                  <a:pt x="1733" y="1167"/>
                </a:lnTo>
                <a:lnTo>
                  <a:pt x="1733" y="1165"/>
                </a:lnTo>
                <a:lnTo>
                  <a:pt x="1735" y="1165"/>
                </a:lnTo>
                <a:lnTo>
                  <a:pt x="1735" y="1164"/>
                </a:lnTo>
                <a:lnTo>
                  <a:pt x="1735" y="1164"/>
                </a:lnTo>
                <a:lnTo>
                  <a:pt x="1735" y="1164"/>
                </a:lnTo>
                <a:lnTo>
                  <a:pt x="1736" y="1162"/>
                </a:lnTo>
                <a:lnTo>
                  <a:pt x="1736" y="1162"/>
                </a:lnTo>
                <a:lnTo>
                  <a:pt x="1736" y="1162"/>
                </a:lnTo>
                <a:lnTo>
                  <a:pt x="1736" y="1161"/>
                </a:lnTo>
                <a:lnTo>
                  <a:pt x="1736" y="1161"/>
                </a:lnTo>
                <a:lnTo>
                  <a:pt x="1738" y="1161"/>
                </a:lnTo>
                <a:lnTo>
                  <a:pt x="1738" y="1161"/>
                </a:lnTo>
                <a:lnTo>
                  <a:pt x="1738" y="1160"/>
                </a:lnTo>
                <a:lnTo>
                  <a:pt x="1738" y="1160"/>
                </a:lnTo>
                <a:lnTo>
                  <a:pt x="1739" y="1160"/>
                </a:lnTo>
                <a:lnTo>
                  <a:pt x="1739" y="1160"/>
                </a:lnTo>
                <a:lnTo>
                  <a:pt x="1739" y="1158"/>
                </a:lnTo>
                <a:lnTo>
                  <a:pt x="1739" y="1158"/>
                </a:lnTo>
                <a:lnTo>
                  <a:pt x="1740" y="1158"/>
                </a:lnTo>
                <a:lnTo>
                  <a:pt x="1740" y="1158"/>
                </a:lnTo>
                <a:lnTo>
                  <a:pt x="1740" y="1158"/>
                </a:lnTo>
                <a:lnTo>
                  <a:pt x="1740" y="1158"/>
                </a:lnTo>
                <a:lnTo>
                  <a:pt x="1740" y="1158"/>
                </a:lnTo>
                <a:lnTo>
                  <a:pt x="1742" y="1157"/>
                </a:lnTo>
                <a:lnTo>
                  <a:pt x="1742" y="1157"/>
                </a:lnTo>
                <a:lnTo>
                  <a:pt x="1742" y="1157"/>
                </a:lnTo>
                <a:lnTo>
                  <a:pt x="1742" y="1157"/>
                </a:lnTo>
                <a:lnTo>
                  <a:pt x="1743" y="1157"/>
                </a:lnTo>
                <a:lnTo>
                  <a:pt x="1743" y="1157"/>
                </a:lnTo>
                <a:lnTo>
                  <a:pt x="1743" y="1157"/>
                </a:lnTo>
                <a:lnTo>
                  <a:pt x="1743" y="1157"/>
                </a:lnTo>
                <a:lnTo>
                  <a:pt x="1743" y="1157"/>
                </a:lnTo>
                <a:lnTo>
                  <a:pt x="1745" y="1157"/>
                </a:lnTo>
                <a:lnTo>
                  <a:pt x="1745" y="1157"/>
                </a:lnTo>
                <a:lnTo>
                  <a:pt x="1745" y="1157"/>
                </a:lnTo>
                <a:lnTo>
                  <a:pt x="1745" y="1157"/>
                </a:lnTo>
                <a:lnTo>
                  <a:pt x="1746" y="1157"/>
                </a:lnTo>
                <a:lnTo>
                  <a:pt x="1746" y="1157"/>
                </a:lnTo>
                <a:lnTo>
                  <a:pt x="1746" y="1157"/>
                </a:lnTo>
                <a:lnTo>
                  <a:pt x="1746" y="1157"/>
                </a:lnTo>
                <a:lnTo>
                  <a:pt x="1748" y="1157"/>
                </a:lnTo>
                <a:lnTo>
                  <a:pt x="1748" y="1157"/>
                </a:lnTo>
                <a:lnTo>
                  <a:pt x="1748" y="1157"/>
                </a:lnTo>
                <a:lnTo>
                  <a:pt x="1748" y="1157"/>
                </a:lnTo>
                <a:lnTo>
                  <a:pt x="1748" y="1157"/>
                </a:lnTo>
                <a:lnTo>
                  <a:pt x="1749" y="1157"/>
                </a:lnTo>
                <a:lnTo>
                  <a:pt x="1749" y="1157"/>
                </a:lnTo>
                <a:lnTo>
                  <a:pt x="1749" y="1157"/>
                </a:lnTo>
                <a:lnTo>
                  <a:pt x="1749" y="1157"/>
                </a:lnTo>
                <a:lnTo>
                  <a:pt x="1750" y="1158"/>
                </a:lnTo>
                <a:lnTo>
                  <a:pt x="1750" y="1158"/>
                </a:lnTo>
                <a:lnTo>
                  <a:pt x="1750" y="1158"/>
                </a:lnTo>
                <a:lnTo>
                  <a:pt x="1750" y="1158"/>
                </a:lnTo>
                <a:lnTo>
                  <a:pt x="1750" y="1158"/>
                </a:lnTo>
                <a:lnTo>
                  <a:pt x="1752" y="1158"/>
                </a:lnTo>
                <a:lnTo>
                  <a:pt x="1752" y="1160"/>
                </a:lnTo>
                <a:lnTo>
                  <a:pt x="1752" y="1160"/>
                </a:lnTo>
                <a:lnTo>
                  <a:pt x="1752" y="1160"/>
                </a:lnTo>
                <a:lnTo>
                  <a:pt x="1753" y="1160"/>
                </a:lnTo>
                <a:lnTo>
                  <a:pt x="1753" y="1160"/>
                </a:lnTo>
                <a:lnTo>
                  <a:pt x="1753" y="1160"/>
                </a:lnTo>
                <a:lnTo>
                  <a:pt x="1753" y="1160"/>
                </a:lnTo>
                <a:lnTo>
                  <a:pt x="1755" y="1161"/>
                </a:lnTo>
                <a:lnTo>
                  <a:pt x="1755" y="1161"/>
                </a:lnTo>
                <a:lnTo>
                  <a:pt x="1755" y="1161"/>
                </a:lnTo>
                <a:lnTo>
                  <a:pt x="1755" y="1161"/>
                </a:lnTo>
                <a:lnTo>
                  <a:pt x="1755" y="1161"/>
                </a:lnTo>
                <a:lnTo>
                  <a:pt x="1756" y="1161"/>
                </a:lnTo>
                <a:lnTo>
                  <a:pt x="1756" y="1161"/>
                </a:lnTo>
                <a:lnTo>
                  <a:pt x="1756" y="1161"/>
                </a:lnTo>
                <a:lnTo>
                  <a:pt x="1756" y="1162"/>
                </a:lnTo>
                <a:lnTo>
                  <a:pt x="1757" y="1162"/>
                </a:lnTo>
                <a:lnTo>
                  <a:pt x="1757" y="1162"/>
                </a:lnTo>
                <a:lnTo>
                  <a:pt x="1757" y="1162"/>
                </a:lnTo>
                <a:lnTo>
                  <a:pt x="1757" y="1162"/>
                </a:lnTo>
                <a:lnTo>
                  <a:pt x="1757" y="1162"/>
                </a:lnTo>
                <a:lnTo>
                  <a:pt x="1759" y="1162"/>
                </a:lnTo>
                <a:lnTo>
                  <a:pt x="1759" y="1162"/>
                </a:lnTo>
                <a:lnTo>
                  <a:pt x="1759" y="1162"/>
                </a:lnTo>
                <a:lnTo>
                  <a:pt x="1759" y="1162"/>
                </a:lnTo>
                <a:lnTo>
                  <a:pt x="1760" y="1162"/>
                </a:lnTo>
                <a:lnTo>
                  <a:pt x="1760" y="1162"/>
                </a:lnTo>
                <a:lnTo>
                  <a:pt x="1760" y="1162"/>
                </a:lnTo>
                <a:lnTo>
                  <a:pt x="1760" y="1162"/>
                </a:lnTo>
                <a:lnTo>
                  <a:pt x="1760" y="1162"/>
                </a:lnTo>
                <a:lnTo>
                  <a:pt x="1762" y="1162"/>
                </a:lnTo>
                <a:lnTo>
                  <a:pt x="1762" y="1162"/>
                </a:lnTo>
                <a:lnTo>
                  <a:pt x="1762" y="1162"/>
                </a:lnTo>
                <a:lnTo>
                  <a:pt x="1762" y="1162"/>
                </a:lnTo>
                <a:lnTo>
                  <a:pt x="1763" y="1162"/>
                </a:lnTo>
                <a:lnTo>
                  <a:pt x="1763" y="1162"/>
                </a:lnTo>
                <a:lnTo>
                  <a:pt x="1763" y="1162"/>
                </a:lnTo>
                <a:lnTo>
                  <a:pt x="1763" y="1162"/>
                </a:lnTo>
                <a:lnTo>
                  <a:pt x="1765" y="1162"/>
                </a:lnTo>
                <a:lnTo>
                  <a:pt x="1765" y="1161"/>
                </a:lnTo>
                <a:lnTo>
                  <a:pt x="1765" y="1161"/>
                </a:lnTo>
                <a:lnTo>
                  <a:pt x="1765" y="1161"/>
                </a:lnTo>
                <a:lnTo>
                  <a:pt x="1765" y="1161"/>
                </a:lnTo>
                <a:lnTo>
                  <a:pt x="1766" y="1161"/>
                </a:lnTo>
                <a:lnTo>
                  <a:pt x="1766" y="1161"/>
                </a:lnTo>
                <a:lnTo>
                  <a:pt x="1766" y="1160"/>
                </a:lnTo>
                <a:lnTo>
                  <a:pt x="1766" y="1160"/>
                </a:lnTo>
                <a:lnTo>
                  <a:pt x="1767" y="1160"/>
                </a:lnTo>
                <a:lnTo>
                  <a:pt x="1767" y="1160"/>
                </a:lnTo>
                <a:lnTo>
                  <a:pt x="1767" y="1158"/>
                </a:lnTo>
                <a:lnTo>
                  <a:pt x="1767" y="1158"/>
                </a:lnTo>
                <a:lnTo>
                  <a:pt x="1767" y="1158"/>
                </a:lnTo>
                <a:lnTo>
                  <a:pt x="1769" y="1158"/>
                </a:lnTo>
                <a:lnTo>
                  <a:pt x="1769" y="1157"/>
                </a:lnTo>
                <a:lnTo>
                  <a:pt x="1769" y="1157"/>
                </a:lnTo>
                <a:lnTo>
                  <a:pt x="1769" y="1157"/>
                </a:lnTo>
                <a:lnTo>
                  <a:pt x="1770" y="1157"/>
                </a:lnTo>
                <a:lnTo>
                  <a:pt x="1770" y="1155"/>
                </a:lnTo>
                <a:lnTo>
                  <a:pt x="1770" y="1155"/>
                </a:lnTo>
                <a:lnTo>
                  <a:pt x="1770" y="1155"/>
                </a:lnTo>
                <a:lnTo>
                  <a:pt x="1772" y="1154"/>
                </a:lnTo>
                <a:lnTo>
                  <a:pt x="1772" y="1154"/>
                </a:lnTo>
                <a:lnTo>
                  <a:pt x="1772" y="1154"/>
                </a:lnTo>
                <a:lnTo>
                  <a:pt x="1772" y="1153"/>
                </a:lnTo>
                <a:lnTo>
                  <a:pt x="1772" y="1153"/>
                </a:lnTo>
                <a:lnTo>
                  <a:pt x="1773" y="1153"/>
                </a:lnTo>
                <a:lnTo>
                  <a:pt x="1773" y="1153"/>
                </a:lnTo>
                <a:lnTo>
                  <a:pt x="1773" y="1151"/>
                </a:lnTo>
                <a:lnTo>
                  <a:pt x="1773" y="1151"/>
                </a:lnTo>
                <a:lnTo>
                  <a:pt x="1774" y="1151"/>
                </a:lnTo>
                <a:lnTo>
                  <a:pt x="1774" y="1151"/>
                </a:lnTo>
                <a:lnTo>
                  <a:pt x="1774" y="1150"/>
                </a:lnTo>
                <a:lnTo>
                  <a:pt x="1774" y="1150"/>
                </a:lnTo>
                <a:lnTo>
                  <a:pt x="1774" y="1150"/>
                </a:lnTo>
                <a:lnTo>
                  <a:pt x="1776" y="1148"/>
                </a:lnTo>
                <a:lnTo>
                  <a:pt x="1776" y="1148"/>
                </a:lnTo>
                <a:lnTo>
                  <a:pt x="1776" y="1148"/>
                </a:lnTo>
                <a:lnTo>
                  <a:pt x="1776" y="1148"/>
                </a:lnTo>
                <a:lnTo>
                  <a:pt x="1777" y="1147"/>
                </a:lnTo>
                <a:lnTo>
                  <a:pt x="1777" y="1147"/>
                </a:lnTo>
                <a:lnTo>
                  <a:pt x="1777" y="1147"/>
                </a:lnTo>
                <a:lnTo>
                  <a:pt x="1777" y="1147"/>
                </a:lnTo>
                <a:lnTo>
                  <a:pt x="1779" y="1147"/>
                </a:lnTo>
                <a:lnTo>
                  <a:pt x="1779" y="1145"/>
                </a:lnTo>
                <a:lnTo>
                  <a:pt x="1779" y="1145"/>
                </a:lnTo>
                <a:lnTo>
                  <a:pt x="1779" y="1145"/>
                </a:lnTo>
                <a:lnTo>
                  <a:pt x="1779" y="1145"/>
                </a:lnTo>
                <a:lnTo>
                  <a:pt x="1780" y="1145"/>
                </a:lnTo>
                <a:lnTo>
                  <a:pt x="1780" y="1144"/>
                </a:lnTo>
                <a:lnTo>
                  <a:pt x="1780" y="1144"/>
                </a:lnTo>
                <a:lnTo>
                  <a:pt x="1780" y="1144"/>
                </a:lnTo>
                <a:lnTo>
                  <a:pt x="1782" y="1144"/>
                </a:lnTo>
                <a:lnTo>
                  <a:pt x="1782" y="1144"/>
                </a:lnTo>
                <a:lnTo>
                  <a:pt x="1782" y="1144"/>
                </a:lnTo>
                <a:lnTo>
                  <a:pt x="1782" y="1144"/>
                </a:lnTo>
                <a:lnTo>
                  <a:pt x="1782" y="1144"/>
                </a:lnTo>
                <a:lnTo>
                  <a:pt x="1783" y="1144"/>
                </a:lnTo>
                <a:lnTo>
                  <a:pt x="1783" y="1143"/>
                </a:lnTo>
                <a:lnTo>
                  <a:pt x="1783" y="1143"/>
                </a:lnTo>
                <a:lnTo>
                  <a:pt x="1783" y="1143"/>
                </a:lnTo>
                <a:lnTo>
                  <a:pt x="1784" y="1143"/>
                </a:lnTo>
                <a:lnTo>
                  <a:pt x="1784" y="1143"/>
                </a:lnTo>
                <a:lnTo>
                  <a:pt x="1784" y="1143"/>
                </a:lnTo>
                <a:lnTo>
                  <a:pt x="1784" y="1143"/>
                </a:lnTo>
                <a:lnTo>
                  <a:pt x="1786" y="1143"/>
                </a:lnTo>
                <a:lnTo>
                  <a:pt x="1786" y="1143"/>
                </a:lnTo>
                <a:lnTo>
                  <a:pt x="1786" y="1143"/>
                </a:lnTo>
                <a:lnTo>
                  <a:pt x="1786" y="1143"/>
                </a:lnTo>
                <a:lnTo>
                  <a:pt x="1786" y="1143"/>
                </a:lnTo>
                <a:lnTo>
                  <a:pt x="1787" y="1144"/>
                </a:lnTo>
                <a:lnTo>
                  <a:pt x="1787" y="1144"/>
                </a:lnTo>
                <a:lnTo>
                  <a:pt x="1787" y="1144"/>
                </a:lnTo>
                <a:lnTo>
                  <a:pt x="1787" y="1144"/>
                </a:lnTo>
                <a:lnTo>
                  <a:pt x="1789" y="1144"/>
                </a:lnTo>
                <a:lnTo>
                  <a:pt x="1789" y="1144"/>
                </a:lnTo>
                <a:lnTo>
                  <a:pt x="1789" y="1144"/>
                </a:lnTo>
                <a:lnTo>
                  <a:pt x="1789" y="1144"/>
                </a:lnTo>
                <a:lnTo>
                  <a:pt x="1790" y="1144"/>
                </a:lnTo>
                <a:lnTo>
                  <a:pt x="1790" y="1145"/>
                </a:lnTo>
                <a:lnTo>
                  <a:pt x="1790" y="1145"/>
                </a:lnTo>
                <a:lnTo>
                  <a:pt x="1790" y="1145"/>
                </a:lnTo>
                <a:lnTo>
                  <a:pt x="1790" y="1145"/>
                </a:lnTo>
                <a:lnTo>
                  <a:pt x="1791" y="1145"/>
                </a:lnTo>
                <a:lnTo>
                  <a:pt x="1791" y="1147"/>
                </a:lnTo>
                <a:lnTo>
                  <a:pt x="1791" y="1147"/>
                </a:lnTo>
                <a:lnTo>
                  <a:pt x="1791" y="1147"/>
                </a:lnTo>
                <a:lnTo>
                  <a:pt x="1793" y="1147"/>
                </a:lnTo>
                <a:lnTo>
                  <a:pt x="1793" y="1148"/>
                </a:lnTo>
                <a:lnTo>
                  <a:pt x="1793" y="1148"/>
                </a:lnTo>
                <a:lnTo>
                  <a:pt x="1793" y="1148"/>
                </a:lnTo>
                <a:lnTo>
                  <a:pt x="1794" y="1148"/>
                </a:lnTo>
                <a:lnTo>
                  <a:pt x="1794" y="1150"/>
                </a:lnTo>
                <a:lnTo>
                  <a:pt x="1794" y="1150"/>
                </a:lnTo>
                <a:lnTo>
                  <a:pt x="1794" y="1150"/>
                </a:lnTo>
                <a:lnTo>
                  <a:pt x="1794" y="1151"/>
                </a:lnTo>
                <a:lnTo>
                  <a:pt x="1796" y="1151"/>
                </a:lnTo>
                <a:lnTo>
                  <a:pt x="1796" y="1151"/>
                </a:lnTo>
                <a:lnTo>
                  <a:pt x="1796" y="1153"/>
                </a:lnTo>
                <a:lnTo>
                  <a:pt x="1796" y="1153"/>
                </a:lnTo>
                <a:lnTo>
                  <a:pt x="1797" y="1153"/>
                </a:lnTo>
                <a:lnTo>
                  <a:pt x="1797" y="1154"/>
                </a:lnTo>
                <a:lnTo>
                  <a:pt x="1797" y="1154"/>
                </a:lnTo>
                <a:lnTo>
                  <a:pt x="1797" y="1155"/>
                </a:lnTo>
                <a:lnTo>
                  <a:pt x="1797" y="1155"/>
                </a:lnTo>
                <a:lnTo>
                  <a:pt x="1799" y="1155"/>
                </a:lnTo>
                <a:lnTo>
                  <a:pt x="1799" y="1157"/>
                </a:lnTo>
                <a:lnTo>
                  <a:pt x="1799" y="1157"/>
                </a:lnTo>
                <a:lnTo>
                  <a:pt x="1799" y="1158"/>
                </a:lnTo>
                <a:lnTo>
                  <a:pt x="1800" y="1158"/>
                </a:lnTo>
                <a:lnTo>
                  <a:pt x="1800" y="1158"/>
                </a:lnTo>
                <a:lnTo>
                  <a:pt x="1800" y="1160"/>
                </a:lnTo>
                <a:lnTo>
                  <a:pt x="1800" y="1160"/>
                </a:lnTo>
                <a:lnTo>
                  <a:pt x="1801" y="1161"/>
                </a:lnTo>
                <a:lnTo>
                  <a:pt x="1801" y="1161"/>
                </a:lnTo>
                <a:lnTo>
                  <a:pt x="1801" y="1161"/>
                </a:lnTo>
                <a:lnTo>
                  <a:pt x="1801" y="1162"/>
                </a:lnTo>
                <a:lnTo>
                  <a:pt x="1801" y="1162"/>
                </a:lnTo>
                <a:lnTo>
                  <a:pt x="1803" y="1164"/>
                </a:lnTo>
                <a:lnTo>
                  <a:pt x="1803" y="1164"/>
                </a:lnTo>
                <a:lnTo>
                  <a:pt x="1803" y="1164"/>
                </a:lnTo>
                <a:lnTo>
                  <a:pt x="1803" y="1165"/>
                </a:lnTo>
                <a:lnTo>
                  <a:pt x="1804" y="1165"/>
                </a:lnTo>
                <a:lnTo>
                  <a:pt x="1804" y="1165"/>
                </a:lnTo>
                <a:lnTo>
                  <a:pt x="1804" y="1167"/>
                </a:lnTo>
                <a:lnTo>
                  <a:pt x="1804" y="1167"/>
                </a:lnTo>
                <a:lnTo>
                  <a:pt x="1804" y="1167"/>
                </a:lnTo>
                <a:lnTo>
                  <a:pt x="1806" y="1168"/>
                </a:lnTo>
                <a:lnTo>
                  <a:pt x="1806" y="1168"/>
                </a:lnTo>
                <a:lnTo>
                  <a:pt x="1806" y="1168"/>
                </a:lnTo>
                <a:lnTo>
                  <a:pt x="1806" y="1169"/>
                </a:lnTo>
                <a:lnTo>
                  <a:pt x="1807" y="1169"/>
                </a:lnTo>
                <a:lnTo>
                  <a:pt x="1807" y="1169"/>
                </a:lnTo>
                <a:lnTo>
                  <a:pt x="1807" y="1169"/>
                </a:lnTo>
                <a:lnTo>
                  <a:pt x="1807" y="1169"/>
                </a:lnTo>
                <a:lnTo>
                  <a:pt x="1807" y="1171"/>
                </a:lnTo>
                <a:lnTo>
                  <a:pt x="1808" y="1171"/>
                </a:lnTo>
                <a:lnTo>
                  <a:pt x="1808" y="1171"/>
                </a:lnTo>
                <a:lnTo>
                  <a:pt x="1808" y="1171"/>
                </a:lnTo>
                <a:lnTo>
                  <a:pt x="1808" y="1171"/>
                </a:lnTo>
                <a:lnTo>
                  <a:pt x="1810" y="1171"/>
                </a:lnTo>
                <a:lnTo>
                  <a:pt x="1810" y="1171"/>
                </a:lnTo>
                <a:lnTo>
                  <a:pt x="1810" y="1171"/>
                </a:lnTo>
                <a:lnTo>
                  <a:pt x="1810" y="1171"/>
                </a:lnTo>
                <a:lnTo>
                  <a:pt x="1811" y="1171"/>
                </a:lnTo>
                <a:lnTo>
                  <a:pt x="1811" y="1171"/>
                </a:lnTo>
                <a:lnTo>
                  <a:pt x="1811" y="1171"/>
                </a:lnTo>
                <a:lnTo>
                  <a:pt x="1811" y="1169"/>
                </a:lnTo>
                <a:lnTo>
                  <a:pt x="1811" y="1169"/>
                </a:lnTo>
                <a:lnTo>
                  <a:pt x="1813" y="1169"/>
                </a:lnTo>
                <a:lnTo>
                  <a:pt x="1813" y="1169"/>
                </a:lnTo>
                <a:lnTo>
                  <a:pt x="1813" y="1169"/>
                </a:lnTo>
                <a:lnTo>
                  <a:pt x="1813" y="1168"/>
                </a:lnTo>
                <a:lnTo>
                  <a:pt x="1814" y="1168"/>
                </a:lnTo>
                <a:lnTo>
                  <a:pt x="1814" y="1168"/>
                </a:lnTo>
                <a:lnTo>
                  <a:pt x="1814" y="1168"/>
                </a:lnTo>
                <a:lnTo>
                  <a:pt x="1814" y="1167"/>
                </a:lnTo>
                <a:lnTo>
                  <a:pt x="1814" y="1167"/>
                </a:lnTo>
                <a:lnTo>
                  <a:pt x="1815" y="1165"/>
                </a:lnTo>
                <a:lnTo>
                  <a:pt x="1815" y="1165"/>
                </a:lnTo>
                <a:lnTo>
                  <a:pt x="1815" y="1165"/>
                </a:lnTo>
                <a:lnTo>
                  <a:pt x="1815" y="1164"/>
                </a:lnTo>
                <a:lnTo>
                  <a:pt x="1817" y="1164"/>
                </a:lnTo>
                <a:lnTo>
                  <a:pt x="1817" y="1164"/>
                </a:lnTo>
                <a:lnTo>
                  <a:pt x="1817" y="1162"/>
                </a:lnTo>
                <a:lnTo>
                  <a:pt x="1817" y="1162"/>
                </a:lnTo>
                <a:lnTo>
                  <a:pt x="1818" y="1161"/>
                </a:lnTo>
                <a:lnTo>
                  <a:pt x="1818" y="1161"/>
                </a:lnTo>
                <a:lnTo>
                  <a:pt x="1818" y="1161"/>
                </a:lnTo>
                <a:lnTo>
                  <a:pt x="1818" y="1160"/>
                </a:lnTo>
                <a:lnTo>
                  <a:pt x="1818" y="1160"/>
                </a:lnTo>
                <a:lnTo>
                  <a:pt x="1820" y="1160"/>
                </a:lnTo>
                <a:lnTo>
                  <a:pt x="1820" y="1158"/>
                </a:lnTo>
                <a:lnTo>
                  <a:pt x="1820" y="1158"/>
                </a:lnTo>
                <a:lnTo>
                  <a:pt x="1820" y="1157"/>
                </a:lnTo>
                <a:lnTo>
                  <a:pt x="1821" y="1157"/>
                </a:lnTo>
                <a:lnTo>
                  <a:pt x="1821" y="1155"/>
                </a:lnTo>
                <a:lnTo>
                  <a:pt x="1821" y="1155"/>
                </a:lnTo>
                <a:lnTo>
                  <a:pt x="1821" y="1155"/>
                </a:lnTo>
                <a:lnTo>
                  <a:pt x="1821" y="1154"/>
                </a:lnTo>
                <a:lnTo>
                  <a:pt x="1823" y="1154"/>
                </a:lnTo>
                <a:lnTo>
                  <a:pt x="1823" y="1154"/>
                </a:lnTo>
                <a:lnTo>
                  <a:pt x="1823" y="1153"/>
                </a:lnTo>
                <a:lnTo>
                  <a:pt x="1823" y="1153"/>
                </a:lnTo>
                <a:lnTo>
                  <a:pt x="1824" y="1153"/>
                </a:lnTo>
                <a:lnTo>
                  <a:pt x="1824" y="1151"/>
                </a:lnTo>
                <a:lnTo>
                  <a:pt x="1824" y="1151"/>
                </a:lnTo>
                <a:lnTo>
                  <a:pt x="1824" y="1151"/>
                </a:lnTo>
                <a:lnTo>
                  <a:pt x="1825" y="1150"/>
                </a:lnTo>
                <a:lnTo>
                  <a:pt x="1825" y="1150"/>
                </a:lnTo>
                <a:lnTo>
                  <a:pt x="1825" y="1150"/>
                </a:lnTo>
                <a:lnTo>
                  <a:pt x="1825" y="1148"/>
                </a:lnTo>
                <a:lnTo>
                  <a:pt x="1825" y="1148"/>
                </a:lnTo>
                <a:lnTo>
                  <a:pt x="1827" y="1148"/>
                </a:lnTo>
                <a:lnTo>
                  <a:pt x="1827" y="1148"/>
                </a:lnTo>
                <a:lnTo>
                  <a:pt x="1827" y="1147"/>
                </a:lnTo>
                <a:lnTo>
                  <a:pt x="1827" y="1147"/>
                </a:lnTo>
                <a:lnTo>
                  <a:pt x="1828" y="1147"/>
                </a:lnTo>
                <a:lnTo>
                  <a:pt x="1828" y="1147"/>
                </a:lnTo>
                <a:lnTo>
                  <a:pt x="1828" y="1147"/>
                </a:lnTo>
                <a:lnTo>
                  <a:pt x="1828" y="1145"/>
                </a:lnTo>
                <a:lnTo>
                  <a:pt x="1828" y="1145"/>
                </a:lnTo>
                <a:lnTo>
                  <a:pt x="1830" y="1145"/>
                </a:lnTo>
                <a:lnTo>
                  <a:pt x="1830" y="1145"/>
                </a:lnTo>
                <a:lnTo>
                  <a:pt x="1830" y="1145"/>
                </a:lnTo>
                <a:lnTo>
                  <a:pt x="1830" y="1145"/>
                </a:lnTo>
                <a:lnTo>
                  <a:pt x="1831" y="1144"/>
                </a:lnTo>
                <a:lnTo>
                  <a:pt x="1831" y="1144"/>
                </a:lnTo>
                <a:lnTo>
                  <a:pt x="1831" y="1144"/>
                </a:lnTo>
                <a:lnTo>
                  <a:pt x="1831" y="1144"/>
                </a:lnTo>
                <a:lnTo>
                  <a:pt x="1832" y="1144"/>
                </a:lnTo>
                <a:lnTo>
                  <a:pt x="1832" y="1144"/>
                </a:lnTo>
                <a:lnTo>
                  <a:pt x="1832" y="1144"/>
                </a:lnTo>
                <a:lnTo>
                  <a:pt x="1832" y="1144"/>
                </a:lnTo>
                <a:lnTo>
                  <a:pt x="1832" y="1144"/>
                </a:lnTo>
                <a:lnTo>
                  <a:pt x="1834" y="1144"/>
                </a:lnTo>
                <a:lnTo>
                  <a:pt x="1834" y="1144"/>
                </a:lnTo>
                <a:lnTo>
                  <a:pt x="1834" y="1144"/>
                </a:lnTo>
                <a:lnTo>
                  <a:pt x="1834" y="1144"/>
                </a:lnTo>
                <a:lnTo>
                  <a:pt x="1835" y="1144"/>
                </a:lnTo>
                <a:lnTo>
                  <a:pt x="1835" y="1144"/>
                </a:lnTo>
                <a:lnTo>
                  <a:pt x="1835" y="1144"/>
                </a:lnTo>
                <a:lnTo>
                  <a:pt x="1835" y="1144"/>
                </a:lnTo>
                <a:lnTo>
                  <a:pt x="1835" y="1144"/>
                </a:lnTo>
                <a:lnTo>
                  <a:pt x="1837" y="1144"/>
                </a:lnTo>
                <a:lnTo>
                  <a:pt x="1837" y="1144"/>
                </a:lnTo>
                <a:lnTo>
                  <a:pt x="1837" y="1144"/>
                </a:lnTo>
                <a:lnTo>
                  <a:pt x="1837" y="1145"/>
                </a:lnTo>
                <a:lnTo>
                  <a:pt x="1838" y="1145"/>
                </a:lnTo>
                <a:lnTo>
                  <a:pt x="1838" y="1145"/>
                </a:lnTo>
                <a:lnTo>
                  <a:pt x="1838" y="1145"/>
                </a:lnTo>
                <a:lnTo>
                  <a:pt x="1838" y="1145"/>
                </a:lnTo>
                <a:lnTo>
                  <a:pt x="1838" y="1145"/>
                </a:lnTo>
                <a:lnTo>
                  <a:pt x="1840" y="1147"/>
                </a:lnTo>
                <a:lnTo>
                  <a:pt x="1840" y="1147"/>
                </a:lnTo>
                <a:lnTo>
                  <a:pt x="1840" y="1147"/>
                </a:lnTo>
                <a:lnTo>
                  <a:pt x="1840" y="1147"/>
                </a:lnTo>
                <a:lnTo>
                  <a:pt x="1841" y="1147"/>
                </a:lnTo>
                <a:lnTo>
                  <a:pt x="1841" y="1148"/>
                </a:lnTo>
                <a:lnTo>
                  <a:pt x="1841" y="1148"/>
                </a:lnTo>
                <a:lnTo>
                  <a:pt x="1841" y="1148"/>
                </a:lnTo>
                <a:lnTo>
                  <a:pt x="1842" y="1148"/>
                </a:lnTo>
                <a:lnTo>
                  <a:pt x="1842" y="1150"/>
                </a:lnTo>
                <a:lnTo>
                  <a:pt x="1842" y="1150"/>
                </a:lnTo>
                <a:lnTo>
                  <a:pt x="1842" y="1150"/>
                </a:lnTo>
                <a:lnTo>
                  <a:pt x="1842" y="1151"/>
                </a:lnTo>
                <a:lnTo>
                  <a:pt x="1844" y="1151"/>
                </a:lnTo>
                <a:lnTo>
                  <a:pt x="1844" y="1151"/>
                </a:lnTo>
                <a:lnTo>
                  <a:pt x="1844" y="1153"/>
                </a:lnTo>
                <a:lnTo>
                  <a:pt x="1844" y="1153"/>
                </a:lnTo>
                <a:lnTo>
                  <a:pt x="1845" y="1153"/>
                </a:lnTo>
                <a:lnTo>
                  <a:pt x="1845" y="1154"/>
                </a:lnTo>
                <a:lnTo>
                  <a:pt x="1845" y="1154"/>
                </a:lnTo>
                <a:lnTo>
                  <a:pt x="1845" y="1154"/>
                </a:lnTo>
                <a:lnTo>
                  <a:pt x="1845" y="1155"/>
                </a:lnTo>
                <a:lnTo>
                  <a:pt x="1847" y="1155"/>
                </a:lnTo>
                <a:lnTo>
                  <a:pt x="1847" y="1157"/>
                </a:lnTo>
                <a:lnTo>
                  <a:pt x="1847" y="1157"/>
                </a:lnTo>
                <a:lnTo>
                  <a:pt x="1847" y="1157"/>
                </a:lnTo>
                <a:lnTo>
                  <a:pt x="1848" y="1158"/>
                </a:lnTo>
                <a:lnTo>
                  <a:pt x="1848" y="1158"/>
                </a:lnTo>
                <a:lnTo>
                  <a:pt x="1848" y="1160"/>
                </a:lnTo>
                <a:lnTo>
                  <a:pt x="1848" y="1160"/>
                </a:lnTo>
                <a:lnTo>
                  <a:pt x="1849" y="1161"/>
                </a:lnTo>
                <a:lnTo>
                  <a:pt x="1849" y="1161"/>
                </a:lnTo>
                <a:lnTo>
                  <a:pt x="1849" y="1161"/>
                </a:lnTo>
                <a:lnTo>
                  <a:pt x="1849" y="1162"/>
                </a:lnTo>
                <a:lnTo>
                  <a:pt x="1849" y="1162"/>
                </a:lnTo>
                <a:lnTo>
                  <a:pt x="1851" y="1164"/>
                </a:lnTo>
                <a:lnTo>
                  <a:pt x="1851" y="1164"/>
                </a:lnTo>
                <a:lnTo>
                  <a:pt x="1851" y="1165"/>
                </a:lnTo>
                <a:lnTo>
                  <a:pt x="1851" y="1165"/>
                </a:lnTo>
                <a:lnTo>
                  <a:pt x="1852" y="1167"/>
                </a:lnTo>
                <a:lnTo>
                  <a:pt x="1852" y="1167"/>
                </a:lnTo>
                <a:lnTo>
                  <a:pt x="1852" y="1168"/>
                </a:lnTo>
                <a:lnTo>
                  <a:pt x="1852" y="1168"/>
                </a:lnTo>
                <a:lnTo>
                  <a:pt x="1852" y="1169"/>
                </a:lnTo>
                <a:lnTo>
                  <a:pt x="1854" y="1169"/>
                </a:lnTo>
                <a:lnTo>
                  <a:pt x="1854" y="1171"/>
                </a:lnTo>
                <a:lnTo>
                  <a:pt x="1854" y="1171"/>
                </a:lnTo>
                <a:lnTo>
                  <a:pt x="1854" y="1172"/>
                </a:lnTo>
                <a:lnTo>
                  <a:pt x="1855" y="1172"/>
                </a:lnTo>
                <a:lnTo>
                  <a:pt x="1855" y="1172"/>
                </a:lnTo>
                <a:lnTo>
                  <a:pt x="1855" y="1174"/>
                </a:lnTo>
                <a:lnTo>
                  <a:pt x="1855" y="1174"/>
                </a:lnTo>
                <a:lnTo>
                  <a:pt x="1857" y="1175"/>
                </a:lnTo>
                <a:lnTo>
                  <a:pt x="1857" y="1175"/>
                </a:lnTo>
                <a:lnTo>
                  <a:pt x="1857" y="1177"/>
                </a:lnTo>
                <a:lnTo>
                  <a:pt x="1857" y="1177"/>
                </a:lnTo>
                <a:lnTo>
                  <a:pt x="1857" y="1178"/>
                </a:lnTo>
                <a:lnTo>
                  <a:pt x="1858" y="1178"/>
                </a:lnTo>
                <a:lnTo>
                  <a:pt x="1858" y="1179"/>
                </a:lnTo>
                <a:lnTo>
                  <a:pt x="1858" y="1179"/>
                </a:lnTo>
                <a:lnTo>
                  <a:pt x="1858" y="1181"/>
                </a:lnTo>
                <a:lnTo>
                  <a:pt x="1859" y="1181"/>
                </a:lnTo>
                <a:lnTo>
                  <a:pt x="1859" y="1181"/>
                </a:lnTo>
                <a:lnTo>
                  <a:pt x="1859" y="1182"/>
                </a:lnTo>
                <a:lnTo>
                  <a:pt x="1859" y="1182"/>
                </a:lnTo>
                <a:lnTo>
                  <a:pt x="1859" y="1184"/>
                </a:lnTo>
                <a:lnTo>
                  <a:pt x="1861" y="1184"/>
                </a:lnTo>
                <a:lnTo>
                  <a:pt x="1861" y="1184"/>
                </a:lnTo>
                <a:lnTo>
                  <a:pt x="1861" y="1185"/>
                </a:lnTo>
                <a:lnTo>
                  <a:pt x="1861" y="1185"/>
                </a:lnTo>
                <a:lnTo>
                  <a:pt x="1862" y="1185"/>
                </a:lnTo>
                <a:lnTo>
                  <a:pt x="1862" y="1186"/>
                </a:lnTo>
                <a:lnTo>
                  <a:pt x="1862" y="1186"/>
                </a:lnTo>
                <a:lnTo>
                  <a:pt x="1862" y="1186"/>
                </a:lnTo>
                <a:lnTo>
                  <a:pt x="1864" y="1186"/>
                </a:lnTo>
                <a:lnTo>
                  <a:pt x="1864" y="1186"/>
                </a:lnTo>
                <a:lnTo>
                  <a:pt x="1864" y="1186"/>
                </a:lnTo>
                <a:lnTo>
                  <a:pt x="1864" y="1186"/>
                </a:lnTo>
                <a:lnTo>
                  <a:pt x="1864" y="1186"/>
                </a:lnTo>
                <a:lnTo>
                  <a:pt x="1865" y="1186"/>
                </a:lnTo>
                <a:lnTo>
                  <a:pt x="1865" y="1186"/>
                </a:lnTo>
                <a:lnTo>
                  <a:pt x="1865" y="1186"/>
                </a:lnTo>
                <a:lnTo>
                  <a:pt x="1865" y="1186"/>
                </a:lnTo>
                <a:lnTo>
                  <a:pt x="1866" y="1186"/>
                </a:lnTo>
                <a:lnTo>
                  <a:pt x="1866" y="1186"/>
                </a:lnTo>
                <a:lnTo>
                  <a:pt x="1866" y="1186"/>
                </a:lnTo>
                <a:lnTo>
                  <a:pt x="1866" y="1185"/>
                </a:lnTo>
                <a:lnTo>
                  <a:pt x="1866" y="1185"/>
                </a:lnTo>
                <a:lnTo>
                  <a:pt x="1868" y="1185"/>
                </a:lnTo>
                <a:lnTo>
                  <a:pt x="1868" y="1185"/>
                </a:lnTo>
                <a:lnTo>
                  <a:pt x="1868" y="1184"/>
                </a:lnTo>
                <a:lnTo>
                  <a:pt x="1868" y="1184"/>
                </a:lnTo>
                <a:lnTo>
                  <a:pt x="1869" y="1184"/>
                </a:lnTo>
                <a:lnTo>
                  <a:pt x="1869" y="1184"/>
                </a:lnTo>
                <a:lnTo>
                  <a:pt x="1869" y="1182"/>
                </a:lnTo>
                <a:lnTo>
                  <a:pt x="1869" y="1182"/>
                </a:lnTo>
                <a:lnTo>
                  <a:pt x="1869" y="1182"/>
                </a:lnTo>
                <a:lnTo>
                  <a:pt x="1871" y="1182"/>
                </a:lnTo>
                <a:lnTo>
                  <a:pt x="1871" y="1181"/>
                </a:lnTo>
                <a:lnTo>
                  <a:pt x="1871" y="1181"/>
                </a:lnTo>
                <a:lnTo>
                  <a:pt x="1871" y="1181"/>
                </a:lnTo>
                <a:lnTo>
                  <a:pt x="1872" y="1181"/>
                </a:lnTo>
                <a:lnTo>
                  <a:pt x="1872" y="1179"/>
                </a:lnTo>
                <a:lnTo>
                  <a:pt x="1872" y="1179"/>
                </a:lnTo>
                <a:lnTo>
                  <a:pt x="1872" y="1179"/>
                </a:lnTo>
                <a:lnTo>
                  <a:pt x="1874" y="1179"/>
                </a:lnTo>
                <a:lnTo>
                  <a:pt x="1874" y="1179"/>
                </a:lnTo>
                <a:lnTo>
                  <a:pt x="1874" y="1178"/>
                </a:lnTo>
                <a:lnTo>
                  <a:pt x="1874" y="1178"/>
                </a:lnTo>
                <a:lnTo>
                  <a:pt x="1874" y="1178"/>
                </a:lnTo>
                <a:lnTo>
                  <a:pt x="1875" y="1178"/>
                </a:lnTo>
                <a:lnTo>
                  <a:pt x="1875" y="1178"/>
                </a:lnTo>
                <a:lnTo>
                  <a:pt x="1875" y="1178"/>
                </a:lnTo>
                <a:lnTo>
                  <a:pt x="1875" y="1178"/>
                </a:lnTo>
                <a:lnTo>
                  <a:pt x="1876" y="1177"/>
                </a:lnTo>
                <a:lnTo>
                  <a:pt x="1876" y="1177"/>
                </a:lnTo>
                <a:lnTo>
                  <a:pt x="1876" y="1177"/>
                </a:lnTo>
                <a:lnTo>
                  <a:pt x="1876" y="1177"/>
                </a:lnTo>
                <a:lnTo>
                  <a:pt x="1876" y="1177"/>
                </a:lnTo>
                <a:lnTo>
                  <a:pt x="1878" y="1177"/>
                </a:lnTo>
                <a:lnTo>
                  <a:pt x="1878" y="1177"/>
                </a:lnTo>
                <a:lnTo>
                  <a:pt x="1878" y="1177"/>
                </a:lnTo>
                <a:lnTo>
                  <a:pt x="1878" y="1177"/>
                </a:lnTo>
                <a:lnTo>
                  <a:pt x="1879" y="1177"/>
                </a:lnTo>
                <a:lnTo>
                  <a:pt x="1879" y="1177"/>
                </a:lnTo>
                <a:lnTo>
                  <a:pt x="1879" y="1177"/>
                </a:lnTo>
                <a:lnTo>
                  <a:pt x="1879" y="1177"/>
                </a:lnTo>
                <a:lnTo>
                  <a:pt x="1881" y="1177"/>
                </a:lnTo>
                <a:lnTo>
                  <a:pt x="1881" y="1177"/>
                </a:lnTo>
                <a:lnTo>
                  <a:pt x="1881" y="1177"/>
                </a:lnTo>
                <a:lnTo>
                  <a:pt x="1881" y="1177"/>
                </a:lnTo>
                <a:lnTo>
                  <a:pt x="1881" y="1177"/>
                </a:lnTo>
                <a:lnTo>
                  <a:pt x="1882" y="1177"/>
                </a:lnTo>
                <a:lnTo>
                  <a:pt x="1882" y="1177"/>
                </a:lnTo>
                <a:lnTo>
                  <a:pt x="1882" y="1177"/>
                </a:lnTo>
                <a:lnTo>
                  <a:pt x="1882" y="1177"/>
                </a:lnTo>
                <a:lnTo>
                  <a:pt x="1883" y="1177"/>
                </a:lnTo>
                <a:lnTo>
                  <a:pt x="1883" y="1177"/>
                </a:lnTo>
                <a:lnTo>
                  <a:pt x="1883" y="1177"/>
                </a:lnTo>
                <a:lnTo>
                  <a:pt x="1883" y="1177"/>
                </a:lnTo>
                <a:lnTo>
                  <a:pt x="1883" y="1177"/>
                </a:lnTo>
                <a:lnTo>
                  <a:pt x="1885" y="1178"/>
                </a:lnTo>
                <a:lnTo>
                  <a:pt x="1885" y="1178"/>
                </a:lnTo>
                <a:lnTo>
                  <a:pt x="1885" y="1178"/>
                </a:lnTo>
                <a:lnTo>
                  <a:pt x="1885" y="1178"/>
                </a:lnTo>
                <a:lnTo>
                  <a:pt x="1886" y="1178"/>
                </a:lnTo>
                <a:lnTo>
                  <a:pt x="1886" y="1178"/>
                </a:lnTo>
                <a:lnTo>
                  <a:pt x="1886" y="1179"/>
                </a:lnTo>
                <a:lnTo>
                  <a:pt x="1886" y="1179"/>
                </a:lnTo>
                <a:lnTo>
                  <a:pt x="1888" y="1179"/>
                </a:lnTo>
                <a:lnTo>
                  <a:pt x="1888" y="1179"/>
                </a:lnTo>
                <a:lnTo>
                  <a:pt x="1888" y="1179"/>
                </a:lnTo>
                <a:lnTo>
                  <a:pt x="1888" y="1181"/>
                </a:lnTo>
                <a:lnTo>
                  <a:pt x="1888" y="1181"/>
                </a:lnTo>
                <a:lnTo>
                  <a:pt x="1889" y="1181"/>
                </a:lnTo>
                <a:lnTo>
                  <a:pt x="1889" y="1181"/>
                </a:lnTo>
                <a:lnTo>
                  <a:pt x="1889" y="1182"/>
                </a:lnTo>
                <a:lnTo>
                  <a:pt x="1889" y="1182"/>
                </a:lnTo>
                <a:lnTo>
                  <a:pt x="1891" y="1182"/>
                </a:lnTo>
                <a:lnTo>
                  <a:pt x="1891" y="1182"/>
                </a:lnTo>
                <a:lnTo>
                  <a:pt x="1891" y="1184"/>
                </a:lnTo>
                <a:lnTo>
                  <a:pt x="1891" y="1184"/>
                </a:lnTo>
                <a:lnTo>
                  <a:pt x="1891" y="1184"/>
                </a:lnTo>
                <a:lnTo>
                  <a:pt x="1892" y="1185"/>
                </a:lnTo>
                <a:lnTo>
                  <a:pt x="1892" y="1185"/>
                </a:lnTo>
                <a:lnTo>
                  <a:pt x="1892" y="1185"/>
                </a:lnTo>
                <a:lnTo>
                  <a:pt x="1892" y="1186"/>
                </a:lnTo>
                <a:lnTo>
                  <a:pt x="1893" y="1186"/>
                </a:lnTo>
                <a:lnTo>
                  <a:pt x="1893" y="1186"/>
                </a:lnTo>
                <a:lnTo>
                  <a:pt x="1893" y="1188"/>
                </a:lnTo>
                <a:lnTo>
                  <a:pt x="1893" y="1188"/>
                </a:lnTo>
                <a:lnTo>
                  <a:pt x="1895" y="1188"/>
                </a:lnTo>
                <a:lnTo>
                  <a:pt x="1895" y="1189"/>
                </a:lnTo>
                <a:lnTo>
                  <a:pt x="1895" y="1189"/>
                </a:lnTo>
                <a:lnTo>
                  <a:pt x="1895" y="1189"/>
                </a:lnTo>
                <a:lnTo>
                  <a:pt x="1895" y="1191"/>
                </a:lnTo>
                <a:lnTo>
                  <a:pt x="1896" y="1191"/>
                </a:lnTo>
                <a:lnTo>
                  <a:pt x="1896" y="1191"/>
                </a:lnTo>
                <a:lnTo>
                  <a:pt x="1896" y="1192"/>
                </a:lnTo>
                <a:lnTo>
                  <a:pt x="1896" y="1192"/>
                </a:lnTo>
                <a:lnTo>
                  <a:pt x="1898" y="1192"/>
                </a:lnTo>
                <a:lnTo>
                  <a:pt x="1898" y="1192"/>
                </a:lnTo>
                <a:lnTo>
                  <a:pt x="1898" y="1192"/>
                </a:lnTo>
                <a:lnTo>
                  <a:pt x="1898" y="1191"/>
                </a:lnTo>
                <a:lnTo>
                  <a:pt x="1898" y="1191"/>
                </a:lnTo>
                <a:lnTo>
                  <a:pt x="1899" y="1191"/>
                </a:lnTo>
                <a:lnTo>
                  <a:pt x="1899" y="1189"/>
                </a:lnTo>
                <a:lnTo>
                  <a:pt x="1899" y="1189"/>
                </a:lnTo>
                <a:lnTo>
                  <a:pt x="1899" y="1188"/>
                </a:lnTo>
                <a:lnTo>
                  <a:pt x="1900" y="1188"/>
                </a:lnTo>
                <a:lnTo>
                  <a:pt x="1900" y="1188"/>
                </a:lnTo>
                <a:lnTo>
                  <a:pt x="1900" y="1186"/>
                </a:lnTo>
                <a:lnTo>
                  <a:pt x="1900" y="1186"/>
                </a:lnTo>
                <a:lnTo>
                  <a:pt x="1900" y="1185"/>
                </a:lnTo>
                <a:lnTo>
                  <a:pt x="1902" y="1185"/>
                </a:lnTo>
                <a:lnTo>
                  <a:pt x="1902" y="1184"/>
                </a:lnTo>
                <a:lnTo>
                  <a:pt x="1902" y="1184"/>
                </a:lnTo>
                <a:lnTo>
                  <a:pt x="1902" y="1182"/>
                </a:lnTo>
                <a:lnTo>
                  <a:pt x="1903" y="1182"/>
                </a:lnTo>
                <a:lnTo>
                  <a:pt x="1903" y="1181"/>
                </a:lnTo>
                <a:lnTo>
                  <a:pt x="1903" y="1181"/>
                </a:lnTo>
                <a:lnTo>
                  <a:pt x="1903" y="1179"/>
                </a:lnTo>
                <a:lnTo>
                  <a:pt x="1905" y="1179"/>
                </a:lnTo>
                <a:lnTo>
                  <a:pt x="1905" y="1178"/>
                </a:lnTo>
                <a:lnTo>
                  <a:pt x="1905" y="1177"/>
                </a:lnTo>
                <a:lnTo>
                  <a:pt x="1905" y="1177"/>
                </a:lnTo>
                <a:lnTo>
                  <a:pt x="1905" y="1175"/>
                </a:lnTo>
                <a:lnTo>
                  <a:pt x="1906" y="1175"/>
                </a:lnTo>
                <a:lnTo>
                  <a:pt x="1906" y="1174"/>
                </a:lnTo>
                <a:lnTo>
                  <a:pt x="1906" y="1174"/>
                </a:lnTo>
                <a:lnTo>
                  <a:pt x="1906" y="1172"/>
                </a:lnTo>
                <a:lnTo>
                  <a:pt x="1908" y="1172"/>
                </a:lnTo>
                <a:lnTo>
                  <a:pt x="1908" y="1171"/>
                </a:lnTo>
                <a:lnTo>
                  <a:pt x="1908" y="1169"/>
                </a:lnTo>
                <a:lnTo>
                  <a:pt x="1908" y="1169"/>
                </a:lnTo>
                <a:lnTo>
                  <a:pt x="1908" y="1168"/>
                </a:lnTo>
                <a:lnTo>
                  <a:pt x="1909" y="1168"/>
                </a:lnTo>
                <a:lnTo>
                  <a:pt x="1909" y="1167"/>
                </a:lnTo>
                <a:lnTo>
                  <a:pt x="1909" y="1165"/>
                </a:lnTo>
                <a:lnTo>
                  <a:pt x="1909" y="1165"/>
                </a:lnTo>
                <a:lnTo>
                  <a:pt x="1910" y="1164"/>
                </a:lnTo>
                <a:lnTo>
                  <a:pt x="1910" y="1164"/>
                </a:lnTo>
                <a:lnTo>
                  <a:pt x="1910" y="1162"/>
                </a:lnTo>
                <a:lnTo>
                  <a:pt x="1910" y="1162"/>
                </a:lnTo>
                <a:lnTo>
                  <a:pt x="1912" y="1161"/>
                </a:lnTo>
                <a:lnTo>
                  <a:pt x="1912" y="1160"/>
                </a:lnTo>
                <a:lnTo>
                  <a:pt x="1912" y="1160"/>
                </a:lnTo>
                <a:lnTo>
                  <a:pt x="1912" y="1158"/>
                </a:lnTo>
                <a:lnTo>
                  <a:pt x="1912" y="1158"/>
                </a:lnTo>
                <a:lnTo>
                  <a:pt x="1913" y="1157"/>
                </a:lnTo>
                <a:lnTo>
                  <a:pt x="1913" y="1155"/>
                </a:lnTo>
                <a:lnTo>
                  <a:pt x="1913" y="1155"/>
                </a:lnTo>
                <a:lnTo>
                  <a:pt x="1913" y="1154"/>
                </a:lnTo>
                <a:lnTo>
                  <a:pt x="1915" y="1154"/>
                </a:lnTo>
                <a:lnTo>
                  <a:pt x="1915" y="1153"/>
                </a:lnTo>
                <a:lnTo>
                  <a:pt x="1915" y="1151"/>
                </a:lnTo>
                <a:lnTo>
                  <a:pt x="1915" y="1151"/>
                </a:lnTo>
                <a:lnTo>
                  <a:pt x="1915" y="1150"/>
                </a:lnTo>
                <a:lnTo>
                  <a:pt x="1916" y="1148"/>
                </a:lnTo>
                <a:lnTo>
                  <a:pt x="1916" y="1148"/>
                </a:lnTo>
                <a:lnTo>
                  <a:pt x="1916" y="1147"/>
                </a:lnTo>
                <a:lnTo>
                  <a:pt x="1916" y="1147"/>
                </a:lnTo>
                <a:lnTo>
                  <a:pt x="1917" y="1145"/>
                </a:lnTo>
                <a:lnTo>
                  <a:pt x="1917" y="1144"/>
                </a:lnTo>
                <a:lnTo>
                  <a:pt x="1917" y="1144"/>
                </a:lnTo>
                <a:lnTo>
                  <a:pt x="1917" y="1143"/>
                </a:lnTo>
                <a:lnTo>
                  <a:pt x="1919" y="1143"/>
                </a:lnTo>
                <a:lnTo>
                  <a:pt x="1919" y="1141"/>
                </a:lnTo>
                <a:lnTo>
                  <a:pt x="1919" y="1140"/>
                </a:lnTo>
                <a:lnTo>
                  <a:pt x="1919" y="1140"/>
                </a:lnTo>
                <a:lnTo>
                  <a:pt x="1919" y="1138"/>
                </a:lnTo>
                <a:lnTo>
                  <a:pt x="1920" y="1138"/>
                </a:lnTo>
                <a:lnTo>
                  <a:pt x="1920" y="1137"/>
                </a:lnTo>
                <a:lnTo>
                  <a:pt x="1920" y="1136"/>
                </a:lnTo>
                <a:lnTo>
                  <a:pt x="1920" y="1136"/>
                </a:lnTo>
                <a:lnTo>
                  <a:pt x="1922" y="1134"/>
                </a:lnTo>
                <a:lnTo>
                  <a:pt x="1922" y="1133"/>
                </a:lnTo>
                <a:lnTo>
                  <a:pt x="1922" y="1133"/>
                </a:lnTo>
                <a:lnTo>
                  <a:pt x="1922" y="1131"/>
                </a:lnTo>
                <a:lnTo>
                  <a:pt x="1922" y="1131"/>
                </a:lnTo>
                <a:lnTo>
                  <a:pt x="1923" y="1130"/>
                </a:lnTo>
                <a:lnTo>
                  <a:pt x="1923" y="1128"/>
                </a:lnTo>
                <a:lnTo>
                  <a:pt x="1923" y="1128"/>
                </a:lnTo>
                <a:lnTo>
                  <a:pt x="1923" y="1127"/>
                </a:lnTo>
                <a:lnTo>
                  <a:pt x="1925" y="1127"/>
                </a:lnTo>
                <a:lnTo>
                  <a:pt x="1925" y="1126"/>
                </a:lnTo>
                <a:lnTo>
                  <a:pt x="1925" y="1124"/>
                </a:lnTo>
                <a:lnTo>
                  <a:pt x="1925" y="1124"/>
                </a:lnTo>
                <a:lnTo>
                  <a:pt x="1926" y="1123"/>
                </a:lnTo>
                <a:lnTo>
                  <a:pt x="1926" y="1123"/>
                </a:lnTo>
                <a:lnTo>
                  <a:pt x="1926" y="1121"/>
                </a:lnTo>
                <a:lnTo>
                  <a:pt x="1926" y="1120"/>
                </a:lnTo>
                <a:lnTo>
                  <a:pt x="1926" y="1120"/>
                </a:lnTo>
                <a:lnTo>
                  <a:pt x="1927" y="1119"/>
                </a:lnTo>
                <a:lnTo>
                  <a:pt x="1927" y="1119"/>
                </a:lnTo>
                <a:lnTo>
                  <a:pt x="1927" y="1117"/>
                </a:lnTo>
                <a:lnTo>
                  <a:pt x="1927" y="1117"/>
                </a:lnTo>
                <a:lnTo>
                  <a:pt x="1929" y="1116"/>
                </a:lnTo>
                <a:lnTo>
                  <a:pt x="1929" y="1114"/>
                </a:lnTo>
                <a:lnTo>
                  <a:pt x="1929" y="1114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5" name="Rectangle 765"/>
          <p:cNvSpPr>
            <a:spLocks noChangeArrowheads="1"/>
          </p:cNvSpPr>
          <p:nvPr/>
        </p:nvSpPr>
        <p:spPr bwMode="auto">
          <a:xfrm>
            <a:off x="-38100" y="3352800"/>
            <a:ext cx="4533900" cy="3238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43"/>
          <p:cNvGrpSpPr>
            <a:grpSpLocks/>
          </p:cNvGrpSpPr>
          <p:nvPr/>
        </p:nvGrpSpPr>
        <p:grpSpPr bwMode="auto">
          <a:xfrm>
            <a:off x="0" y="3429000"/>
            <a:ext cx="4532313" cy="3236913"/>
            <a:chOff x="0" y="2160"/>
            <a:chExt cx="2855" cy="2039"/>
          </a:xfrm>
        </p:grpSpPr>
        <p:sp>
          <p:nvSpPr>
            <p:cNvPr id="481823" name="Freeform 543"/>
            <p:cNvSpPr>
              <a:spLocks/>
            </p:cNvSpPr>
            <p:nvPr/>
          </p:nvSpPr>
          <p:spPr bwMode="auto">
            <a:xfrm>
              <a:off x="0" y="2160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4" name="Line 544"/>
            <p:cNvSpPr>
              <a:spLocks noChangeShapeType="1"/>
            </p:cNvSpPr>
            <p:nvPr/>
          </p:nvSpPr>
          <p:spPr bwMode="auto">
            <a:xfrm>
              <a:off x="711" y="3746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5" name="Line 545"/>
            <p:cNvSpPr>
              <a:spLocks noChangeShapeType="1"/>
            </p:cNvSpPr>
            <p:nvPr/>
          </p:nvSpPr>
          <p:spPr bwMode="auto">
            <a:xfrm flipV="1">
              <a:off x="711" y="371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6" name="Freeform 546"/>
            <p:cNvSpPr>
              <a:spLocks/>
            </p:cNvSpPr>
            <p:nvPr/>
          </p:nvSpPr>
          <p:spPr bwMode="auto">
            <a:xfrm>
              <a:off x="681" y="3836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7" name="Line 547"/>
            <p:cNvSpPr>
              <a:spLocks noChangeShapeType="1"/>
            </p:cNvSpPr>
            <p:nvPr/>
          </p:nvSpPr>
          <p:spPr bwMode="auto">
            <a:xfrm flipV="1">
              <a:off x="1354" y="371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8" name="Freeform 548"/>
            <p:cNvSpPr>
              <a:spLocks/>
            </p:cNvSpPr>
            <p:nvPr/>
          </p:nvSpPr>
          <p:spPr bwMode="auto">
            <a:xfrm>
              <a:off x="1324" y="3836"/>
              <a:ext cx="52" cy="7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9" y="14"/>
                </a:cxn>
                <a:cxn ang="0">
                  <a:pos x="49" y="23"/>
                </a:cxn>
                <a:cxn ang="0">
                  <a:pos x="45" y="30"/>
                </a:cxn>
                <a:cxn ang="0">
                  <a:pos x="38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4" y="19"/>
                  </a:moveTo>
                  <a:lnTo>
                    <a:pt x="4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9" y="14"/>
                  </a:lnTo>
                  <a:lnTo>
                    <a:pt x="49" y="23"/>
                  </a:lnTo>
                  <a:lnTo>
                    <a:pt x="45" y="30"/>
                  </a:lnTo>
                  <a:lnTo>
                    <a:pt x="38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29" name="Line 549"/>
            <p:cNvSpPr>
              <a:spLocks noChangeShapeType="1"/>
            </p:cNvSpPr>
            <p:nvPr/>
          </p:nvSpPr>
          <p:spPr bwMode="auto">
            <a:xfrm flipV="1">
              <a:off x="1997" y="371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0" name="Freeform 550"/>
            <p:cNvSpPr>
              <a:spLocks/>
            </p:cNvSpPr>
            <p:nvPr/>
          </p:nvSpPr>
          <p:spPr bwMode="auto">
            <a:xfrm>
              <a:off x="1967" y="3836"/>
              <a:ext cx="56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6" y="53"/>
                </a:cxn>
              </a:cxnLst>
              <a:rect l="0" t="0" r="r" b="b"/>
              <a:pathLst>
                <a:path w="56" h="53">
                  <a:moveTo>
                    <a:pt x="37" y="0"/>
                  </a:moveTo>
                  <a:lnTo>
                    <a:pt x="0" y="53"/>
                  </a:lnTo>
                  <a:lnTo>
                    <a:pt x="56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1" name="Line 551"/>
            <p:cNvSpPr>
              <a:spLocks noChangeShapeType="1"/>
            </p:cNvSpPr>
            <p:nvPr/>
          </p:nvSpPr>
          <p:spPr bwMode="auto">
            <a:xfrm>
              <a:off x="2004" y="3836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2" name="Line 552"/>
            <p:cNvSpPr>
              <a:spLocks noChangeShapeType="1"/>
            </p:cNvSpPr>
            <p:nvPr/>
          </p:nvSpPr>
          <p:spPr bwMode="auto">
            <a:xfrm flipV="1">
              <a:off x="2639" y="371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3" name="Freeform 553"/>
            <p:cNvSpPr>
              <a:spLocks/>
            </p:cNvSpPr>
            <p:nvPr/>
          </p:nvSpPr>
          <p:spPr bwMode="auto">
            <a:xfrm>
              <a:off x="2612" y="3836"/>
              <a:ext cx="50" cy="78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43" y="3"/>
                </a:cxn>
                <a:cxn ang="0">
                  <a:pos x="32" y="0"/>
                </a:cxn>
                <a:cxn ang="0">
                  <a:pos x="23" y="0"/>
                </a:cxn>
                <a:cxn ang="0">
                  <a:pos x="12" y="3"/>
                </a:cxn>
                <a:cxn ang="0">
                  <a:pos x="5" y="14"/>
                </a:cxn>
                <a:cxn ang="0">
                  <a:pos x="0" y="34"/>
                </a:cxn>
                <a:cxn ang="0">
                  <a:pos x="0" y="53"/>
                </a:cxn>
                <a:cxn ang="0">
                  <a:pos x="5" y="68"/>
                </a:cxn>
                <a:cxn ang="0">
                  <a:pos x="12" y="75"/>
                </a:cxn>
                <a:cxn ang="0">
                  <a:pos x="23" y="78"/>
                </a:cxn>
                <a:cxn ang="0">
                  <a:pos x="27" y="78"/>
                </a:cxn>
                <a:cxn ang="0">
                  <a:pos x="39" y="75"/>
                </a:cxn>
                <a:cxn ang="0">
                  <a:pos x="46" y="68"/>
                </a:cxn>
                <a:cxn ang="0">
                  <a:pos x="50" y="57"/>
                </a:cxn>
                <a:cxn ang="0">
                  <a:pos x="50" y="53"/>
                </a:cxn>
                <a:cxn ang="0">
                  <a:pos x="46" y="41"/>
                </a:cxn>
                <a:cxn ang="0">
                  <a:pos x="39" y="34"/>
                </a:cxn>
                <a:cxn ang="0">
                  <a:pos x="27" y="30"/>
                </a:cxn>
                <a:cxn ang="0">
                  <a:pos x="23" y="30"/>
                </a:cxn>
                <a:cxn ang="0">
                  <a:pos x="12" y="34"/>
                </a:cxn>
                <a:cxn ang="0">
                  <a:pos x="5" y="41"/>
                </a:cxn>
                <a:cxn ang="0">
                  <a:pos x="0" y="53"/>
                </a:cxn>
              </a:cxnLst>
              <a:rect l="0" t="0" r="r" b="b"/>
              <a:pathLst>
                <a:path w="50" h="78">
                  <a:moveTo>
                    <a:pt x="46" y="11"/>
                  </a:moveTo>
                  <a:lnTo>
                    <a:pt x="43" y="3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12" y="3"/>
                  </a:lnTo>
                  <a:lnTo>
                    <a:pt x="5" y="14"/>
                  </a:lnTo>
                  <a:lnTo>
                    <a:pt x="0" y="34"/>
                  </a:lnTo>
                  <a:lnTo>
                    <a:pt x="0" y="53"/>
                  </a:lnTo>
                  <a:lnTo>
                    <a:pt x="5" y="68"/>
                  </a:lnTo>
                  <a:lnTo>
                    <a:pt x="12" y="75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39" y="75"/>
                  </a:lnTo>
                  <a:lnTo>
                    <a:pt x="46" y="68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46" y="41"/>
                  </a:lnTo>
                  <a:lnTo>
                    <a:pt x="39" y="34"/>
                  </a:lnTo>
                  <a:lnTo>
                    <a:pt x="27" y="30"/>
                  </a:lnTo>
                  <a:lnTo>
                    <a:pt x="23" y="30"/>
                  </a:lnTo>
                  <a:lnTo>
                    <a:pt x="12" y="34"/>
                  </a:lnTo>
                  <a:lnTo>
                    <a:pt x="5" y="41"/>
                  </a:lnTo>
                  <a:lnTo>
                    <a:pt x="0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4" name="Line 554"/>
            <p:cNvSpPr>
              <a:spLocks noChangeShapeType="1"/>
            </p:cNvSpPr>
            <p:nvPr/>
          </p:nvSpPr>
          <p:spPr bwMode="auto">
            <a:xfrm flipV="1">
              <a:off x="872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5" name="Line 555"/>
            <p:cNvSpPr>
              <a:spLocks noChangeShapeType="1"/>
            </p:cNvSpPr>
            <p:nvPr/>
          </p:nvSpPr>
          <p:spPr bwMode="auto">
            <a:xfrm flipV="1">
              <a:off x="1032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6" name="Line 556"/>
            <p:cNvSpPr>
              <a:spLocks noChangeShapeType="1"/>
            </p:cNvSpPr>
            <p:nvPr/>
          </p:nvSpPr>
          <p:spPr bwMode="auto">
            <a:xfrm flipV="1">
              <a:off x="1194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7" name="Line 557"/>
            <p:cNvSpPr>
              <a:spLocks noChangeShapeType="1"/>
            </p:cNvSpPr>
            <p:nvPr/>
          </p:nvSpPr>
          <p:spPr bwMode="auto">
            <a:xfrm flipV="1">
              <a:off x="1515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8" name="Line 558"/>
            <p:cNvSpPr>
              <a:spLocks noChangeShapeType="1"/>
            </p:cNvSpPr>
            <p:nvPr/>
          </p:nvSpPr>
          <p:spPr bwMode="auto">
            <a:xfrm flipV="1">
              <a:off x="1675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39" name="Line 559"/>
            <p:cNvSpPr>
              <a:spLocks noChangeShapeType="1"/>
            </p:cNvSpPr>
            <p:nvPr/>
          </p:nvSpPr>
          <p:spPr bwMode="auto">
            <a:xfrm flipV="1">
              <a:off x="1837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0" name="Line 560"/>
            <p:cNvSpPr>
              <a:spLocks noChangeShapeType="1"/>
            </p:cNvSpPr>
            <p:nvPr/>
          </p:nvSpPr>
          <p:spPr bwMode="auto">
            <a:xfrm flipV="1">
              <a:off x="2158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1" name="Line 561"/>
            <p:cNvSpPr>
              <a:spLocks noChangeShapeType="1"/>
            </p:cNvSpPr>
            <p:nvPr/>
          </p:nvSpPr>
          <p:spPr bwMode="auto">
            <a:xfrm flipV="1">
              <a:off x="2318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2" name="Line 562"/>
            <p:cNvSpPr>
              <a:spLocks noChangeShapeType="1"/>
            </p:cNvSpPr>
            <p:nvPr/>
          </p:nvSpPr>
          <p:spPr bwMode="auto">
            <a:xfrm flipV="1">
              <a:off x="2478" y="3731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3" name="Freeform 563"/>
            <p:cNvSpPr>
              <a:spLocks/>
            </p:cNvSpPr>
            <p:nvPr/>
          </p:nvSpPr>
          <p:spPr bwMode="auto">
            <a:xfrm>
              <a:off x="1246" y="3983"/>
              <a:ext cx="18" cy="7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0"/>
                </a:cxn>
                <a:cxn ang="0">
                  <a:pos x="4" y="3"/>
                </a:cxn>
                <a:cxn ang="0">
                  <a:pos x="0" y="15"/>
                </a:cxn>
                <a:cxn ang="0">
                  <a:pos x="0" y="78"/>
                </a:cxn>
              </a:cxnLst>
              <a:rect l="0" t="0" r="r" b="b"/>
              <a:pathLst>
                <a:path w="18" h="78">
                  <a:moveTo>
                    <a:pt x="18" y="0"/>
                  </a:moveTo>
                  <a:lnTo>
                    <a:pt x="11" y="0"/>
                  </a:lnTo>
                  <a:lnTo>
                    <a:pt x="4" y="3"/>
                  </a:lnTo>
                  <a:lnTo>
                    <a:pt x="0" y="15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4" name="Line 564"/>
            <p:cNvSpPr>
              <a:spLocks noChangeShapeType="1"/>
            </p:cNvSpPr>
            <p:nvPr/>
          </p:nvSpPr>
          <p:spPr bwMode="auto">
            <a:xfrm>
              <a:off x="1235" y="4009"/>
              <a:ext cx="2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5" name="Line 565"/>
            <p:cNvSpPr>
              <a:spLocks noChangeShapeType="1"/>
            </p:cNvSpPr>
            <p:nvPr/>
          </p:nvSpPr>
          <p:spPr bwMode="auto">
            <a:xfrm>
              <a:off x="1287" y="400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6" name="Freeform 566"/>
            <p:cNvSpPr>
              <a:spLocks/>
            </p:cNvSpPr>
            <p:nvPr/>
          </p:nvSpPr>
          <p:spPr bwMode="auto">
            <a:xfrm>
              <a:off x="1287" y="4009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" y="11"/>
                </a:cxn>
                <a:cxn ang="0">
                  <a:pos x="11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4" y="11"/>
                  </a:lnTo>
                  <a:lnTo>
                    <a:pt x="11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7" name="Freeform 567"/>
            <p:cNvSpPr>
              <a:spLocks/>
            </p:cNvSpPr>
            <p:nvPr/>
          </p:nvSpPr>
          <p:spPr bwMode="auto">
            <a:xfrm>
              <a:off x="1332" y="4009"/>
              <a:ext cx="46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6" y="23"/>
                </a:cxn>
                <a:cxn ang="0">
                  <a:pos x="46" y="15"/>
                </a:cxn>
                <a:cxn ang="0">
                  <a:pos x="41" y="7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2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2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6" y="41"/>
                </a:cxn>
              </a:cxnLst>
              <a:rect l="0" t="0" r="r" b="b"/>
              <a:pathLst>
                <a:path w="46" h="52">
                  <a:moveTo>
                    <a:pt x="0" y="23"/>
                  </a:moveTo>
                  <a:lnTo>
                    <a:pt x="46" y="23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2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6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8" name="Line 568"/>
            <p:cNvSpPr>
              <a:spLocks noChangeShapeType="1"/>
            </p:cNvSpPr>
            <p:nvPr/>
          </p:nvSpPr>
          <p:spPr bwMode="auto">
            <a:xfrm>
              <a:off x="1444" y="4009"/>
              <a:ext cx="1" cy="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49" name="Freeform 569"/>
            <p:cNvSpPr>
              <a:spLocks/>
            </p:cNvSpPr>
            <p:nvPr/>
          </p:nvSpPr>
          <p:spPr bwMode="auto">
            <a:xfrm>
              <a:off x="1400" y="4009"/>
              <a:ext cx="44" cy="52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0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0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4" y="41"/>
                </a:cxn>
              </a:cxnLst>
              <a:rect l="0" t="0" r="r" b="b"/>
              <a:pathLst>
                <a:path w="44" h="52">
                  <a:moveTo>
                    <a:pt x="44" y="11"/>
                  </a:move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0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0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4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0" name="Freeform 570"/>
            <p:cNvSpPr>
              <a:spLocks/>
            </p:cNvSpPr>
            <p:nvPr/>
          </p:nvSpPr>
          <p:spPr bwMode="auto">
            <a:xfrm>
              <a:off x="1474" y="4009"/>
              <a:ext cx="4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4" y="49"/>
                </a:cxn>
                <a:cxn ang="0">
                  <a:pos x="11" y="52"/>
                </a:cxn>
                <a:cxn ang="0">
                  <a:pos x="23" y="52"/>
                </a:cxn>
                <a:cxn ang="0">
                  <a:pos x="31" y="49"/>
                </a:cxn>
                <a:cxn ang="0">
                  <a:pos x="42" y="38"/>
                </a:cxn>
              </a:cxnLst>
              <a:rect l="0" t="0" r="r" b="b"/>
              <a:pathLst>
                <a:path w="42" h="52">
                  <a:moveTo>
                    <a:pt x="0" y="0"/>
                  </a:moveTo>
                  <a:lnTo>
                    <a:pt x="0" y="38"/>
                  </a:lnTo>
                  <a:lnTo>
                    <a:pt x="4" y="49"/>
                  </a:lnTo>
                  <a:lnTo>
                    <a:pt x="11" y="52"/>
                  </a:lnTo>
                  <a:lnTo>
                    <a:pt x="23" y="52"/>
                  </a:lnTo>
                  <a:lnTo>
                    <a:pt x="31" y="49"/>
                  </a:lnTo>
                  <a:lnTo>
                    <a:pt x="42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1" name="Line 571"/>
            <p:cNvSpPr>
              <a:spLocks noChangeShapeType="1"/>
            </p:cNvSpPr>
            <p:nvPr/>
          </p:nvSpPr>
          <p:spPr bwMode="auto">
            <a:xfrm>
              <a:off x="1516" y="400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2" name="Freeform 572"/>
            <p:cNvSpPr>
              <a:spLocks/>
            </p:cNvSpPr>
            <p:nvPr/>
          </p:nvSpPr>
          <p:spPr bwMode="auto">
            <a:xfrm>
              <a:off x="1542" y="4009"/>
              <a:ext cx="45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5" y="23"/>
                </a:cxn>
                <a:cxn ang="0">
                  <a:pos x="45" y="15"/>
                </a:cxn>
                <a:cxn ang="0">
                  <a:pos x="41" y="7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30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0" y="23"/>
                  </a:moveTo>
                  <a:lnTo>
                    <a:pt x="45" y="23"/>
                  </a:lnTo>
                  <a:lnTo>
                    <a:pt x="45" y="15"/>
                  </a:lnTo>
                  <a:lnTo>
                    <a:pt x="41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3" name="Line 573"/>
            <p:cNvSpPr>
              <a:spLocks noChangeShapeType="1"/>
            </p:cNvSpPr>
            <p:nvPr/>
          </p:nvSpPr>
          <p:spPr bwMode="auto">
            <a:xfrm>
              <a:off x="1614" y="400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4" name="Freeform 574"/>
            <p:cNvSpPr>
              <a:spLocks/>
            </p:cNvSpPr>
            <p:nvPr/>
          </p:nvSpPr>
          <p:spPr bwMode="auto">
            <a:xfrm>
              <a:off x="1614" y="4009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0" y="4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37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0" y="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5" name="Freeform 575"/>
            <p:cNvSpPr>
              <a:spLocks/>
            </p:cNvSpPr>
            <p:nvPr/>
          </p:nvSpPr>
          <p:spPr bwMode="auto">
            <a:xfrm>
              <a:off x="1681" y="4009"/>
              <a:ext cx="45" cy="52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8" y="4"/>
                </a:cxn>
                <a:cxn ang="0">
                  <a:pos x="29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45" y="11"/>
                  </a:moveTo>
                  <a:lnTo>
                    <a:pt x="38" y="4"/>
                  </a:lnTo>
                  <a:lnTo>
                    <a:pt x="29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6" name="Freeform 576"/>
            <p:cNvSpPr>
              <a:spLocks/>
            </p:cNvSpPr>
            <p:nvPr/>
          </p:nvSpPr>
          <p:spPr bwMode="auto">
            <a:xfrm>
              <a:off x="1744" y="4009"/>
              <a:ext cx="46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2"/>
                </a:cxn>
                <a:cxn ang="0">
                  <a:pos x="46" y="0"/>
                </a:cxn>
              </a:cxnLst>
              <a:rect l="0" t="0" r="r" b="b"/>
              <a:pathLst>
                <a:path w="46" h="52">
                  <a:moveTo>
                    <a:pt x="0" y="0"/>
                  </a:moveTo>
                  <a:lnTo>
                    <a:pt x="23" y="52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7" name="Freeform 577"/>
            <p:cNvSpPr>
              <a:spLocks/>
            </p:cNvSpPr>
            <p:nvPr/>
          </p:nvSpPr>
          <p:spPr bwMode="auto">
            <a:xfrm>
              <a:off x="1742" y="4061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8" y="19"/>
                </a:cxn>
                <a:cxn ang="0">
                  <a:pos x="11" y="27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8" y="19"/>
                  </a:lnTo>
                  <a:lnTo>
                    <a:pt x="11" y="27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8" name="Line 578"/>
            <p:cNvSpPr>
              <a:spLocks noChangeShapeType="1"/>
            </p:cNvSpPr>
            <p:nvPr/>
          </p:nvSpPr>
          <p:spPr bwMode="auto">
            <a:xfrm>
              <a:off x="1872" y="400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59" name="Freeform 579"/>
            <p:cNvSpPr>
              <a:spLocks/>
            </p:cNvSpPr>
            <p:nvPr/>
          </p:nvSpPr>
          <p:spPr bwMode="auto">
            <a:xfrm>
              <a:off x="1872" y="4009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0" name="Freeform 580"/>
            <p:cNvSpPr>
              <a:spLocks/>
            </p:cNvSpPr>
            <p:nvPr/>
          </p:nvSpPr>
          <p:spPr bwMode="auto">
            <a:xfrm>
              <a:off x="1913" y="4009"/>
              <a:ext cx="42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2" y="15"/>
                </a:cxn>
                <a:cxn ang="0">
                  <a:pos x="42" y="52"/>
                </a:cxn>
              </a:cxnLst>
              <a:rect l="0" t="0" r="r" b="b"/>
              <a:pathLst>
                <a:path w="42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2" y="15"/>
                  </a:lnTo>
                  <a:lnTo>
                    <a:pt x="42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1" name="Line 581"/>
            <p:cNvSpPr>
              <a:spLocks noChangeShapeType="1"/>
            </p:cNvSpPr>
            <p:nvPr/>
          </p:nvSpPr>
          <p:spPr bwMode="auto">
            <a:xfrm>
              <a:off x="1985" y="3983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2" name="Line 582"/>
            <p:cNvSpPr>
              <a:spLocks noChangeShapeType="1"/>
            </p:cNvSpPr>
            <p:nvPr/>
          </p:nvSpPr>
          <p:spPr bwMode="auto">
            <a:xfrm>
              <a:off x="2038" y="3983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3" name="Line 583"/>
            <p:cNvSpPr>
              <a:spLocks noChangeShapeType="1"/>
            </p:cNvSpPr>
            <p:nvPr/>
          </p:nvSpPr>
          <p:spPr bwMode="auto">
            <a:xfrm>
              <a:off x="1985" y="4020"/>
              <a:ext cx="5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4" name="Line 584"/>
            <p:cNvSpPr>
              <a:spLocks noChangeShapeType="1"/>
            </p:cNvSpPr>
            <p:nvPr/>
          </p:nvSpPr>
          <p:spPr bwMode="auto">
            <a:xfrm flipH="1">
              <a:off x="2063" y="4009"/>
              <a:ext cx="43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5" name="Line 585"/>
            <p:cNvSpPr>
              <a:spLocks noChangeShapeType="1"/>
            </p:cNvSpPr>
            <p:nvPr/>
          </p:nvSpPr>
          <p:spPr bwMode="auto">
            <a:xfrm>
              <a:off x="2063" y="4009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6" name="Line 586"/>
            <p:cNvSpPr>
              <a:spLocks noChangeShapeType="1"/>
            </p:cNvSpPr>
            <p:nvPr/>
          </p:nvSpPr>
          <p:spPr bwMode="auto">
            <a:xfrm>
              <a:off x="2063" y="4061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7" name="Line 587"/>
            <p:cNvSpPr>
              <a:spLocks noChangeShapeType="1"/>
            </p:cNvSpPr>
            <p:nvPr/>
          </p:nvSpPr>
          <p:spPr bwMode="auto">
            <a:xfrm>
              <a:off x="711" y="2385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8" name="Line 588"/>
            <p:cNvSpPr>
              <a:spLocks noChangeShapeType="1"/>
            </p:cNvSpPr>
            <p:nvPr/>
          </p:nvSpPr>
          <p:spPr bwMode="auto">
            <a:xfrm>
              <a:off x="711" y="238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69" name="Line 589"/>
            <p:cNvSpPr>
              <a:spLocks noChangeShapeType="1"/>
            </p:cNvSpPr>
            <p:nvPr/>
          </p:nvSpPr>
          <p:spPr bwMode="auto">
            <a:xfrm>
              <a:off x="1354" y="238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0" name="Line 590"/>
            <p:cNvSpPr>
              <a:spLocks noChangeShapeType="1"/>
            </p:cNvSpPr>
            <p:nvPr/>
          </p:nvSpPr>
          <p:spPr bwMode="auto">
            <a:xfrm>
              <a:off x="1997" y="238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1" name="Line 591"/>
            <p:cNvSpPr>
              <a:spLocks noChangeShapeType="1"/>
            </p:cNvSpPr>
            <p:nvPr/>
          </p:nvSpPr>
          <p:spPr bwMode="auto">
            <a:xfrm>
              <a:off x="2639" y="238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2" name="Line 592"/>
            <p:cNvSpPr>
              <a:spLocks noChangeShapeType="1"/>
            </p:cNvSpPr>
            <p:nvPr/>
          </p:nvSpPr>
          <p:spPr bwMode="auto">
            <a:xfrm>
              <a:off x="872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3" name="Line 593"/>
            <p:cNvSpPr>
              <a:spLocks noChangeShapeType="1"/>
            </p:cNvSpPr>
            <p:nvPr/>
          </p:nvSpPr>
          <p:spPr bwMode="auto">
            <a:xfrm>
              <a:off x="1032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4" name="Line 594"/>
            <p:cNvSpPr>
              <a:spLocks noChangeShapeType="1"/>
            </p:cNvSpPr>
            <p:nvPr/>
          </p:nvSpPr>
          <p:spPr bwMode="auto">
            <a:xfrm>
              <a:off x="1194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5" name="Line 595"/>
            <p:cNvSpPr>
              <a:spLocks noChangeShapeType="1"/>
            </p:cNvSpPr>
            <p:nvPr/>
          </p:nvSpPr>
          <p:spPr bwMode="auto">
            <a:xfrm>
              <a:off x="1515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6" name="Line 596"/>
            <p:cNvSpPr>
              <a:spLocks noChangeShapeType="1"/>
            </p:cNvSpPr>
            <p:nvPr/>
          </p:nvSpPr>
          <p:spPr bwMode="auto">
            <a:xfrm>
              <a:off x="1675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7" name="Line 597"/>
            <p:cNvSpPr>
              <a:spLocks noChangeShapeType="1"/>
            </p:cNvSpPr>
            <p:nvPr/>
          </p:nvSpPr>
          <p:spPr bwMode="auto">
            <a:xfrm>
              <a:off x="1837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8" name="Line 598"/>
            <p:cNvSpPr>
              <a:spLocks noChangeShapeType="1"/>
            </p:cNvSpPr>
            <p:nvPr/>
          </p:nvSpPr>
          <p:spPr bwMode="auto">
            <a:xfrm>
              <a:off x="2158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79" name="Line 599"/>
            <p:cNvSpPr>
              <a:spLocks noChangeShapeType="1"/>
            </p:cNvSpPr>
            <p:nvPr/>
          </p:nvSpPr>
          <p:spPr bwMode="auto">
            <a:xfrm>
              <a:off x="2318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0" name="Line 600"/>
            <p:cNvSpPr>
              <a:spLocks noChangeShapeType="1"/>
            </p:cNvSpPr>
            <p:nvPr/>
          </p:nvSpPr>
          <p:spPr bwMode="auto">
            <a:xfrm>
              <a:off x="2478" y="2385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1" name="Line 601"/>
            <p:cNvSpPr>
              <a:spLocks noChangeShapeType="1"/>
            </p:cNvSpPr>
            <p:nvPr/>
          </p:nvSpPr>
          <p:spPr bwMode="auto">
            <a:xfrm flipV="1">
              <a:off x="711" y="2385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2" name="Line 602"/>
            <p:cNvSpPr>
              <a:spLocks noChangeShapeType="1"/>
            </p:cNvSpPr>
            <p:nvPr/>
          </p:nvSpPr>
          <p:spPr bwMode="auto">
            <a:xfrm>
              <a:off x="711" y="3746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3" name="Freeform 603"/>
            <p:cNvSpPr>
              <a:spLocks/>
            </p:cNvSpPr>
            <p:nvPr/>
          </p:nvSpPr>
          <p:spPr bwMode="auto">
            <a:xfrm>
              <a:off x="609" y="3666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4" name="Line 604"/>
            <p:cNvSpPr>
              <a:spLocks noChangeShapeType="1"/>
            </p:cNvSpPr>
            <p:nvPr/>
          </p:nvSpPr>
          <p:spPr bwMode="auto">
            <a:xfrm>
              <a:off x="711" y="3518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5" name="Freeform 605"/>
            <p:cNvSpPr>
              <a:spLocks/>
            </p:cNvSpPr>
            <p:nvPr/>
          </p:nvSpPr>
          <p:spPr bwMode="auto">
            <a:xfrm>
              <a:off x="545" y="3485"/>
              <a:ext cx="19" cy="7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1"/>
                </a:cxn>
                <a:cxn ang="0">
                  <a:pos x="19" y="0"/>
                </a:cxn>
                <a:cxn ang="0">
                  <a:pos x="19" y="78"/>
                </a:cxn>
              </a:cxnLst>
              <a:rect l="0" t="0" r="r" b="b"/>
              <a:pathLst>
                <a:path w="19" h="78">
                  <a:moveTo>
                    <a:pt x="0" y="14"/>
                  </a:moveTo>
                  <a:lnTo>
                    <a:pt x="7" y="11"/>
                  </a:lnTo>
                  <a:lnTo>
                    <a:pt x="19" y="0"/>
                  </a:lnTo>
                  <a:lnTo>
                    <a:pt x="19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6" name="Freeform 606"/>
            <p:cNvSpPr>
              <a:spLocks/>
            </p:cNvSpPr>
            <p:nvPr/>
          </p:nvSpPr>
          <p:spPr bwMode="auto">
            <a:xfrm>
              <a:off x="609" y="3485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4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7" name="Line 607"/>
            <p:cNvSpPr>
              <a:spLocks noChangeShapeType="1"/>
            </p:cNvSpPr>
            <p:nvPr/>
          </p:nvSpPr>
          <p:spPr bwMode="auto">
            <a:xfrm>
              <a:off x="711" y="329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8" name="Freeform 608"/>
            <p:cNvSpPr>
              <a:spLocks/>
            </p:cNvSpPr>
            <p:nvPr/>
          </p:nvSpPr>
          <p:spPr bwMode="auto">
            <a:xfrm>
              <a:off x="534" y="3259"/>
              <a:ext cx="52" cy="77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4"/>
                </a:cxn>
                <a:cxn ang="0">
                  <a:pos x="7" y="7"/>
                </a:cxn>
                <a:cxn ang="0">
                  <a:pos x="11" y="2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2"/>
                </a:cxn>
                <a:cxn ang="0">
                  <a:pos x="44" y="7"/>
                </a:cxn>
                <a:cxn ang="0">
                  <a:pos x="48" y="14"/>
                </a:cxn>
                <a:cxn ang="0">
                  <a:pos x="48" y="22"/>
                </a:cxn>
                <a:cxn ang="0">
                  <a:pos x="44" y="29"/>
                </a:cxn>
                <a:cxn ang="0">
                  <a:pos x="37" y="41"/>
                </a:cxn>
                <a:cxn ang="0">
                  <a:pos x="0" y="77"/>
                </a:cxn>
                <a:cxn ang="0">
                  <a:pos x="52" y="77"/>
                </a:cxn>
              </a:cxnLst>
              <a:rect l="0" t="0" r="r" b="b"/>
              <a:pathLst>
                <a:path w="52" h="77">
                  <a:moveTo>
                    <a:pt x="3" y="18"/>
                  </a:moveTo>
                  <a:lnTo>
                    <a:pt x="3" y="14"/>
                  </a:lnTo>
                  <a:lnTo>
                    <a:pt x="7" y="7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2"/>
                  </a:lnTo>
                  <a:lnTo>
                    <a:pt x="44" y="7"/>
                  </a:lnTo>
                  <a:lnTo>
                    <a:pt x="48" y="14"/>
                  </a:lnTo>
                  <a:lnTo>
                    <a:pt x="48" y="22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0" y="77"/>
                  </a:lnTo>
                  <a:lnTo>
                    <a:pt x="52" y="7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89" name="Freeform 609"/>
            <p:cNvSpPr>
              <a:spLocks/>
            </p:cNvSpPr>
            <p:nvPr/>
          </p:nvSpPr>
          <p:spPr bwMode="auto">
            <a:xfrm>
              <a:off x="609" y="3259"/>
              <a:ext cx="52" cy="7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2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3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7"/>
                </a:cxn>
                <a:cxn ang="0">
                  <a:pos x="30" y="77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3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2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7">
                  <a:moveTo>
                    <a:pt x="23" y="0"/>
                  </a:moveTo>
                  <a:lnTo>
                    <a:pt x="11" y="2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7"/>
                  </a:lnTo>
                  <a:lnTo>
                    <a:pt x="30" y="77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3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2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0" name="Line 610"/>
            <p:cNvSpPr>
              <a:spLocks noChangeShapeType="1"/>
            </p:cNvSpPr>
            <p:nvPr/>
          </p:nvSpPr>
          <p:spPr bwMode="auto">
            <a:xfrm>
              <a:off x="711" y="3065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1" name="Freeform 611"/>
            <p:cNvSpPr>
              <a:spLocks/>
            </p:cNvSpPr>
            <p:nvPr/>
          </p:nvSpPr>
          <p:spPr bwMode="auto">
            <a:xfrm>
              <a:off x="534" y="3031"/>
              <a:ext cx="52" cy="7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8" y="0"/>
                </a:cxn>
                <a:cxn ang="0">
                  <a:pos x="25" y="31"/>
                </a:cxn>
                <a:cxn ang="0">
                  <a:pos x="37" y="31"/>
                </a:cxn>
                <a:cxn ang="0">
                  <a:pos x="44" y="34"/>
                </a:cxn>
                <a:cxn ang="0">
                  <a:pos x="48" y="38"/>
                </a:cxn>
                <a:cxn ang="0">
                  <a:pos x="52" y="49"/>
                </a:cxn>
                <a:cxn ang="0">
                  <a:pos x="52" y="56"/>
                </a:cxn>
                <a:cxn ang="0">
                  <a:pos x="48" y="68"/>
                </a:cxn>
                <a:cxn ang="0">
                  <a:pos x="41" y="75"/>
                </a:cxn>
                <a:cxn ang="0">
                  <a:pos x="30" y="79"/>
                </a:cxn>
                <a:cxn ang="0">
                  <a:pos x="18" y="79"/>
                </a:cxn>
                <a:cxn ang="0">
                  <a:pos x="7" y="75"/>
                </a:cxn>
                <a:cxn ang="0">
                  <a:pos x="3" y="72"/>
                </a:cxn>
                <a:cxn ang="0">
                  <a:pos x="0" y="63"/>
                </a:cxn>
              </a:cxnLst>
              <a:rect l="0" t="0" r="r" b="b"/>
              <a:pathLst>
                <a:path w="52" h="79">
                  <a:moveTo>
                    <a:pt x="7" y="0"/>
                  </a:moveTo>
                  <a:lnTo>
                    <a:pt x="48" y="0"/>
                  </a:lnTo>
                  <a:lnTo>
                    <a:pt x="25" y="31"/>
                  </a:lnTo>
                  <a:lnTo>
                    <a:pt x="37" y="31"/>
                  </a:lnTo>
                  <a:lnTo>
                    <a:pt x="44" y="34"/>
                  </a:lnTo>
                  <a:lnTo>
                    <a:pt x="48" y="38"/>
                  </a:lnTo>
                  <a:lnTo>
                    <a:pt x="52" y="49"/>
                  </a:lnTo>
                  <a:lnTo>
                    <a:pt x="52" y="56"/>
                  </a:lnTo>
                  <a:lnTo>
                    <a:pt x="48" y="68"/>
                  </a:lnTo>
                  <a:lnTo>
                    <a:pt x="41" y="75"/>
                  </a:lnTo>
                  <a:lnTo>
                    <a:pt x="30" y="79"/>
                  </a:lnTo>
                  <a:lnTo>
                    <a:pt x="18" y="79"/>
                  </a:lnTo>
                  <a:lnTo>
                    <a:pt x="7" y="75"/>
                  </a:lnTo>
                  <a:lnTo>
                    <a:pt x="3" y="72"/>
                  </a:lnTo>
                  <a:lnTo>
                    <a:pt x="0" y="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2" name="Freeform 612"/>
            <p:cNvSpPr>
              <a:spLocks/>
            </p:cNvSpPr>
            <p:nvPr/>
          </p:nvSpPr>
          <p:spPr bwMode="auto">
            <a:xfrm>
              <a:off x="609" y="3031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3" name="Line 613"/>
            <p:cNvSpPr>
              <a:spLocks noChangeShapeType="1"/>
            </p:cNvSpPr>
            <p:nvPr/>
          </p:nvSpPr>
          <p:spPr bwMode="auto">
            <a:xfrm>
              <a:off x="711" y="2838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4" name="Freeform 614"/>
            <p:cNvSpPr>
              <a:spLocks/>
            </p:cNvSpPr>
            <p:nvPr/>
          </p:nvSpPr>
          <p:spPr bwMode="auto">
            <a:xfrm>
              <a:off x="534" y="2804"/>
              <a:ext cx="55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5" y="53"/>
                </a:cxn>
              </a:cxnLst>
              <a:rect l="0" t="0" r="r" b="b"/>
              <a:pathLst>
                <a:path w="55" h="53">
                  <a:moveTo>
                    <a:pt x="37" y="0"/>
                  </a:moveTo>
                  <a:lnTo>
                    <a:pt x="0" y="53"/>
                  </a:lnTo>
                  <a:lnTo>
                    <a:pt x="55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5" name="Line 615"/>
            <p:cNvSpPr>
              <a:spLocks noChangeShapeType="1"/>
            </p:cNvSpPr>
            <p:nvPr/>
          </p:nvSpPr>
          <p:spPr bwMode="auto">
            <a:xfrm>
              <a:off x="571" y="2804"/>
              <a:ext cx="1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6" name="Freeform 616"/>
            <p:cNvSpPr>
              <a:spLocks/>
            </p:cNvSpPr>
            <p:nvPr/>
          </p:nvSpPr>
          <p:spPr bwMode="auto">
            <a:xfrm>
              <a:off x="609" y="2804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7" name="Line 617"/>
            <p:cNvSpPr>
              <a:spLocks noChangeShapeType="1"/>
            </p:cNvSpPr>
            <p:nvPr/>
          </p:nvSpPr>
          <p:spPr bwMode="auto">
            <a:xfrm>
              <a:off x="711" y="2612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8" name="Freeform 618"/>
            <p:cNvSpPr>
              <a:spLocks/>
            </p:cNvSpPr>
            <p:nvPr/>
          </p:nvSpPr>
          <p:spPr bwMode="auto">
            <a:xfrm>
              <a:off x="534" y="2578"/>
              <a:ext cx="52" cy="7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7" y="0"/>
                </a:cxn>
                <a:cxn ang="0">
                  <a:pos x="3" y="34"/>
                </a:cxn>
                <a:cxn ang="0">
                  <a:pos x="7" y="29"/>
                </a:cxn>
                <a:cxn ang="0">
                  <a:pos x="18" y="27"/>
                </a:cxn>
                <a:cxn ang="0">
                  <a:pos x="30" y="27"/>
                </a:cxn>
                <a:cxn ang="0">
                  <a:pos x="41" y="29"/>
                </a:cxn>
                <a:cxn ang="0">
                  <a:pos x="48" y="38"/>
                </a:cxn>
                <a:cxn ang="0">
                  <a:pos x="52" y="49"/>
                </a:cxn>
                <a:cxn ang="0">
                  <a:pos x="52" y="56"/>
                </a:cxn>
                <a:cxn ang="0">
                  <a:pos x="48" y="68"/>
                </a:cxn>
                <a:cxn ang="0">
                  <a:pos x="41" y="75"/>
                </a:cxn>
                <a:cxn ang="0">
                  <a:pos x="30" y="79"/>
                </a:cxn>
                <a:cxn ang="0">
                  <a:pos x="18" y="79"/>
                </a:cxn>
                <a:cxn ang="0">
                  <a:pos x="7" y="75"/>
                </a:cxn>
                <a:cxn ang="0">
                  <a:pos x="3" y="70"/>
                </a:cxn>
                <a:cxn ang="0">
                  <a:pos x="0" y="63"/>
                </a:cxn>
              </a:cxnLst>
              <a:rect l="0" t="0" r="r" b="b"/>
              <a:pathLst>
                <a:path w="52" h="79">
                  <a:moveTo>
                    <a:pt x="44" y="0"/>
                  </a:moveTo>
                  <a:lnTo>
                    <a:pt x="7" y="0"/>
                  </a:lnTo>
                  <a:lnTo>
                    <a:pt x="3" y="34"/>
                  </a:lnTo>
                  <a:lnTo>
                    <a:pt x="7" y="29"/>
                  </a:lnTo>
                  <a:lnTo>
                    <a:pt x="18" y="27"/>
                  </a:lnTo>
                  <a:lnTo>
                    <a:pt x="30" y="27"/>
                  </a:lnTo>
                  <a:lnTo>
                    <a:pt x="41" y="29"/>
                  </a:lnTo>
                  <a:lnTo>
                    <a:pt x="48" y="38"/>
                  </a:lnTo>
                  <a:lnTo>
                    <a:pt x="52" y="49"/>
                  </a:lnTo>
                  <a:lnTo>
                    <a:pt x="52" y="56"/>
                  </a:lnTo>
                  <a:lnTo>
                    <a:pt x="48" y="68"/>
                  </a:lnTo>
                  <a:lnTo>
                    <a:pt x="41" y="75"/>
                  </a:lnTo>
                  <a:lnTo>
                    <a:pt x="30" y="79"/>
                  </a:lnTo>
                  <a:lnTo>
                    <a:pt x="18" y="79"/>
                  </a:lnTo>
                  <a:lnTo>
                    <a:pt x="7" y="75"/>
                  </a:lnTo>
                  <a:lnTo>
                    <a:pt x="3" y="70"/>
                  </a:lnTo>
                  <a:lnTo>
                    <a:pt x="0" y="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899" name="Freeform 619"/>
            <p:cNvSpPr>
              <a:spLocks/>
            </p:cNvSpPr>
            <p:nvPr/>
          </p:nvSpPr>
          <p:spPr bwMode="auto">
            <a:xfrm>
              <a:off x="609" y="2578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0" name="Line 620"/>
            <p:cNvSpPr>
              <a:spLocks noChangeShapeType="1"/>
            </p:cNvSpPr>
            <p:nvPr/>
          </p:nvSpPr>
          <p:spPr bwMode="auto">
            <a:xfrm>
              <a:off x="711" y="2385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1" name="Freeform 621"/>
            <p:cNvSpPr>
              <a:spLocks/>
            </p:cNvSpPr>
            <p:nvPr/>
          </p:nvSpPr>
          <p:spPr bwMode="auto">
            <a:xfrm>
              <a:off x="537" y="2385"/>
              <a:ext cx="49" cy="79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41" y="3"/>
                </a:cxn>
                <a:cxn ang="0">
                  <a:pos x="29" y="0"/>
                </a:cxn>
                <a:cxn ang="0">
                  <a:pos x="22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52"/>
                </a:cxn>
                <a:cxn ang="0">
                  <a:pos x="4" y="68"/>
                </a:cxn>
                <a:cxn ang="0">
                  <a:pos x="11" y="75"/>
                </a:cxn>
                <a:cxn ang="0">
                  <a:pos x="22" y="79"/>
                </a:cxn>
                <a:cxn ang="0">
                  <a:pos x="27" y="79"/>
                </a:cxn>
                <a:cxn ang="0">
                  <a:pos x="38" y="75"/>
                </a:cxn>
                <a:cxn ang="0">
                  <a:pos x="45" y="68"/>
                </a:cxn>
                <a:cxn ang="0">
                  <a:pos x="49" y="57"/>
                </a:cxn>
                <a:cxn ang="0">
                  <a:pos x="49" y="52"/>
                </a:cxn>
                <a:cxn ang="0">
                  <a:pos x="45" y="41"/>
                </a:cxn>
                <a:cxn ang="0">
                  <a:pos x="38" y="34"/>
                </a:cxn>
                <a:cxn ang="0">
                  <a:pos x="27" y="30"/>
                </a:cxn>
                <a:cxn ang="0">
                  <a:pos x="22" y="30"/>
                </a:cxn>
                <a:cxn ang="0">
                  <a:pos x="11" y="34"/>
                </a:cxn>
                <a:cxn ang="0">
                  <a:pos x="4" y="41"/>
                </a:cxn>
                <a:cxn ang="0">
                  <a:pos x="0" y="52"/>
                </a:cxn>
              </a:cxnLst>
              <a:rect l="0" t="0" r="r" b="b"/>
              <a:pathLst>
                <a:path w="49" h="79">
                  <a:moveTo>
                    <a:pt x="45" y="11"/>
                  </a:moveTo>
                  <a:lnTo>
                    <a:pt x="41" y="3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52"/>
                  </a:lnTo>
                  <a:lnTo>
                    <a:pt x="4" y="68"/>
                  </a:lnTo>
                  <a:lnTo>
                    <a:pt x="11" y="75"/>
                  </a:lnTo>
                  <a:lnTo>
                    <a:pt x="22" y="79"/>
                  </a:lnTo>
                  <a:lnTo>
                    <a:pt x="27" y="79"/>
                  </a:lnTo>
                  <a:lnTo>
                    <a:pt x="38" y="75"/>
                  </a:lnTo>
                  <a:lnTo>
                    <a:pt x="45" y="68"/>
                  </a:lnTo>
                  <a:lnTo>
                    <a:pt x="49" y="57"/>
                  </a:lnTo>
                  <a:lnTo>
                    <a:pt x="49" y="52"/>
                  </a:lnTo>
                  <a:lnTo>
                    <a:pt x="45" y="41"/>
                  </a:lnTo>
                  <a:lnTo>
                    <a:pt x="38" y="34"/>
                  </a:lnTo>
                  <a:lnTo>
                    <a:pt x="27" y="30"/>
                  </a:lnTo>
                  <a:lnTo>
                    <a:pt x="22" y="30"/>
                  </a:lnTo>
                  <a:lnTo>
                    <a:pt x="11" y="34"/>
                  </a:lnTo>
                  <a:lnTo>
                    <a:pt x="4" y="41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2" name="Freeform 622"/>
            <p:cNvSpPr>
              <a:spLocks/>
            </p:cNvSpPr>
            <p:nvPr/>
          </p:nvSpPr>
          <p:spPr bwMode="auto">
            <a:xfrm>
              <a:off x="609" y="2385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3" name="Line 623"/>
            <p:cNvSpPr>
              <a:spLocks noChangeShapeType="1"/>
            </p:cNvSpPr>
            <p:nvPr/>
          </p:nvSpPr>
          <p:spPr bwMode="auto">
            <a:xfrm>
              <a:off x="711" y="372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4" name="Line 624"/>
            <p:cNvSpPr>
              <a:spLocks noChangeShapeType="1"/>
            </p:cNvSpPr>
            <p:nvPr/>
          </p:nvSpPr>
          <p:spPr bwMode="auto">
            <a:xfrm>
              <a:off x="711" y="370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5" name="Line 625"/>
            <p:cNvSpPr>
              <a:spLocks noChangeShapeType="1"/>
            </p:cNvSpPr>
            <p:nvPr/>
          </p:nvSpPr>
          <p:spPr bwMode="auto">
            <a:xfrm>
              <a:off x="711" y="367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6" name="Line 626"/>
            <p:cNvSpPr>
              <a:spLocks noChangeShapeType="1"/>
            </p:cNvSpPr>
            <p:nvPr/>
          </p:nvSpPr>
          <p:spPr bwMode="auto">
            <a:xfrm>
              <a:off x="711" y="365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7" name="Line 627"/>
            <p:cNvSpPr>
              <a:spLocks noChangeShapeType="1"/>
            </p:cNvSpPr>
            <p:nvPr/>
          </p:nvSpPr>
          <p:spPr bwMode="auto">
            <a:xfrm>
              <a:off x="711" y="363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8" name="Line 628"/>
            <p:cNvSpPr>
              <a:spLocks noChangeShapeType="1"/>
            </p:cNvSpPr>
            <p:nvPr/>
          </p:nvSpPr>
          <p:spPr bwMode="auto">
            <a:xfrm>
              <a:off x="711" y="361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09" name="Line 629"/>
            <p:cNvSpPr>
              <a:spLocks noChangeShapeType="1"/>
            </p:cNvSpPr>
            <p:nvPr/>
          </p:nvSpPr>
          <p:spPr bwMode="auto">
            <a:xfrm>
              <a:off x="711" y="358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0" name="Line 630"/>
            <p:cNvSpPr>
              <a:spLocks noChangeShapeType="1"/>
            </p:cNvSpPr>
            <p:nvPr/>
          </p:nvSpPr>
          <p:spPr bwMode="auto">
            <a:xfrm>
              <a:off x="711" y="356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1" name="Line 631"/>
            <p:cNvSpPr>
              <a:spLocks noChangeShapeType="1"/>
            </p:cNvSpPr>
            <p:nvPr/>
          </p:nvSpPr>
          <p:spPr bwMode="auto">
            <a:xfrm>
              <a:off x="711" y="354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2" name="Line 632"/>
            <p:cNvSpPr>
              <a:spLocks noChangeShapeType="1"/>
            </p:cNvSpPr>
            <p:nvPr/>
          </p:nvSpPr>
          <p:spPr bwMode="auto">
            <a:xfrm>
              <a:off x="711" y="349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3" name="Line 633"/>
            <p:cNvSpPr>
              <a:spLocks noChangeShapeType="1"/>
            </p:cNvSpPr>
            <p:nvPr/>
          </p:nvSpPr>
          <p:spPr bwMode="auto">
            <a:xfrm>
              <a:off x="711" y="347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4" name="Line 634"/>
            <p:cNvSpPr>
              <a:spLocks noChangeShapeType="1"/>
            </p:cNvSpPr>
            <p:nvPr/>
          </p:nvSpPr>
          <p:spPr bwMode="auto">
            <a:xfrm>
              <a:off x="711" y="345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5" name="Line 635"/>
            <p:cNvSpPr>
              <a:spLocks noChangeShapeType="1"/>
            </p:cNvSpPr>
            <p:nvPr/>
          </p:nvSpPr>
          <p:spPr bwMode="auto">
            <a:xfrm>
              <a:off x="711" y="342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6" name="Line 636"/>
            <p:cNvSpPr>
              <a:spLocks noChangeShapeType="1"/>
            </p:cNvSpPr>
            <p:nvPr/>
          </p:nvSpPr>
          <p:spPr bwMode="auto">
            <a:xfrm>
              <a:off x="711" y="340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7" name="Line 637"/>
            <p:cNvSpPr>
              <a:spLocks noChangeShapeType="1"/>
            </p:cNvSpPr>
            <p:nvPr/>
          </p:nvSpPr>
          <p:spPr bwMode="auto">
            <a:xfrm>
              <a:off x="711" y="338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8" name="Line 638"/>
            <p:cNvSpPr>
              <a:spLocks noChangeShapeType="1"/>
            </p:cNvSpPr>
            <p:nvPr/>
          </p:nvSpPr>
          <p:spPr bwMode="auto">
            <a:xfrm>
              <a:off x="711" y="335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19" name="Line 639"/>
            <p:cNvSpPr>
              <a:spLocks noChangeShapeType="1"/>
            </p:cNvSpPr>
            <p:nvPr/>
          </p:nvSpPr>
          <p:spPr bwMode="auto">
            <a:xfrm>
              <a:off x="711" y="333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0" name="Line 640"/>
            <p:cNvSpPr>
              <a:spLocks noChangeShapeType="1"/>
            </p:cNvSpPr>
            <p:nvPr/>
          </p:nvSpPr>
          <p:spPr bwMode="auto">
            <a:xfrm>
              <a:off x="711" y="331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1" name="Line 641"/>
            <p:cNvSpPr>
              <a:spLocks noChangeShapeType="1"/>
            </p:cNvSpPr>
            <p:nvPr/>
          </p:nvSpPr>
          <p:spPr bwMode="auto">
            <a:xfrm>
              <a:off x="711" y="326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2" name="Line 642"/>
            <p:cNvSpPr>
              <a:spLocks noChangeShapeType="1"/>
            </p:cNvSpPr>
            <p:nvPr/>
          </p:nvSpPr>
          <p:spPr bwMode="auto">
            <a:xfrm>
              <a:off x="711" y="324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3" name="Line 643"/>
            <p:cNvSpPr>
              <a:spLocks noChangeShapeType="1"/>
            </p:cNvSpPr>
            <p:nvPr/>
          </p:nvSpPr>
          <p:spPr bwMode="auto">
            <a:xfrm>
              <a:off x="711" y="322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4" name="Line 644"/>
            <p:cNvSpPr>
              <a:spLocks noChangeShapeType="1"/>
            </p:cNvSpPr>
            <p:nvPr/>
          </p:nvSpPr>
          <p:spPr bwMode="auto">
            <a:xfrm>
              <a:off x="711" y="3201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5" name="Line 645"/>
            <p:cNvSpPr>
              <a:spLocks noChangeShapeType="1"/>
            </p:cNvSpPr>
            <p:nvPr/>
          </p:nvSpPr>
          <p:spPr bwMode="auto">
            <a:xfrm>
              <a:off x="711" y="317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6" name="Line 646"/>
            <p:cNvSpPr>
              <a:spLocks noChangeShapeType="1"/>
            </p:cNvSpPr>
            <p:nvPr/>
          </p:nvSpPr>
          <p:spPr bwMode="auto">
            <a:xfrm>
              <a:off x="711" y="315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7" name="Line 647"/>
            <p:cNvSpPr>
              <a:spLocks noChangeShapeType="1"/>
            </p:cNvSpPr>
            <p:nvPr/>
          </p:nvSpPr>
          <p:spPr bwMode="auto">
            <a:xfrm>
              <a:off x="711" y="313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8" name="Line 648"/>
            <p:cNvSpPr>
              <a:spLocks noChangeShapeType="1"/>
            </p:cNvSpPr>
            <p:nvPr/>
          </p:nvSpPr>
          <p:spPr bwMode="auto">
            <a:xfrm>
              <a:off x="711" y="311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29" name="Line 649"/>
            <p:cNvSpPr>
              <a:spLocks noChangeShapeType="1"/>
            </p:cNvSpPr>
            <p:nvPr/>
          </p:nvSpPr>
          <p:spPr bwMode="auto">
            <a:xfrm>
              <a:off x="711" y="308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0" name="Line 650"/>
            <p:cNvSpPr>
              <a:spLocks noChangeShapeType="1"/>
            </p:cNvSpPr>
            <p:nvPr/>
          </p:nvSpPr>
          <p:spPr bwMode="auto">
            <a:xfrm>
              <a:off x="711" y="304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1" name="Line 651"/>
            <p:cNvSpPr>
              <a:spLocks noChangeShapeType="1"/>
            </p:cNvSpPr>
            <p:nvPr/>
          </p:nvSpPr>
          <p:spPr bwMode="auto">
            <a:xfrm>
              <a:off x="711" y="301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2" name="Line 652"/>
            <p:cNvSpPr>
              <a:spLocks noChangeShapeType="1"/>
            </p:cNvSpPr>
            <p:nvPr/>
          </p:nvSpPr>
          <p:spPr bwMode="auto">
            <a:xfrm>
              <a:off x="711" y="299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3" name="Line 653"/>
            <p:cNvSpPr>
              <a:spLocks noChangeShapeType="1"/>
            </p:cNvSpPr>
            <p:nvPr/>
          </p:nvSpPr>
          <p:spPr bwMode="auto">
            <a:xfrm>
              <a:off x="711" y="297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4" name="Line 654"/>
            <p:cNvSpPr>
              <a:spLocks noChangeShapeType="1"/>
            </p:cNvSpPr>
            <p:nvPr/>
          </p:nvSpPr>
          <p:spPr bwMode="auto">
            <a:xfrm>
              <a:off x="711" y="2951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5" name="Line 655"/>
            <p:cNvSpPr>
              <a:spLocks noChangeShapeType="1"/>
            </p:cNvSpPr>
            <p:nvPr/>
          </p:nvSpPr>
          <p:spPr bwMode="auto">
            <a:xfrm>
              <a:off x="711" y="292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6" name="Line 656"/>
            <p:cNvSpPr>
              <a:spLocks noChangeShapeType="1"/>
            </p:cNvSpPr>
            <p:nvPr/>
          </p:nvSpPr>
          <p:spPr bwMode="auto">
            <a:xfrm>
              <a:off x="711" y="290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7" name="Line 657"/>
            <p:cNvSpPr>
              <a:spLocks noChangeShapeType="1"/>
            </p:cNvSpPr>
            <p:nvPr/>
          </p:nvSpPr>
          <p:spPr bwMode="auto">
            <a:xfrm>
              <a:off x="711" y="288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8" name="Line 658"/>
            <p:cNvSpPr>
              <a:spLocks noChangeShapeType="1"/>
            </p:cNvSpPr>
            <p:nvPr/>
          </p:nvSpPr>
          <p:spPr bwMode="auto">
            <a:xfrm>
              <a:off x="711" y="2861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39" name="Line 659"/>
            <p:cNvSpPr>
              <a:spLocks noChangeShapeType="1"/>
            </p:cNvSpPr>
            <p:nvPr/>
          </p:nvSpPr>
          <p:spPr bwMode="auto">
            <a:xfrm>
              <a:off x="711" y="281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0" name="Line 660"/>
            <p:cNvSpPr>
              <a:spLocks noChangeShapeType="1"/>
            </p:cNvSpPr>
            <p:nvPr/>
          </p:nvSpPr>
          <p:spPr bwMode="auto">
            <a:xfrm>
              <a:off x="711" y="279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1" name="Line 661"/>
            <p:cNvSpPr>
              <a:spLocks noChangeShapeType="1"/>
            </p:cNvSpPr>
            <p:nvPr/>
          </p:nvSpPr>
          <p:spPr bwMode="auto">
            <a:xfrm>
              <a:off x="711" y="277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2" name="Line 662"/>
            <p:cNvSpPr>
              <a:spLocks noChangeShapeType="1"/>
            </p:cNvSpPr>
            <p:nvPr/>
          </p:nvSpPr>
          <p:spPr bwMode="auto">
            <a:xfrm>
              <a:off x="711" y="274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3" name="Line 663"/>
            <p:cNvSpPr>
              <a:spLocks noChangeShapeType="1"/>
            </p:cNvSpPr>
            <p:nvPr/>
          </p:nvSpPr>
          <p:spPr bwMode="auto">
            <a:xfrm>
              <a:off x="711" y="272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4" name="Line 664"/>
            <p:cNvSpPr>
              <a:spLocks noChangeShapeType="1"/>
            </p:cNvSpPr>
            <p:nvPr/>
          </p:nvSpPr>
          <p:spPr bwMode="auto">
            <a:xfrm>
              <a:off x="711" y="270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5" name="Line 665"/>
            <p:cNvSpPr>
              <a:spLocks noChangeShapeType="1"/>
            </p:cNvSpPr>
            <p:nvPr/>
          </p:nvSpPr>
          <p:spPr bwMode="auto">
            <a:xfrm>
              <a:off x="711" y="268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6" name="Line 666"/>
            <p:cNvSpPr>
              <a:spLocks noChangeShapeType="1"/>
            </p:cNvSpPr>
            <p:nvPr/>
          </p:nvSpPr>
          <p:spPr bwMode="auto">
            <a:xfrm>
              <a:off x="711" y="265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7" name="Line 667"/>
            <p:cNvSpPr>
              <a:spLocks noChangeShapeType="1"/>
            </p:cNvSpPr>
            <p:nvPr/>
          </p:nvSpPr>
          <p:spPr bwMode="auto">
            <a:xfrm>
              <a:off x="711" y="263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8" name="Line 668"/>
            <p:cNvSpPr>
              <a:spLocks noChangeShapeType="1"/>
            </p:cNvSpPr>
            <p:nvPr/>
          </p:nvSpPr>
          <p:spPr bwMode="auto">
            <a:xfrm>
              <a:off x="711" y="258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49" name="Line 669"/>
            <p:cNvSpPr>
              <a:spLocks noChangeShapeType="1"/>
            </p:cNvSpPr>
            <p:nvPr/>
          </p:nvSpPr>
          <p:spPr bwMode="auto">
            <a:xfrm>
              <a:off x="711" y="256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0" name="Line 670"/>
            <p:cNvSpPr>
              <a:spLocks noChangeShapeType="1"/>
            </p:cNvSpPr>
            <p:nvPr/>
          </p:nvSpPr>
          <p:spPr bwMode="auto">
            <a:xfrm>
              <a:off x="711" y="254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1" name="Line 671"/>
            <p:cNvSpPr>
              <a:spLocks noChangeShapeType="1"/>
            </p:cNvSpPr>
            <p:nvPr/>
          </p:nvSpPr>
          <p:spPr bwMode="auto">
            <a:xfrm>
              <a:off x="711" y="2521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2" name="Line 672"/>
            <p:cNvSpPr>
              <a:spLocks noChangeShapeType="1"/>
            </p:cNvSpPr>
            <p:nvPr/>
          </p:nvSpPr>
          <p:spPr bwMode="auto">
            <a:xfrm>
              <a:off x="711" y="249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3" name="Line 673"/>
            <p:cNvSpPr>
              <a:spLocks noChangeShapeType="1"/>
            </p:cNvSpPr>
            <p:nvPr/>
          </p:nvSpPr>
          <p:spPr bwMode="auto">
            <a:xfrm>
              <a:off x="711" y="247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4" name="Line 674"/>
            <p:cNvSpPr>
              <a:spLocks noChangeShapeType="1"/>
            </p:cNvSpPr>
            <p:nvPr/>
          </p:nvSpPr>
          <p:spPr bwMode="auto">
            <a:xfrm>
              <a:off x="711" y="245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5" name="Line 675"/>
            <p:cNvSpPr>
              <a:spLocks noChangeShapeType="1"/>
            </p:cNvSpPr>
            <p:nvPr/>
          </p:nvSpPr>
          <p:spPr bwMode="auto">
            <a:xfrm>
              <a:off x="711" y="243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6" name="Line 676"/>
            <p:cNvSpPr>
              <a:spLocks noChangeShapeType="1"/>
            </p:cNvSpPr>
            <p:nvPr/>
          </p:nvSpPr>
          <p:spPr bwMode="auto">
            <a:xfrm>
              <a:off x="711" y="240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7" name="Line 677"/>
            <p:cNvSpPr>
              <a:spLocks noChangeShapeType="1"/>
            </p:cNvSpPr>
            <p:nvPr/>
          </p:nvSpPr>
          <p:spPr bwMode="auto">
            <a:xfrm>
              <a:off x="367" y="345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8" name="Freeform 678"/>
            <p:cNvSpPr>
              <a:spLocks/>
            </p:cNvSpPr>
            <p:nvPr/>
          </p:nvSpPr>
          <p:spPr bwMode="auto">
            <a:xfrm>
              <a:off x="367" y="3457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7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5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7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5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59" name="Line 679"/>
            <p:cNvSpPr>
              <a:spLocks noChangeShapeType="1"/>
            </p:cNvSpPr>
            <p:nvPr/>
          </p:nvSpPr>
          <p:spPr bwMode="auto">
            <a:xfrm>
              <a:off x="367" y="342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0" name="Freeform 680"/>
            <p:cNvSpPr>
              <a:spLocks/>
            </p:cNvSpPr>
            <p:nvPr/>
          </p:nvSpPr>
          <p:spPr bwMode="auto">
            <a:xfrm>
              <a:off x="367" y="3386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3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1" name="Freeform 681"/>
            <p:cNvSpPr>
              <a:spLocks/>
            </p:cNvSpPr>
            <p:nvPr/>
          </p:nvSpPr>
          <p:spPr bwMode="auto">
            <a:xfrm>
              <a:off x="367" y="3345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1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1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2" name="Line 682"/>
            <p:cNvSpPr>
              <a:spLocks noChangeShapeType="1"/>
            </p:cNvSpPr>
            <p:nvPr/>
          </p:nvSpPr>
          <p:spPr bwMode="auto">
            <a:xfrm>
              <a:off x="367" y="3314"/>
              <a:ext cx="8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3" name="Freeform 683"/>
            <p:cNvSpPr>
              <a:spLocks/>
            </p:cNvSpPr>
            <p:nvPr/>
          </p:nvSpPr>
          <p:spPr bwMode="auto">
            <a:xfrm>
              <a:off x="367" y="3270"/>
              <a:ext cx="52" cy="44"/>
            </a:xfrm>
            <a:custGeom>
              <a:avLst/>
              <a:gdLst/>
              <a:ahLst/>
              <a:cxnLst>
                <a:cxn ang="0">
                  <a:pos x="11" y="44"/>
                </a:cxn>
                <a:cxn ang="0">
                  <a:pos x="3" y="37"/>
                </a:cxn>
                <a:cxn ang="0">
                  <a:pos x="0" y="30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1" y="3"/>
                </a:cxn>
                <a:cxn ang="0">
                  <a:pos x="22" y="0"/>
                </a:cxn>
                <a:cxn ang="0">
                  <a:pos x="29" y="0"/>
                </a:cxn>
                <a:cxn ang="0">
                  <a:pos x="41" y="3"/>
                </a:cxn>
                <a:cxn ang="0">
                  <a:pos x="48" y="11"/>
                </a:cxn>
                <a:cxn ang="0">
                  <a:pos x="52" y="18"/>
                </a:cxn>
                <a:cxn ang="0">
                  <a:pos x="52" y="30"/>
                </a:cxn>
                <a:cxn ang="0">
                  <a:pos x="48" y="37"/>
                </a:cxn>
                <a:cxn ang="0">
                  <a:pos x="41" y="44"/>
                </a:cxn>
              </a:cxnLst>
              <a:rect l="0" t="0" r="r" b="b"/>
              <a:pathLst>
                <a:path w="52" h="44">
                  <a:moveTo>
                    <a:pt x="11" y="44"/>
                  </a:moveTo>
                  <a:lnTo>
                    <a:pt x="3" y="37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41" y="3"/>
                  </a:lnTo>
                  <a:lnTo>
                    <a:pt x="48" y="11"/>
                  </a:lnTo>
                  <a:lnTo>
                    <a:pt x="52" y="18"/>
                  </a:lnTo>
                  <a:lnTo>
                    <a:pt x="52" y="30"/>
                  </a:lnTo>
                  <a:lnTo>
                    <a:pt x="48" y="37"/>
                  </a:lnTo>
                  <a:lnTo>
                    <a:pt x="41" y="4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4" name="Line 684"/>
            <p:cNvSpPr>
              <a:spLocks noChangeShapeType="1"/>
            </p:cNvSpPr>
            <p:nvPr/>
          </p:nvSpPr>
          <p:spPr bwMode="auto">
            <a:xfrm>
              <a:off x="340" y="3243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5" name="Freeform 685"/>
            <p:cNvSpPr>
              <a:spLocks/>
            </p:cNvSpPr>
            <p:nvPr/>
          </p:nvSpPr>
          <p:spPr bwMode="auto">
            <a:xfrm>
              <a:off x="336" y="3209"/>
              <a:ext cx="8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lnTo>
                    <a:pt x="8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6" name="Line 686"/>
            <p:cNvSpPr>
              <a:spLocks noChangeShapeType="1"/>
            </p:cNvSpPr>
            <p:nvPr/>
          </p:nvSpPr>
          <p:spPr bwMode="auto">
            <a:xfrm>
              <a:off x="367" y="3213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7" name="Freeform 687"/>
            <p:cNvSpPr>
              <a:spLocks/>
            </p:cNvSpPr>
            <p:nvPr/>
          </p:nvSpPr>
          <p:spPr bwMode="auto">
            <a:xfrm>
              <a:off x="340" y="3161"/>
              <a:ext cx="79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4" y="18"/>
                </a:cxn>
                <a:cxn ang="0">
                  <a:pos x="75" y="14"/>
                </a:cxn>
                <a:cxn ang="0">
                  <a:pos x="79" y="7"/>
                </a:cxn>
                <a:cxn ang="0">
                  <a:pos x="79" y="0"/>
                </a:cxn>
              </a:cxnLst>
              <a:rect l="0" t="0" r="r" b="b"/>
              <a:pathLst>
                <a:path w="79" h="18">
                  <a:moveTo>
                    <a:pt x="0" y="18"/>
                  </a:moveTo>
                  <a:lnTo>
                    <a:pt x="64" y="18"/>
                  </a:lnTo>
                  <a:lnTo>
                    <a:pt x="75" y="14"/>
                  </a:lnTo>
                  <a:lnTo>
                    <a:pt x="79" y="7"/>
                  </a:lnTo>
                  <a:lnTo>
                    <a:pt x="7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8" name="Line 688"/>
            <p:cNvSpPr>
              <a:spLocks noChangeShapeType="1"/>
            </p:cNvSpPr>
            <p:nvPr/>
          </p:nvSpPr>
          <p:spPr bwMode="auto">
            <a:xfrm flipV="1">
              <a:off x="367" y="3164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69" name="Freeform 689"/>
            <p:cNvSpPr>
              <a:spLocks/>
            </p:cNvSpPr>
            <p:nvPr/>
          </p:nvSpPr>
          <p:spPr bwMode="auto">
            <a:xfrm>
              <a:off x="367" y="3097"/>
              <a:ext cx="52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7" y="41"/>
                </a:cxn>
                <a:cxn ang="0">
                  <a:pos x="48" y="37"/>
                </a:cxn>
                <a:cxn ang="0">
                  <a:pos x="52" y="30"/>
                </a:cxn>
                <a:cxn ang="0">
                  <a:pos x="52" y="19"/>
                </a:cxn>
                <a:cxn ang="0">
                  <a:pos x="48" y="12"/>
                </a:cxn>
                <a:cxn ang="0">
                  <a:pos x="37" y="0"/>
                </a:cxn>
              </a:cxnLst>
              <a:rect l="0" t="0" r="r" b="b"/>
              <a:pathLst>
                <a:path w="52" h="41">
                  <a:moveTo>
                    <a:pt x="0" y="41"/>
                  </a:moveTo>
                  <a:lnTo>
                    <a:pt x="37" y="41"/>
                  </a:lnTo>
                  <a:lnTo>
                    <a:pt x="48" y="37"/>
                  </a:lnTo>
                  <a:lnTo>
                    <a:pt x="52" y="30"/>
                  </a:lnTo>
                  <a:lnTo>
                    <a:pt x="52" y="19"/>
                  </a:lnTo>
                  <a:lnTo>
                    <a:pt x="48" y="12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0" name="Line 690"/>
            <p:cNvSpPr>
              <a:spLocks noChangeShapeType="1"/>
            </p:cNvSpPr>
            <p:nvPr/>
          </p:nvSpPr>
          <p:spPr bwMode="auto">
            <a:xfrm>
              <a:off x="367" y="309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1" name="Line 691"/>
            <p:cNvSpPr>
              <a:spLocks noChangeShapeType="1"/>
            </p:cNvSpPr>
            <p:nvPr/>
          </p:nvSpPr>
          <p:spPr bwMode="auto">
            <a:xfrm>
              <a:off x="340" y="3025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2" name="Freeform 692"/>
            <p:cNvSpPr>
              <a:spLocks/>
            </p:cNvSpPr>
            <p:nvPr/>
          </p:nvSpPr>
          <p:spPr bwMode="auto">
            <a:xfrm>
              <a:off x="367" y="3025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8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2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2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8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8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2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3" name="Freeform 693"/>
            <p:cNvSpPr>
              <a:spLocks/>
            </p:cNvSpPr>
            <p:nvPr/>
          </p:nvSpPr>
          <p:spPr bwMode="auto">
            <a:xfrm>
              <a:off x="367" y="2954"/>
              <a:ext cx="52" cy="46"/>
            </a:xfrm>
            <a:custGeom>
              <a:avLst/>
              <a:gdLst/>
              <a:ahLst/>
              <a:cxnLst>
                <a:cxn ang="0">
                  <a:pos x="22" y="46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6"/>
                </a:cxn>
                <a:cxn ang="0">
                  <a:pos x="29" y="46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6">
                  <a:moveTo>
                    <a:pt x="22" y="46"/>
                  </a:moveTo>
                  <a:lnTo>
                    <a:pt x="22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6"/>
                  </a:lnTo>
                  <a:lnTo>
                    <a:pt x="29" y="46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4" name="Line 694"/>
            <p:cNvSpPr>
              <a:spLocks noChangeShapeType="1"/>
            </p:cNvSpPr>
            <p:nvPr/>
          </p:nvSpPr>
          <p:spPr bwMode="auto">
            <a:xfrm>
              <a:off x="367" y="2868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5" name="Freeform 695"/>
            <p:cNvSpPr>
              <a:spLocks/>
            </p:cNvSpPr>
            <p:nvPr/>
          </p:nvSpPr>
          <p:spPr bwMode="auto">
            <a:xfrm>
              <a:off x="367" y="2827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6" name="Freeform 696"/>
            <p:cNvSpPr>
              <a:spLocks/>
            </p:cNvSpPr>
            <p:nvPr/>
          </p:nvSpPr>
          <p:spPr bwMode="auto">
            <a:xfrm>
              <a:off x="367" y="2786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7" name="Line 697"/>
            <p:cNvSpPr>
              <a:spLocks noChangeShapeType="1"/>
            </p:cNvSpPr>
            <p:nvPr/>
          </p:nvSpPr>
          <p:spPr bwMode="auto">
            <a:xfrm>
              <a:off x="326" y="2695"/>
              <a:ext cx="123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8" name="Freeform 698"/>
            <p:cNvSpPr>
              <a:spLocks/>
            </p:cNvSpPr>
            <p:nvPr/>
          </p:nvSpPr>
          <p:spPr bwMode="auto">
            <a:xfrm>
              <a:off x="367" y="2636"/>
              <a:ext cx="52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3"/>
                </a:cxn>
                <a:cxn ang="0">
                  <a:pos x="0" y="14"/>
                </a:cxn>
                <a:cxn ang="0">
                  <a:pos x="0" y="25"/>
                </a:cxn>
                <a:cxn ang="0">
                  <a:pos x="3" y="36"/>
                </a:cxn>
                <a:cxn ang="0">
                  <a:pos x="11" y="41"/>
                </a:cxn>
                <a:cxn ang="0">
                  <a:pos x="18" y="36"/>
                </a:cxn>
                <a:cxn ang="0">
                  <a:pos x="22" y="29"/>
                </a:cxn>
                <a:cxn ang="0">
                  <a:pos x="25" y="11"/>
                </a:cxn>
                <a:cxn ang="0">
                  <a:pos x="29" y="3"/>
                </a:cxn>
                <a:cxn ang="0">
                  <a:pos x="37" y="0"/>
                </a:cxn>
                <a:cxn ang="0">
                  <a:pos x="41" y="0"/>
                </a:cxn>
                <a:cxn ang="0">
                  <a:pos x="48" y="3"/>
                </a:cxn>
                <a:cxn ang="0">
                  <a:pos x="52" y="14"/>
                </a:cxn>
                <a:cxn ang="0">
                  <a:pos x="52" y="25"/>
                </a:cxn>
                <a:cxn ang="0">
                  <a:pos x="48" y="36"/>
                </a:cxn>
                <a:cxn ang="0">
                  <a:pos x="41" y="41"/>
                </a:cxn>
              </a:cxnLst>
              <a:rect l="0" t="0" r="r" b="b"/>
              <a:pathLst>
                <a:path w="52" h="41">
                  <a:moveTo>
                    <a:pt x="11" y="0"/>
                  </a:moveTo>
                  <a:lnTo>
                    <a:pt x="3" y="3"/>
                  </a:lnTo>
                  <a:lnTo>
                    <a:pt x="0" y="14"/>
                  </a:lnTo>
                  <a:lnTo>
                    <a:pt x="0" y="25"/>
                  </a:lnTo>
                  <a:lnTo>
                    <a:pt x="3" y="36"/>
                  </a:lnTo>
                  <a:lnTo>
                    <a:pt x="11" y="41"/>
                  </a:lnTo>
                  <a:lnTo>
                    <a:pt x="18" y="36"/>
                  </a:lnTo>
                  <a:lnTo>
                    <a:pt x="22" y="29"/>
                  </a:lnTo>
                  <a:lnTo>
                    <a:pt x="25" y="11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2" y="14"/>
                  </a:lnTo>
                  <a:lnTo>
                    <a:pt x="52" y="25"/>
                  </a:lnTo>
                  <a:lnTo>
                    <a:pt x="48" y="36"/>
                  </a:lnTo>
                  <a:lnTo>
                    <a:pt x="41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79" name="Line 699"/>
            <p:cNvSpPr>
              <a:spLocks noChangeShapeType="1"/>
            </p:cNvSpPr>
            <p:nvPr/>
          </p:nvSpPr>
          <p:spPr bwMode="auto">
            <a:xfrm flipV="1">
              <a:off x="2639" y="2385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0" name="Line 700"/>
            <p:cNvSpPr>
              <a:spLocks noChangeShapeType="1"/>
            </p:cNvSpPr>
            <p:nvPr/>
          </p:nvSpPr>
          <p:spPr bwMode="auto">
            <a:xfrm flipH="1">
              <a:off x="2601" y="37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1" name="Line 701"/>
            <p:cNvSpPr>
              <a:spLocks noChangeShapeType="1"/>
            </p:cNvSpPr>
            <p:nvPr/>
          </p:nvSpPr>
          <p:spPr bwMode="auto">
            <a:xfrm flipH="1">
              <a:off x="2601" y="3518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2" name="Line 702"/>
            <p:cNvSpPr>
              <a:spLocks noChangeShapeType="1"/>
            </p:cNvSpPr>
            <p:nvPr/>
          </p:nvSpPr>
          <p:spPr bwMode="auto">
            <a:xfrm flipH="1">
              <a:off x="2601" y="329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3" name="Line 703"/>
            <p:cNvSpPr>
              <a:spLocks noChangeShapeType="1"/>
            </p:cNvSpPr>
            <p:nvPr/>
          </p:nvSpPr>
          <p:spPr bwMode="auto">
            <a:xfrm flipH="1">
              <a:off x="2601" y="3065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4" name="Line 704"/>
            <p:cNvSpPr>
              <a:spLocks noChangeShapeType="1"/>
            </p:cNvSpPr>
            <p:nvPr/>
          </p:nvSpPr>
          <p:spPr bwMode="auto">
            <a:xfrm flipH="1">
              <a:off x="2601" y="2838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5" name="Line 705"/>
            <p:cNvSpPr>
              <a:spLocks noChangeShapeType="1"/>
            </p:cNvSpPr>
            <p:nvPr/>
          </p:nvSpPr>
          <p:spPr bwMode="auto">
            <a:xfrm flipH="1">
              <a:off x="2601" y="261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6" name="Line 706"/>
            <p:cNvSpPr>
              <a:spLocks noChangeShapeType="1"/>
            </p:cNvSpPr>
            <p:nvPr/>
          </p:nvSpPr>
          <p:spPr bwMode="auto">
            <a:xfrm flipH="1">
              <a:off x="2601" y="2385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7" name="Line 707"/>
            <p:cNvSpPr>
              <a:spLocks noChangeShapeType="1"/>
            </p:cNvSpPr>
            <p:nvPr/>
          </p:nvSpPr>
          <p:spPr bwMode="auto">
            <a:xfrm flipH="1">
              <a:off x="2620" y="372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8" name="Line 708"/>
            <p:cNvSpPr>
              <a:spLocks noChangeShapeType="1"/>
            </p:cNvSpPr>
            <p:nvPr/>
          </p:nvSpPr>
          <p:spPr bwMode="auto">
            <a:xfrm flipH="1">
              <a:off x="2620" y="370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89" name="Line 709"/>
            <p:cNvSpPr>
              <a:spLocks noChangeShapeType="1"/>
            </p:cNvSpPr>
            <p:nvPr/>
          </p:nvSpPr>
          <p:spPr bwMode="auto">
            <a:xfrm flipH="1">
              <a:off x="2620" y="3678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0" name="Line 710"/>
            <p:cNvSpPr>
              <a:spLocks noChangeShapeType="1"/>
            </p:cNvSpPr>
            <p:nvPr/>
          </p:nvSpPr>
          <p:spPr bwMode="auto">
            <a:xfrm flipH="1">
              <a:off x="2620" y="365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1" name="Line 711"/>
            <p:cNvSpPr>
              <a:spLocks noChangeShapeType="1"/>
            </p:cNvSpPr>
            <p:nvPr/>
          </p:nvSpPr>
          <p:spPr bwMode="auto">
            <a:xfrm flipH="1">
              <a:off x="2620" y="3632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2" name="Line 712"/>
            <p:cNvSpPr>
              <a:spLocks noChangeShapeType="1"/>
            </p:cNvSpPr>
            <p:nvPr/>
          </p:nvSpPr>
          <p:spPr bwMode="auto">
            <a:xfrm flipH="1">
              <a:off x="2620" y="361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3" name="Line 713"/>
            <p:cNvSpPr>
              <a:spLocks noChangeShapeType="1"/>
            </p:cNvSpPr>
            <p:nvPr/>
          </p:nvSpPr>
          <p:spPr bwMode="auto">
            <a:xfrm flipH="1">
              <a:off x="2620" y="358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4" name="Line 714"/>
            <p:cNvSpPr>
              <a:spLocks noChangeShapeType="1"/>
            </p:cNvSpPr>
            <p:nvPr/>
          </p:nvSpPr>
          <p:spPr bwMode="auto">
            <a:xfrm flipH="1">
              <a:off x="2620" y="356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5" name="Line 715"/>
            <p:cNvSpPr>
              <a:spLocks noChangeShapeType="1"/>
            </p:cNvSpPr>
            <p:nvPr/>
          </p:nvSpPr>
          <p:spPr bwMode="auto">
            <a:xfrm flipH="1">
              <a:off x="2620" y="3542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6" name="Line 716"/>
            <p:cNvSpPr>
              <a:spLocks noChangeShapeType="1"/>
            </p:cNvSpPr>
            <p:nvPr/>
          </p:nvSpPr>
          <p:spPr bwMode="auto">
            <a:xfrm flipH="1">
              <a:off x="2620" y="3496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7" name="Line 717"/>
            <p:cNvSpPr>
              <a:spLocks noChangeShapeType="1"/>
            </p:cNvSpPr>
            <p:nvPr/>
          </p:nvSpPr>
          <p:spPr bwMode="auto">
            <a:xfrm flipH="1">
              <a:off x="2620" y="347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8" name="Line 718"/>
            <p:cNvSpPr>
              <a:spLocks noChangeShapeType="1"/>
            </p:cNvSpPr>
            <p:nvPr/>
          </p:nvSpPr>
          <p:spPr bwMode="auto">
            <a:xfrm flipH="1">
              <a:off x="2620" y="345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999" name="Line 719"/>
            <p:cNvSpPr>
              <a:spLocks noChangeShapeType="1"/>
            </p:cNvSpPr>
            <p:nvPr/>
          </p:nvSpPr>
          <p:spPr bwMode="auto">
            <a:xfrm flipH="1">
              <a:off x="2620" y="342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0" name="Line 720"/>
            <p:cNvSpPr>
              <a:spLocks noChangeShapeType="1"/>
            </p:cNvSpPr>
            <p:nvPr/>
          </p:nvSpPr>
          <p:spPr bwMode="auto">
            <a:xfrm flipH="1">
              <a:off x="2620" y="340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1" name="Line 721"/>
            <p:cNvSpPr>
              <a:spLocks noChangeShapeType="1"/>
            </p:cNvSpPr>
            <p:nvPr/>
          </p:nvSpPr>
          <p:spPr bwMode="auto">
            <a:xfrm flipH="1">
              <a:off x="2620" y="3382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2" name="Line 722"/>
            <p:cNvSpPr>
              <a:spLocks noChangeShapeType="1"/>
            </p:cNvSpPr>
            <p:nvPr/>
          </p:nvSpPr>
          <p:spPr bwMode="auto">
            <a:xfrm flipH="1">
              <a:off x="2620" y="335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3" name="Line 723"/>
            <p:cNvSpPr>
              <a:spLocks noChangeShapeType="1"/>
            </p:cNvSpPr>
            <p:nvPr/>
          </p:nvSpPr>
          <p:spPr bwMode="auto">
            <a:xfrm flipH="1">
              <a:off x="2620" y="3336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4" name="Line 724"/>
            <p:cNvSpPr>
              <a:spLocks noChangeShapeType="1"/>
            </p:cNvSpPr>
            <p:nvPr/>
          </p:nvSpPr>
          <p:spPr bwMode="auto">
            <a:xfrm flipH="1">
              <a:off x="2620" y="331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5" name="Line 725"/>
            <p:cNvSpPr>
              <a:spLocks noChangeShapeType="1"/>
            </p:cNvSpPr>
            <p:nvPr/>
          </p:nvSpPr>
          <p:spPr bwMode="auto">
            <a:xfrm flipH="1">
              <a:off x="2620" y="3268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6" name="Line 726"/>
            <p:cNvSpPr>
              <a:spLocks noChangeShapeType="1"/>
            </p:cNvSpPr>
            <p:nvPr/>
          </p:nvSpPr>
          <p:spPr bwMode="auto">
            <a:xfrm flipH="1">
              <a:off x="2620" y="3246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7" name="Line 727"/>
            <p:cNvSpPr>
              <a:spLocks noChangeShapeType="1"/>
            </p:cNvSpPr>
            <p:nvPr/>
          </p:nvSpPr>
          <p:spPr bwMode="auto">
            <a:xfrm flipH="1">
              <a:off x="2620" y="322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8" name="Line 728"/>
            <p:cNvSpPr>
              <a:spLocks noChangeShapeType="1"/>
            </p:cNvSpPr>
            <p:nvPr/>
          </p:nvSpPr>
          <p:spPr bwMode="auto">
            <a:xfrm flipH="1">
              <a:off x="2620" y="3201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09" name="Line 729"/>
            <p:cNvSpPr>
              <a:spLocks noChangeShapeType="1"/>
            </p:cNvSpPr>
            <p:nvPr/>
          </p:nvSpPr>
          <p:spPr bwMode="auto">
            <a:xfrm flipH="1">
              <a:off x="2620" y="3178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0" name="Line 730"/>
            <p:cNvSpPr>
              <a:spLocks noChangeShapeType="1"/>
            </p:cNvSpPr>
            <p:nvPr/>
          </p:nvSpPr>
          <p:spPr bwMode="auto">
            <a:xfrm flipH="1">
              <a:off x="2620" y="315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1" name="Line 731"/>
            <p:cNvSpPr>
              <a:spLocks noChangeShapeType="1"/>
            </p:cNvSpPr>
            <p:nvPr/>
          </p:nvSpPr>
          <p:spPr bwMode="auto">
            <a:xfrm flipH="1">
              <a:off x="2620" y="313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2" name="Line 732"/>
            <p:cNvSpPr>
              <a:spLocks noChangeShapeType="1"/>
            </p:cNvSpPr>
            <p:nvPr/>
          </p:nvSpPr>
          <p:spPr bwMode="auto">
            <a:xfrm flipH="1">
              <a:off x="2620" y="311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3" name="Line 733"/>
            <p:cNvSpPr>
              <a:spLocks noChangeShapeType="1"/>
            </p:cNvSpPr>
            <p:nvPr/>
          </p:nvSpPr>
          <p:spPr bwMode="auto">
            <a:xfrm flipH="1">
              <a:off x="2620" y="308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4" name="Line 734"/>
            <p:cNvSpPr>
              <a:spLocks noChangeShapeType="1"/>
            </p:cNvSpPr>
            <p:nvPr/>
          </p:nvSpPr>
          <p:spPr bwMode="auto">
            <a:xfrm flipH="1">
              <a:off x="2620" y="3042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5" name="Line 735"/>
            <p:cNvSpPr>
              <a:spLocks noChangeShapeType="1"/>
            </p:cNvSpPr>
            <p:nvPr/>
          </p:nvSpPr>
          <p:spPr bwMode="auto">
            <a:xfrm flipH="1">
              <a:off x="2620" y="301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6" name="Line 736"/>
            <p:cNvSpPr>
              <a:spLocks noChangeShapeType="1"/>
            </p:cNvSpPr>
            <p:nvPr/>
          </p:nvSpPr>
          <p:spPr bwMode="auto">
            <a:xfrm flipH="1">
              <a:off x="2620" y="299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7" name="Line 737"/>
            <p:cNvSpPr>
              <a:spLocks noChangeShapeType="1"/>
            </p:cNvSpPr>
            <p:nvPr/>
          </p:nvSpPr>
          <p:spPr bwMode="auto">
            <a:xfrm flipH="1">
              <a:off x="2620" y="297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8" name="Line 738"/>
            <p:cNvSpPr>
              <a:spLocks noChangeShapeType="1"/>
            </p:cNvSpPr>
            <p:nvPr/>
          </p:nvSpPr>
          <p:spPr bwMode="auto">
            <a:xfrm flipH="1">
              <a:off x="2620" y="2951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19" name="Line 739"/>
            <p:cNvSpPr>
              <a:spLocks noChangeShapeType="1"/>
            </p:cNvSpPr>
            <p:nvPr/>
          </p:nvSpPr>
          <p:spPr bwMode="auto">
            <a:xfrm flipH="1">
              <a:off x="2620" y="292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20" name="Line 740"/>
            <p:cNvSpPr>
              <a:spLocks noChangeShapeType="1"/>
            </p:cNvSpPr>
            <p:nvPr/>
          </p:nvSpPr>
          <p:spPr bwMode="auto">
            <a:xfrm flipH="1">
              <a:off x="2620" y="2906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21" name="Line 741"/>
            <p:cNvSpPr>
              <a:spLocks noChangeShapeType="1"/>
            </p:cNvSpPr>
            <p:nvPr/>
          </p:nvSpPr>
          <p:spPr bwMode="auto">
            <a:xfrm flipH="1">
              <a:off x="2620" y="288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022" name="Line 742"/>
            <p:cNvSpPr>
              <a:spLocks noChangeShapeType="1"/>
            </p:cNvSpPr>
            <p:nvPr/>
          </p:nvSpPr>
          <p:spPr bwMode="auto">
            <a:xfrm flipH="1">
              <a:off x="2620" y="2861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2024" name="Line 744"/>
          <p:cNvSpPr>
            <a:spLocks noChangeShapeType="1"/>
          </p:cNvSpPr>
          <p:nvPr/>
        </p:nvSpPr>
        <p:spPr bwMode="auto">
          <a:xfrm flipH="1">
            <a:off x="4159250" y="4468813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25" name="Line 745"/>
          <p:cNvSpPr>
            <a:spLocks noChangeShapeType="1"/>
          </p:cNvSpPr>
          <p:nvPr/>
        </p:nvSpPr>
        <p:spPr bwMode="auto">
          <a:xfrm flipH="1">
            <a:off x="4159250" y="443388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26" name="Line 746"/>
          <p:cNvSpPr>
            <a:spLocks noChangeShapeType="1"/>
          </p:cNvSpPr>
          <p:nvPr/>
        </p:nvSpPr>
        <p:spPr bwMode="auto">
          <a:xfrm flipH="1">
            <a:off x="4159250" y="439737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27" name="Line 747"/>
          <p:cNvSpPr>
            <a:spLocks noChangeShapeType="1"/>
          </p:cNvSpPr>
          <p:nvPr/>
        </p:nvSpPr>
        <p:spPr bwMode="auto">
          <a:xfrm flipH="1">
            <a:off x="4159250" y="4362450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28" name="Line 748"/>
          <p:cNvSpPr>
            <a:spLocks noChangeShapeType="1"/>
          </p:cNvSpPr>
          <p:nvPr/>
        </p:nvSpPr>
        <p:spPr bwMode="auto">
          <a:xfrm flipH="1">
            <a:off x="4159250" y="432593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29" name="Line 749"/>
          <p:cNvSpPr>
            <a:spLocks noChangeShapeType="1"/>
          </p:cNvSpPr>
          <p:nvPr/>
        </p:nvSpPr>
        <p:spPr bwMode="auto">
          <a:xfrm flipH="1">
            <a:off x="4159250" y="428942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0" name="Line 750"/>
          <p:cNvSpPr>
            <a:spLocks noChangeShapeType="1"/>
          </p:cNvSpPr>
          <p:nvPr/>
        </p:nvSpPr>
        <p:spPr bwMode="auto">
          <a:xfrm flipH="1">
            <a:off x="4159250" y="4254500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1" name="Line 751"/>
          <p:cNvSpPr>
            <a:spLocks noChangeShapeType="1"/>
          </p:cNvSpPr>
          <p:nvPr/>
        </p:nvSpPr>
        <p:spPr bwMode="auto">
          <a:xfrm flipH="1">
            <a:off x="4159250" y="421798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2" name="Line 752"/>
          <p:cNvSpPr>
            <a:spLocks noChangeShapeType="1"/>
          </p:cNvSpPr>
          <p:nvPr/>
        </p:nvSpPr>
        <p:spPr bwMode="auto">
          <a:xfrm flipH="1">
            <a:off x="4159250" y="418147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3" name="Line 753"/>
          <p:cNvSpPr>
            <a:spLocks noChangeShapeType="1"/>
          </p:cNvSpPr>
          <p:nvPr/>
        </p:nvSpPr>
        <p:spPr bwMode="auto">
          <a:xfrm flipH="1">
            <a:off x="4159250" y="411003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4" name="Line 754"/>
          <p:cNvSpPr>
            <a:spLocks noChangeShapeType="1"/>
          </p:cNvSpPr>
          <p:nvPr/>
        </p:nvSpPr>
        <p:spPr bwMode="auto">
          <a:xfrm flipH="1">
            <a:off x="4159250" y="407352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5" name="Line 755"/>
          <p:cNvSpPr>
            <a:spLocks noChangeShapeType="1"/>
          </p:cNvSpPr>
          <p:nvPr/>
        </p:nvSpPr>
        <p:spPr bwMode="auto">
          <a:xfrm flipH="1">
            <a:off x="4159250" y="4038600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6" name="Line 756"/>
          <p:cNvSpPr>
            <a:spLocks noChangeShapeType="1"/>
          </p:cNvSpPr>
          <p:nvPr/>
        </p:nvSpPr>
        <p:spPr bwMode="auto">
          <a:xfrm flipH="1">
            <a:off x="4159250" y="400208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7" name="Line 757"/>
          <p:cNvSpPr>
            <a:spLocks noChangeShapeType="1"/>
          </p:cNvSpPr>
          <p:nvPr/>
        </p:nvSpPr>
        <p:spPr bwMode="auto">
          <a:xfrm flipH="1">
            <a:off x="4159250" y="396557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8" name="Line 758"/>
          <p:cNvSpPr>
            <a:spLocks noChangeShapeType="1"/>
          </p:cNvSpPr>
          <p:nvPr/>
        </p:nvSpPr>
        <p:spPr bwMode="auto">
          <a:xfrm flipH="1">
            <a:off x="4159250" y="3930650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39" name="Line 759"/>
          <p:cNvSpPr>
            <a:spLocks noChangeShapeType="1"/>
          </p:cNvSpPr>
          <p:nvPr/>
        </p:nvSpPr>
        <p:spPr bwMode="auto">
          <a:xfrm flipH="1">
            <a:off x="4159250" y="3894138"/>
            <a:ext cx="301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0" name="Line 760"/>
          <p:cNvSpPr>
            <a:spLocks noChangeShapeType="1"/>
          </p:cNvSpPr>
          <p:nvPr/>
        </p:nvSpPr>
        <p:spPr bwMode="auto">
          <a:xfrm flipH="1">
            <a:off x="4159250" y="3857625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1" name="Line 761"/>
          <p:cNvSpPr>
            <a:spLocks noChangeShapeType="1"/>
          </p:cNvSpPr>
          <p:nvPr/>
        </p:nvSpPr>
        <p:spPr bwMode="auto">
          <a:xfrm flipH="1">
            <a:off x="4159250" y="3822700"/>
            <a:ext cx="3016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2" name="Freeform 762"/>
          <p:cNvSpPr>
            <a:spLocks/>
          </p:cNvSpPr>
          <p:nvPr/>
        </p:nvSpPr>
        <p:spPr bwMode="auto">
          <a:xfrm>
            <a:off x="1130300" y="5326063"/>
            <a:ext cx="766763" cy="622300"/>
          </a:xfrm>
          <a:custGeom>
            <a:avLst/>
            <a:gdLst/>
            <a:ahLst/>
            <a:cxnLst>
              <a:cxn ang="0">
                <a:pos x="9" y="222"/>
              </a:cxn>
              <a:cxn ang="0">
                <a:pos x="16" y="82"/>
              </a:cxn>
              <a:cxn ang="0">
                <a:pos x="24" y="8"/>
              </a:cxn>
              <a:cxn ang="0">
                <a:pos x="31" y="14"/>
              </a:cxn>
              <a:cxn ang="0">
                <a:pos x="38" y="93"/>
              </a:cxn>
              <a:cxn ang="0">
                <a:pos x="47" y="224"/>
              </a:cxn>
              <a:cxn ang="0">
                <a:pos x="54" y="369"/>
              </a:cxn>
              <a:cxn ang="0">
                <a:pos x="63" y="277"/>
              </a:cxn>
              <a:cxn ang="0">
                <a:pos x="70" y="190"/>
              </a:cxn>
              <a:cxn ang="0">
                <a:pos x="78" y="160"/>
              </a:cxn>
              <a:cxn ang="0">
                <a:pos x="85" y="181"/>
              </a:cxn>
              <a:cxn ang="0">
                <a:pos x="94" y="218"/>
              </a:cxn>
              <a:cxn ang="0">
                <a:pos x="101" y="216"/>
              </a:cxn>
              <a:cxn ang="0">
                <a:pos x="109" y="174"/>
              </a:cxn>
              <a:cxn ang="0">
                <a:pos x="116" y="139"/>
              </a:cxn>
              <a:cxn ang="0">
                <a:pos x="123" y="140"/>
              </a:cxn>
              <a:cxn ang="0">
                <a:pos x="132" y="178"/>
              </a:cxn>
              <a:cxn ang="0">
                <a:pos x="139" y="236"/>
              </a:cxn>
              <a:cxn ang="0">
                <a:pos x="147" y="272"/>
              </a:cxn>
              <a:cxn ang="0">
                <a:pos x="155" y="255"/>
              </a:cxn>
              <a:cxn ang="0">
                <a:pos x="163" y="224"/>
              </a:cxn>
              <a:cxn ang="0">
                <a:pos x="170" y="208"/>
              </a:cxn>
              <a:cxn ang="0">
                <a:pos x="179" y="208"/>
              </a:cxn>
              <a:cxn ang="0">
                <a:pos x="186" y="214"/>
              </a:cxn>
              <a:cxn ang="0">
                <a:pos x="193" y="216"/>
              </a:cxn>
              <a:cxn ang="0">
                <a:pos x="201" y="226"/>
              </a:cxn>
              <a:cxn ang="0">
                <a:pos x="208" y="255"/>
              </a:cxn>
              <a:cxn ang="0">
                <a:pos x="217" y="300"/>
              </a:cxn>
              <a:cxn ang="0">
                <a:pos x="224" y="324"/>
              </a:cxn>
              <a:cxn ang="0">
                <a:pos x="232" y="286"/>
              </a:cxn>
              <a:cxn ang="0">
                <a:pos x="240" y="245"/>
              </a:cxn>
              <a:cxn ang="0">
                <a:pos x="247" y="235"/>
              </a:cxn>
              <a:cxn ang="0">
                <a:pos x="255" y="266"/>
              </a:cxn>
              <a:cxn ang="0">
                <a:pos x="262" y="333"/>
              </a:cxn>
              <a:cxn ang="0">
                <a:pos x="271" y="340"/>
              </a:cxn>
              <a:cxn ang="0">
                <a:pos x="278" y="255"/>
              </a:cxn>
              <a:cxn ang="0">
                <a:pos x="286" y="187"/>
              </a:cxn>
              <a:cxn ang="0">
                <a:pos x="293" y="156"/>
              </a:cxn>
              <a:cxn ang="0">
                <a:pos x="302" y="165"/>
              </a:cxn>
              <a:cxn ang="0">
                <a:pos x="309" y="201"/>
              </a:cxn>
              <a:cxn ang="0">
                <a:pos x="316" y="224"/>
              </a:cxn>
              <a:cxn ang="0">
                <a:pos x="324" y="212"/>
              </a:cxn>
              <a:cxn ang="0">
                <a:pos x="332" y="190"/>
              </a:cxn>
              <a:cxn ang="0">
                <a:pos x="340" y="191"/>
              </a:cxn>
              <a:cxn ang="0">
                <a:pos x="347" y="226"/>
              </a:cxn>
              <a:cxn ang="0">
                <a:pos x="356" y="280"/>
              </a:cxn>
              <a:cxn ang="0">
                <a:pos x="363" y="301"/>
              </a:cxn>
              <a:cxn ang="0">
                <a:pos x="371" y="267"/>
              </a:cxn>
              <a:cxn ang="0">
                <a:pos x="378" y="243"/>
              </a:cxn>
              <a:cxn ang="0">
                <a:pos x="387" y="259"/>
              </a:cxn>
              <a:cxn ang="0">
                <a:pos x="394" y="307"/>
              </a:cxn>
              <a:cxn ang="0">
                <a:pos x="401" y="303"/>
              </a:cxn>
              <a:cxn ang="0">
                <a:pos x="409" y="218"/>
              </a:cxn>
              <a:cxn ang="0">
                <a:pos x="417" y="141"/>
              </a:cxn>
              <a:cxn ang="0">
                <a:pos x="425" y="112"/>
              </a:cxn>
              <a:cxn ang="0">
                <a:pos x="432" y="141"/>
              </a:cxn>
              <a:cxn ang="0">
                <a:pos x="441" y="229"/>
              </a:cxn>
              <a:cxn ang="0">
                <a:pos x="448" y="345"/>
              </a:cxn>
              <a:cxn ang="0">
                <a:pos x="456" y="296"/>
              </a:cxn>
              <a:cxn ang="0">
                <a:pos x="463" y="204"/>
              </a:cxn>
              <a:cxn ang="0">
                <a:pos x="470" y="171"/>
              </a:cxn>
              <a:cxn ang="0">
                <a:pos x="479" y="215"/>
              </a:cxn>
            </a:cxnLst>
            <a:rect l="0" t="0" r="r" b="b"/>
            <a:pathLst>
              <a:path w="483" h="392">
                <a:moveTo>
                  <a:pt x="0" y="392"/>
                </a:moveTo>
                <a:lnTo>
                  <a:pt x="2" y="383"/>
                </a:lnTo>
                <a:lnTo>
                  <a:pt x="2" y="376"/>
                </a:lnTo>
                <a:lnTo>
                  <a:pt x="2" y="369"/>
                </a:lnTo>
                <a:lnTo>
                  <a:pt x="2" y="361"/>
                </a:lnTo>
                <a:lnTo>
                  <a:pt x="3" y="354"/>
                </a:lnTo>
                <a:lnTo>
                  <a:pt x="3" y="347"/>
                </a:lnTo>
                <a:lnTo>
                  <a:pt x="3" y="338"/>
                </a:lnTo>
                <a:lnTo>
                  <a:pt x="3" y="331"/>
                </a:lnTo>
                <a:lnTo>
                  <a:pt x="3" y="324"/>
                </a:lnTo>
                <a:lnTo>
                  <a:pt x="4" y="316"/>
                </a:lnTo>
                <a:lnTo>
                  <a:pt x="4" y="308"/>
                </a:lnTo>
                <a:lnTo>
                  <a:pt x="4" y="301"/>
                </a:lnTo>
                <a:lnTo>
                  <a:pt x="4" y="294"/>
                </a:lnTo>
                <a:lnTo>
                  <a:pt x="6" y="286"/>
                </a:lnTo>
                <a:lnTo>
                  <a:pt x="6" y="279"/>
                </a:lnTo>
                <a:lnTo>
                  <a:pt x="6" y="272"/>
                </a:lnTo>
                <a:lnTo>
                  <a:pt x="6" y="265"/>
                </a:lnTo>
                <a:lnTo>
                  <a:pt x="7" y="257"/>
                </a:lnTo>
                <a:lnTo>
                  <a:pt x="7" y="250"/>
                </a:lnTo>
                <a:lnTo>
                  <a:pt x="7" y="243"/>
                </a:lnTo>
                <a:lnTo>
                  <a:pt x="7" y="236"/>
                </a:lnTo>
                <a:lnTo>
                  <a:pt x="7" y="229"/>
                </a:lnTo>
                <a:lnTo>
                  <a:pt x="9" y="222"/>
                </a:lnTo>
                <a:lnTo>
                  <a:pt x="9" y="215"/>
                </a:lnTo>
                <a:lnTo>
                  <a:pt x="9" y="209"/>
                </a:lnTo>
                <a:lnTo>
                  <a:pt x="9" y="202"/>
                </a:lnTo>
                <a:lnTo>
                  <a:pt x="10" y="195"/>
                </a:lnTo>
                <a:lnTo>
                  <a:pt x="10" y="190"/>
                </a:lnTo>
                <a:lnTo>
                  <a:pt x="10" y="182"/>
                </a:lnTo>
                <a:lnTo>
                  <a:pt x="10" y="177"/>
                </a:lnTo>
                <a:lnTo>
                  <a:pt x="10" y="170"/>
                </a:lnTo>
                <a:lnTo>
                  <a:pt x="12" y="164"/>
                </a:lnTo>
                <a:lnTo>
                  <a:pt x="12" y="157"/>
                </a:lnTo>
                <a:lnTo>
                  <a:pt x="12" y="151"/>
                </a:lnTo>
                <a:lnTo>
                  <a:pt x="12" y="146"/>
                </a:lnTo>
                <a:lnTo>
                  <a:pt x="13" y="140"/>
                </a:lnTo>
                <a:lnTo>
                  <a:pt x="13" y="134"/>
                </a:lnTo>
                <a:lnTo>
                  <a:pt x="13" y="129"/>
                </a:lnTo>
                <a:lnTo>
                  <a:pt x="13" y="123"/>
                </a:lnTo>
                <a:lnTo>
                  <a:pt x="14" y="117"/>
                </a:lnTo>
                <a:lnTo>
                  <a:pt x="14" y="112"/>
                </a:lnTo>
                <a:lnTo>
                  <a:pt x="14" y="107"/>
                </a:lnTo>
                <a:lnTo>
                  <a:pt x="14" y="102"/>
                </a:lnTo>
                <a:lnTo>
                  <a:pt x="14" y="96"/>
                </a:lnTo>
                <a:lnTo>
                  <a:pt x="16" y="92"/>
                </a:lnTo>
                <a:lnTo>
                  <a:pt x="16" y="86"/>
                </a:lnTo>
                <a:lnTo>
                  <a:pt x="16" y="82"/>
                </a:lnTo>
                <a:lnTo>
                  <a:pt x="16" y="78"/>
                </a:lnTo>
                <a:lnTo>
                  <a:pt x="17" y="73"/>
                </a:lnTo>
                <a:lnTo>
                  <a:pt x="17" y="69"/>
                </a:lnTo>
                <a:lnTo>
                  <a:pt x="17" y="65"/>
                </a:lnTo>
                <a:lnTo>
                  <a:pt x="17" y="61"/>
                </a:lnTo>
                <a:lnTo>
                  <a:pt x="17" y="56"/>
                </a:lnTo>
                <a:lnTo>
                  <a:pt x="19" y="52"/>
                </a:lnTo>
                <a:lnTo>
                  <a:pt x="19" y="49"/>
                </a:lnTo>
                <a:lnTo>
                  <a:pt x="19" y="45"/>
                </a:lnTo>
                <a:lnTo>
                  <a:pt x="19" y="42"/>
                </a:lnTo>
                <a:lnTo>
                  <a:pt x="20" y="39"/>
                </a:lnTo>
                <a:lnTo>
                  <a:pt x="20" y="35"/>
                </a:lnTo>
                <a:lnTo>
                  <a:pt x="20" y="32"/>
                </a:lnTo>
                <a:lnTo>
                  <a:pt x="20" y="30"/>
                </a:lnTo>
                <a:lnTo>
                  <a:pt x="20" y="27"/>
                </a:lnTo>
                <a:lnTo>
                  <a:pt x="21" y="24"/>
                </a:lnTo>
                <a:lnTo>
                  <a:pt x="21" y="21"/>
                </a:lnTo>
                <a:lnTo>
                  <a:pt x="21" y="20"/>
                </a:lnTo>
                <a:lnTo>
                  <a:pt x="21" y="17"/>
                </a:lnTo>
                <a:lnTo>
                  <a:pt x="23" y="15"/>
                </a:lnTo>
                <a:lnTo>
                  <a:pt x="23" y="13"/>
                </a:lnTo>
                <a:lnTo>
                  <a:pt x="23" y="11"/>
                </a:lnTo>
                <a:lnTo>
                  <a:pt x="23" y="10"/>
                </a:lnTo>
                <a:lnTo>
                  <a:pt x="24" y="8"/>
                </a:lnTo>
                <a:lnTo>
                  <a:pt x="24" y="7"/>
                </a:lnTo>
                <a:lnTo>
                  <a:pt x="24" y="5"/>
                </a:lnTo>
                <a:lnTo>
                  <a:pt x="24" y="4"/>
                </a:lnTo>
                <a:lnTo>
                  <a:pt x="24" y="4"/>
                </a:lnTo>
                <a:lnTo>
                  <a:pt x="26" y="3"/>
                </a:lnTo>
                <a:lnTo>
                  <a:pt x="26" y="3"/>
                </a:lnTo>
                <a:lnTo>
                  <a:pt x="26" y="1"/>
                </a:lnTo>
                <a:lnTo>
                  <a:pt x="26" y="1"/>
                </a:lnTo>
                <a:lnTo>
                  <a:pt x="27" y="1"/>
                </a:lnTo>
                <a:lnTo>
                  <a:pt x="27" y="0"/>
                </a:lnTo>
                <a:lnTo>
                  <a:pt x="27" y="0"/>
                </a:lnTo>
                <a:lnTo>
                  <a:pt x="27" y="1"/>
                </a:lnTo>
                <a:lnTo>
                  <a:pt x="27" y="1"/>
                </a:lnTo>
                <a:lnTo>
                  <a:pt x="29" y="1"/>
                </a:lnTo>
                <a:lnTo>
                  <a:pt x="29" y="3"/>
                </a:lnTo>
                <a:lnTo>
                  <a:pt x="29" y="3"/>
                </a:lnTo>
                <a:lnTo>
                  <a:pt x="29" y="4"/>
                </a:lnTo>
                <a:lnTo>
                  <a:pt x="30" y="4"/>
                </a:lnTo>
                <a:lnTo>
                  <a:pt x="30" y="5"/>
                </a:lnTo>
                <a:lnTo>
                  <a:pt x="30" y="7"/>
                </a:lnTo>
                <a:lnTo>
                  <a:pt x="30" y="8"/>
                </a:lnTo>
                <a:lnTo>
                  <a:pt x="31" y="10"/>
                </a:lnTo>
                <a:lnTo>
                  <a:pt x="31" y="11"/>
                </a:lnTo>
                <a:lnTo>
                  <a:pt x="31" y="14"/>
                </a:lnTo>
                <a:lnTo>
                  <a:pt x="31" y="15"/>
                </a:lnTo>
                <a:lnTo>
                  <a:pt x="31" y="17"/>
                </a:lnTo>
                <a:lnTo>
                  <a:pt x="33" y="20"/>
                </a:lnTo>
                <a:lnTo>
                  <a:pt x="33" y="22"/>
                </a:lnTo>
                <a:lnTo>
                  <a:pt x="33" y="24"/>
                </a:lnTo>
                <a:lnTo>
                  <a:pt x="33" y="27"/>
                </a:lnTo>
                <a:lnTo>
                  <a:pt x="34" y="30"/>
                </a:lnTo>
                <a:lnTo>
                  <a:pt x="34" y="32"/>
                </a:lnTo>
                <a:lnTo>
                  <a:pt x="34" y="35"/>
                </a:lnTo>
                <a:lnTo>
                  <a:pt x="34" y="38"/>
                </a:lnTo>
                <a:lnTo>
                  <a:pt x="34" y="42"/>
                </a:lnTo>
                <a:lnTo>
                  <a:pt x="36" y="45"/>
                </a:lnTo>
                <a:lnTo>
                  <a:pt x="36" y="48"/>
                </a:lnTo>
                <a:lnTo>
                  <a:pt x="36" y="52"/>
                </a:lnTo>
                <a:lnTo>
                  <a:pt x="36" y="55"/>
                </a:lnTo>
                <a:lnTo>
                  <a:pt x="37" y="59"/>
                </a:lnTo>
                <a:lnTo>
                  <a:pt x="37" y="64"/>
                </a:lnTo>
                <a:lnTo>
                  <a:pt x="37" y="66"/>
                </a:lnTo>
                <a:lnTo>
                  <a:pt x="37" y="71"/>
                </a:lnTo>
                <a:lnTo>
                  <a:pt x="38" y="75"/>
                </a:lnTo>
                <a:lnTo>
                  <a:pt x="38" y="79"/>
                </a:lnTo>
                <a:lnTo>
                  <a:pt x="38" y="83"/>
                </a:lnTo>
                <a:lnTo>
                  <a:pt x="38" y="88"/>
                </a:lnTo>
                <a:lnTo>
                  <a:pt x="38" y="93"/>
                </a:lnTo>
                <a:lnTo>
                  <a:pt x="40" y="98"/>
                </a:lnTo>
                <a:lnTo>
                  <a:pt x="40" y="102"/>
                </a:lnTo>
                <a:lnTo>
                  <a:pt x="40" y="107"/>
                </a:lnTo>
                <a:lnTo>
                  <a:pt x="40" y="112"/>
                </a:lnTo>
                <a:lnTo>
                  <a:pt x="41" y="117"/>
                </a:lnTo>
                <a:lnTo>
                  <a:pt x="41" y="122"/>
                </a:lnTo>
                <a:lnTo>
                  <a:pt x="41" y="127"/>
                </a:lnTo>
                <a:lnTo>
                  <a:pt x="41" y="131"/>
                </a:lnTo>
                <a:lnTo>
                  <a:pt x="41" y="137"/>
                </a:lnTo>
                <a:lnTo>
                  <a:pt x="43" y="143"/>
                </a:lnTo>
                <a:lnTo>
                  <a:pt x="43" y="148"/>
                </a:lnTo>
                <a:lnTo>
                  <a:pt x="43" y="154"/>
                </a:lnTo>
                <a:lnTo>
                  <a:pt x="43" y="160"/>
                </a:lnTo>
                <a:lnTo>
                  <a:pt x="44" y="164"/>
                </a:lnTo>
                <a:lnTo>
                  <a:pt x="44" y="170"/>
                </a:lnTo>
                <a:lnTo>
                  <a:pt x="44" y="175"/>
                </a:lnTo>
                <a:lnTo>
                  <a:pt x="44" y="181"/>
                </a:lnTo>
                <a:lnTo>
                  <a:pt x="46" y="188"/>
                </a:lnTo>
                <a:lnTo>
                  <a:pt x="46" y="194"/>
                </a:lnTo>
                <a:lnTo>
                  <a:pt x="46" y="199"/>
                </a:lnTo>
                <a:lnTo>
                  <a:pt x="46" y="205"/>
                </a:lnTo>
                <a:lnTo>
                  <a:pt x="46" y="211"/>
                </a:lnTo>
                <a:lnTo>
                  <a:pt x="47" y="218"/>
                </a:lnTo>
                <a:lnTo>
                  <a:pt x="47" y="224"/>
                </a:lnTo>
                <a:lnTo>
                  <a:pt x="47" y="229"/>
                </a:lnTo>
                <a:lnTo>
                  <a:pt x="47" y="235"/>
                </a:lnTo>
                <a:lnTo>
                  <a:pt x="48" y="242"/>
                </a:lnTo>
                <a:lnTo>
                  <a:pt x="48" y="248"/>
                </a:lnTo>
                <a:lnTo>
                  <a:pt x="48" y="255"/>
                </a:lnTo>
                <a:lnTo>
                  <a:pt x="48" y="260"/>
                </a:lnTo>
                <a:lnTo>
                  <a:pt x="48" y="266"/>
                </a:lnTo>
                <a:lnTo>
                  <a:pt x="50" y="273"/>
                </a:lnTo>
                <a:lnTo>
                  <a:pt x="50" y="279"/>
                </a:lnTo>
                <a:lnTo>
                  <a:pt x="50" y="286"/>
                </a:lnTo>
                <a:lnTo>
                  <a:pt x="50" y="291"/>
                </a:lnTo>
                <a:lnTo>
                  <a:pt x="51" y="297"/>
                </a:lnTo>
                <a:lnTo>
                  <a:pt x="51" y="304"/>
                </a:lnTo>
                <a:lnTo>
                  <a:pt x="51" y="310"/>
                </a:lnTo>
                <a:lnTo>
                  <a:pt x="51" y="317"/>
                </a:lnTo>
                <a:lnTo>
                  <a:pt x="51" y="323"/>
                </a:lnTo>
                <a:lnTo>
                  <a:pt x="53" y="328"/>
                </a:lnTo>
                <a:lnTo>
                  <a:pt x="53" y="335"/>
                </a:lnTo>
                <a:lnTo>
                  <a:pt x="53" y="341"/>
                </a:lnTo>
                <a:lnTo>
                  <a:pt x="53" y="347"/>
                </a:lnTo>
                <a:lnTo>
                  <a:pt x="54" y="352"/>
                </a:lnTo>
                <a:lnTo>
                  <a:pt x="54" y="358"/>
                </a:lnTo>
                <a:lnTo>
                  <a:pt x="54" y="364"/>
                </a:lnTo>
                <a:lnTo>
                  <a:pt x="54" y="369"/>
                </a:lnTo>
                <a:lnTo>
                  <a:pt x="55" y="374"/>
                </a:lnTo>
                <a:lnTo>
                  <a:pt x="55" y="378"/>
                </a:lnTo>
                <a:lnTo>
                  <a:pt x="55" y="379"/>
                </a:lnTo>
                <a:lnTo>
                  <a:pt x="55" y="378"/>
                </a:lnTo>
                <a:lnTo>
                  <a:pt x="55" y="375"/>
                </a:lnTo>
                <a:lnTo>
                  <a:pt x="57" y="369"/>
                </a:lnTo>
                <a:lnTo>
                  <a:pt x="57" y="365"/>
                </a:lnTo>
                <a:lnTo>
                  <a:pt x="57" y="359"/>
                </a:lnTo>
                <a:lnTo>
                  <a:pt x="57" y="355"/>
                </a:lnTo>
                <a:lnTo>
                  <a:pt x="58" y="350"/>
                </a:lnTo>
                <a:lnTo>
                  <a:pt x="58" y="344"/>
                </a:lnTo>
                <a:lnTo>
                  <a:pt x="58" y="338"/>
                </a:lnTo>
                <a:lnTo>
                  <a:pt x="58" y="333"/>
                </a:lnTo>
                <a:lnTo>
                  <a:pt x="58" y="327"/>
                </a:lnTo>
                <a:lnTo>
                  <a:pt x="60" y="323"/>
                </a:lnTo>
                <a:lnTo>
                  <a:pt x="60" y="317"/>
                </a:lnTo>
                <a:lnTo>
                  <a:pt x="60" y="311"/>
                </a:lnTo>
                <a:lnTo>
                  <a:pt x="60" y="307"/>
                </a:lnTo>
                <a:lnTo>
                  <a:pt x="61" y="301"/>
                </a:lnTo>
                <a:lnTo>
                  <a:pt x="61" y="296"/>
                </a:lnTo>
                <a:lnTo>
                  <a:pt x="61" y="291"/>
                </a:lnTo>
                <a:lnTo>
                  <a:pt x="61" y="287"/>
                </a:lnTo>
                <a:lnTo>
                  <a:pt x="63" y="282"/>
                </a:lnTo>
                <a:lnTo>
                  <a:pt x="63" y="277"/>
                </a:lnTo>
                <a:lnTo>
                  <a:pt x="63" y="272"/>
                </a:lnTo>
                <a:lnTo>
                  <a:pt x="63" y="267"/>
                </a:lnTo>
                <a:lnTo>
                  <a:pt x="63" y="263"/>
                </a:lnTo>
                <a:lnTo>
                  <a:pt x="64" y="259"/>
                </a:lnTo>
                <a:lnTo>
                  <a:pt x="64" y="255"/>
                </a:lnTo>
                <a:lnTo>
                  <a:pt x="64" y="250"/>
                </a:lnTo>
                <a:lnTo>
                  <a:pt x="64" y="246"/>
                </a:lnTo>
                <a:lnTo>
                  <a:pt x="65" y="242"/>
                </a:lnTo>
                <a:lnTo>
                  <a:pt x="65" y="238"/>
                </a:lnTo>
                <a:lnTo>
                  <a:pt x="65" y="233"/>
                </a:lnTo>
                <a:lnTo>
                  <a:pt x="65" y="231"/>
                </a:lnTo>
                <a:lnTo>
                  <a:pt x="65" y="226"/>
                </a:lnTo>
                <a:lnTo>
                  <a:pt x="67" y="224"/>
                </a:lnTo>
                <a:lnTo>
                  <a:pt x="67" y="219"/>
                </a:lnTo>
                <a:lnTo>
                  <a:pt x="67" y="216"/>
                </a:lnTo>
                <a:lnTo>
                  <a:pt x="67" y="212"/>
                </a:lnTo>
                <a:lnTo>
                  <a:pt x="68" y="209"/>
                </a:lnTo>
                <a:lnTo>
                  <a:pt x="68" y="207"/>
                </a:lnTo>
                <a:lnTo>
                  <a:pt x="68" y="204"/>
                </a:lnTo>
                <a:lnTo>
                  <a:pt x="68" y="201"/>
                </a:lnTo>
                <a:lnTo>
                  <a:pt x="70" y="198"/>
                </a:lnTo>
                <a:lnTo>
                  <a:pt x="70" y="195"/>
                </a:lnTo>
                <a:lnTo>
                  <a:pt x="70" y="192"/>
                </a:lnTo>
                <a:lnTo>
                  <a:pt x="70" y="190"/>
                </a:lnTo>
                <a:lnTo>
                  <a:pt x="70" y="187"/>
                </a:lnTo>
                <a:lnTo>
                  <a:pt x="71" y="185"/>
                </a:lnTo>
                <a:lnTo>
                  <a:pt x="71" y="182"/>
                </a:lnTo>
                <a:lnTo>
                  <a:pt x="71" y="181"/>
                </a:lnTo>
                <a:lnTo>
                  <a:pt x="71" y="178"/>
                </a:lnTo>
                <a:lnTo>
                  <a:pt x="72" y="177"/>
                </a:lnTo>
                <a:lnTo>
                  <a:pt x="72" y="175"/>
                </a:lnTo>
                <a:lnTo>
                  <a:pt x="72" y="174"/>
                </a:lnTo>
                <a:lnTo>
                  <a:pt x="72" y="171"/>
                </a:lnTo>
                <a:lnTo>
                  <a:pt x="72" y="170"/>
                </a:lnTo>
                <a:lnTo>
                  <a:pt x="74" y="170"/>
                </a:lnTo>
                <a:lnTo>
                  <a:pt x="74" y="168"/>
                </a:lnTo>
                <a:lnTo>
                  <a:pt x="74" y="167"/>
                </a:lnTo>
                <a:lnTo>
                  <a:pt x="74" y="165"/>
                </a:lnTo>
                <a:lnTo>
                  <a:pt x="75" y="164"/>
                </a:lnTo>
                <a:lnTo>
                  <a:pt x="75" y="164"/>
                </a:lnTo>
                <a:lnTo>
                  <a:pt x="75" y="163"/>
                </a:lnTo>
                <a:lnTo>
                  <a:pt x="75" y="163"/>
                </a:lnTo>
                <a:lnTo>
                  <a:pt x="77" y="161"/>
                </a:lnTo>
                <a:lnTo>
                  <a:pt x="77" y="161"/>
                </a:lnTo>
                <a:lnTo>
                  <a:pt x="77" y="161"/>
                </a:lnTo>
                <a:lnTo>
                  <a:pt x="77" y="161"/>
                </a:lnTo>
                <a:lnTo>
                  <a:pt x="77" y="160"/>
                </a:lnTo>
                <a:lnTo>
                  <a:pt x="78" y="160"/>
                </a:lnTo>
                <a:lnTo>
                  <a:pt x="78" y="160"/>
                </a:lnTo>
                <a:lnTo>
                  <a:pt x="78" y="160"/>
                </a:lnTo>
                <a:lnTo>
                  <a:pt x="78" y="161"/>
                </a:lnTo>
                <a:lnTo>
                  <a:pt x="80" y="161"/>
                </a:lnTo>
                <a:lnTo>
                  <a:pt x="80" y="161"/>
                </a:lnTo>
                <a:lnTo>
                  <a:pt x="80" y="161"/>
                </a:lnTo>
                <a:lnTo>
                  <a:pt x="80" y="163"/>
                </a:lnTo>
                <a:lnTo>
                  <a:pt x="80" y="163"/>
                </a:lnTo>
                <a:lnTo>
                  <a:pt x="81" y="163"/>
                </a:lnTo>
                <a:lnTo>
                  <a:pt x="81" y="164"/>
                </a:lnTo>
                <a:lnTo>
                  <a:pt x="81" y="165"/>
                </a:lnTo>
                <a:lnTo>
                  <a:pt x="81" y="165"/>
                </a:lnTo>
                <a:lnTo>
                  <a:pt x="82" y="167"/>
                </a:lnTo>
                <a:lnTo>
                  <a:pt x="82" y="168"/>
                </a:lnTo>
                <a:lnTo>
                  <a:pt x="82" y="168"/>
                </a:lnTo>
                <a:lnTo>
                  <a:pt x="82" y="170"/>
                </a:lnTo>
                <a:lnTo>
                  <a:pt x="82" y="171"/>
                </a:lnTo>
                <a:lnTo>
                  <a:pt x="84" y="173"/>
                </a:lnTo>
                <a:lnTo>
                  <a:pt x="84" y="174"/>
                </a:lnTo>
                <a:lnTo>
                  <a:pt x="84" y="175"/>
                </a:lnTo>
                <a:lnTo>
                  <a:pt x="84" y="177"/>
                </a:lnTo>
                <a:lnTo>
                  <a:pt x="85" y="178"/>
                </a:lnTo>
                <a:lnTo>
                  <a:pt x="85" y="180"/>
                </a:lnTo>
                <a:lnTo>
                  <a:pt x="85" y="181"/>
                </a:lnTo>
                <a:lnTo>
                  <a:pt x="85" y="182"/>
                </a:lnTo>
                <a:lnTo>
                  <a:pt x="87" y="184"/>
                </a:lnTo>
                <a:lnTo>
                  <a:pt x="87" y="185"/>
                </a:lnTo>
                <a:lnTo>
                  <a:pt x="87" y="187"/>
                </a:lnTo>
                <a:lnTo>
                  <a:pt x="87" y="190"/>
                </a:lnTo>
                <a:lnTo>
                  <a:pt x="87" y="191"/>
                </a:lnTo>
                <a:lnTo>
                  <a:pt x="88" y="192"/>
                </a:lnTo>
                <a:lnTo>
                  <a:pt x="88" y="194"/>
                </a:lnTo>
                <a:lnTo>
                  <a:pt x="88" y="195"/>
                </a:lnTo>
                <a:lnTo>
                  <a:pt x="88" y="197"/>
                </a:lnTo>
                <a:lnTo>
                  <a:pt x="89" y="199"/>
                </a:lnTo>
                <a:lnTo>
                  <a:pt x="89" y="201"/>
                </a:lnTo>
                <a:lnTo>
                  <a:pt x="89" y="202"/>
                </a:lnTo>
                <a:lnTo>
                  <a:pt x="89" y="204"/>
                </a:lnTo>
                <a:lnTo>
                  <a:pt x="89" y="205"/>
                </a:lnTo>
                <a:lnTo>
                  <a:pt x="91" y="207"/>
                </a:lnTo>
                <a:lnTo>
                  <a:pt x="91" y="208"/>
                </a:lnTo>
                <a:lnTo>
                  <a:pt x="91" y="209"/>
                </a:lnTo>
                <a:lnTo>
                  <a:pt x="91" y="211"/>
                </a:lnTo>
                <a:lnTo>
                  <a:pt x="92" y="212"/>
                </a:lnTo>
                <a:lnTo>
                  <a:pt x="92" y="214"/>
                </a:lnTo>
                <a:lnTo>
                  <a:pt x="92" y="215"/>
                </a:lnTo>
                <a:lnTo>
                  <a:pt x="92" y="216"/>
                </a:lnTo>
                <a:lnTo>
                  <a:pt x="94" y="218"/>
                </a:lnTo>
                <a:lnTo>
                  <a:pt x="94" y="219"/>
                </a:lnTo>
                <a:lnTo>
                  <a:pt x="94" y="219"/>
                </a:lnTo>
                <a:lnTo>
                  <a:pt x="94" y="221"/>
                </a:lnTo>
                <a:lnTo>
                  <a:pt x="94" y="221"/>
                </a:lnTo>
                <a:lnTo>
                  <a:pt x="95" y="222"/>
                </a:lnTo>
                <a:lnTo>
                  <a:pt x="95" y="222"/>
                </a:lnTo>
                <a:lnTo>
                  <a:pt x="95" y="224"/>
                </a:lnTo>
                <a:lnTo>
                  <a:pt x="95" y="224"/>
                </a:lnTo>
                <a:lnTo>
                  <a:pt x="97" y="224"/>
                </a:lnTo>
                <a:lnTo>
                  <a:pt x="97" y="224"/>
                </a:lnTo>
                <a:lnTo>
                  <a:pt x="97" y="225"/>
                </a:lnTo>
                <a:lnTo>
                  <a:pt x="97" y="225"/>
                </a:lnTo>
                <a:lnTo>
                  <a:pt x="97" y="224"/>
                </a:lnTo>
                <a:lnTo>
                  <a:pt x="98" y="224"/>
                </a:lnTo>
                <a:lnTo>
                  <a:pt x="98" y="224"/>
                </a:lnTo>
                <a:lnTo>
                  <a:pt x="98" y="224"/>
                </a:lnTo>
                <a:lnTo>
                  <a:pt x="98" y="222"/>
                </a:lnTo>
                <a:lnTo>
                  <a:pt x="99" y="222"/>
                </a:lnTo>
                <a:lnTo>
                  <a:pt x="99" y="221"/>
                </a:lnTo>
                <a:lnTo>
                  <a:pt x="99" y="221"/>
                </a:lnTo>
                <a:lnTo>
                  <a:pt x="99" y="219"/>
                </a:lnTo>
                <a:lnTo>
                  <a:pt x="101" y="219"/>
                </a:lnTo>
                <a:lnTo>
                  <a:pt x="101" y="218"/>
                </a:lnTo>
                <a:lnTo>
                  <a:pt x="101" y="216"/>
                </a:lnTo>
                <a:lnTo>
                  <a:pt x="101" y="215"/>
                </a:lnTo>
                <a:lnTo>
                  <a:pt x="102" y="214"/>
                </a:lnTo>
                <a:lnTo>
                  <a:pt x="102" y="212"/>
                </a:lnTo>
                <a:lnTo>
                  <a:pt x="102" y="211"/>
                </a:lnTo>
                <a:lnTo>
                  <a:pt x="102" y="209"/>
                </a:lnTo>
                <a:lnTo>
                  <a:pt x="102" y="208"/>
                </a:lnTo>
                <a:lnTo>
                  <a:pt x="104" y="207"/>
                </a:lnTo>
                <a:lnTo>
                  <a:pt x="104" y="204"/>
                </a:lnTo>
                <a:lnTo>
                  <a:pt x="104" y="202"/>
                </a:lnTo>
                <a:lnTo>
                  <a:pt x="104" y="201"/>
                </a:lnTo>
                <a:lnTo>
                  <a:pt x="105" y="199"/>
                </a:lnTo>
                <a:lnTo>
                  <a:pt x="105" y="197"/>
                </a:lnTo>
                <a:lnTo>
                  <a:pt x="105" y="195"/>
                </a:lnTo>
                <a:lnTo>
                  <a:pt x="105" y="194"/>
                </a:lnTo>
                <a:lnTo>
                  <a:pt x="105" y="191"/>
                </a:lnTo>
                <a:lnTo>
                  <a:pt x="106" y="190"/>
                </a:lnTo>
                <a:lnTo>
                  <a:pt x="106" y="188"/>
                </a:lnTo>
                <a:lnTo>
                  <a:pt x="106" y="185"/>
                </a:lnTo>
                <a:lnTo>
                  <a:pt x="106" y="184"/>
                </a:lnTo>
                <a:lnTo>
                  <a:pt x="108" y="181"/>
                </a:lnTo>
                <a:lnTo>
                  <a:pt x="108" y="180"/>
                </a:lnTo>
                <a:lnTo>
                  <a:pt x="108" y="178"/>
                </a:lnTo>
                <a:lnTo>
                  <a:pt x="108" y="175"/>
                </a:lnTo>
                <a:lnTo>
                  <a:pt x="109" y="174"/>
                </a:lnTo>
                <a:lnTo>
                  <a:pt x="109" y="173"/>
                </a:lnTo>
                <a:lnTo>
                  <a:pt x="109" y="170"/>
                </a:lnTo>
                <a:lnTo>
                  <a:pt x="109" y="168"/>
                </a:lnTo>
                <a:lnTo>
                  <a:pt x="109" y="167"/>
                </a:lnTo>
                <a:lnTo>
                  <a:pt x="111" y="164"/>
                </a:lnTo>
                <a:lnTo>
                  <a:pt x="111" y="163"/>
                </a:lnTo>
                <a:lnTo>
                  <a:pt x="111" y="161"/>
                </a:lnTo>
                <a:lnTo>
                  <a:pt x="111" y="160"/>
                </a:lnTo>
                <a:lnTo>
                  <a:pt x="112" y="157"/>
                </a:lnTo>
                <a:lnTo>
                  <a:pt x="112" y="156"/>
                </a:lnTo>
                <a:lnTo>
                  <a:pt x="112" y="154"/>
                </a:lnTo>
                <a:lnTo>
                  <a:pt x="112" y="153"/>
                </a:lnTo>
                <a:lnTo>
                  <a:pt x="112" y="151"/>
                </a:lnTo>
                <a:lnTo>
                  <a:pt x="114" y="150"/>
                </a:lnTo>
                <a:lnTo>
                  <a:pt x="114" y="148"/>
                </a:lnTo>
                <a:lnTo>
                  <a:pt x="114" y="147"/>
                </a:lnTo>
                <a:lnTo>
                  <a:pt x="114" y="146"/>
                </a:lnTo>
                <a:lnTo>
                  <a:pt x="115" y="144"/>
                </a:lnTo>
                <a:lnTo>
                  <a:pt x="115" y="143"/>
                </a:lnTo>
                <a:lnTo>
                  <a:pt x="115" y="143"/>
                </a:lnTo>
                <a:lnTo>
                  <a:pt x="115" y="141"/>
                </a:lnTo>
                <a:lnTo>
                  <a:pt x="116" y="140"/>
                </a:lnTo>
                <a:lnTo>
                  <a:pt x="116" y="140"/>
                </a:lnTo>
                <a:lnTo>
                  <a:pt x="116" y="139"/>
                </a:lnTo>
                <a:lnTo>
                  <a:pt x="116" y="139"/>
                </a:lnTo>
                <a:lnTo>
                  <a:pt x="116" y="137"/>
                </a:lnTo>
                <a:lnTo>
                  <a:pt x="118" y="137"/>
                </a:lnTo>
                <a:lnTo>
                  <a:pt x="118" y="136"/>
                </a:lnTo>
                <a:lnTo>
                  <a:pt x="118" y="136"/>
                </a:lnTo>
                <a:lnTo>
                  <a:pt x="118" y="134"/>
                </a:lnTo>
                <a:lnTo>
                  <a:pt x="119" y="134"/>
                </a:lnTo>
                <a:lnTo>
                  <a:pt x="119" y="134"/>
                </a:lnTo>
                <a:lnTo>
                  <a:pt x="119" y="134"/>
                </a:lnTo>
                <a:lnTo>
                  <a:pt x="119" y="134"/>
                </a:lnTo>
                <a:lnTo>
                  <a:pt x="119" y="134"/>
                </a:lnTo>
                <a:lnTo>
                  <a:pt x="121" y="134"/>
                </a:lnTo>
                <a:lnTo>
                  <a:pt x="121" y="134"/>
                </a:lnTo>
                <a:lnTo>
                  <a:pt x="121" y="134"/>
                </a:lnTo>
                <a:lnTo>
                  <a:pt x="121" y="134"/>
                </a:lnTo>
                <a:lnTo>
                  <a:pt x="122" y="134"/>
                </a:lnTo>
                <a:lnTo>
                  <a:pt x="122" y="134"/>
                </a:lnTo>
                <a:lnTo>
                  <a:pt x="122" y="136"/>
                </a:lnTo>
                <a:lnTo>
                  <a:pt x="122" y="136"/>
                </a:lnTo>
                <a:lnTo>
                  <a:pt x="123" y="137"/>
                </a:lnTo>
                <a:lnTo>
                  <a:pt x="123" y="137"/>
                </a:lnTo>
                <a:lnTo>
                  <a:pt x="123" y="137"/>
                </a:lnTo>
                <a:lnTo>
                  <a:pt x="123" y="139"/>
                </a:lnTo>
                <a:lnTo>
                  <a:pt x="123" y="140"/>
                </a:lnTo>
                <a:lnTo>
                  <a:pt x="125" y="140"/>
                </a:lnTo>
                <a:lnTo>
                  <a:pt x="125" y="141"/>
                </a:lnTo>
                <a:lnTo>
                  <a:pt x="125" y="143"/>
                </a:lnTo>
                <a:lnTo>
                  <a:pt x="125" y="143"/>
                </a:lnTo>
                <a:lnTo>
                  <a:pt x="126" y="144"/>
                </a:lnTo>
                <a:lnTo>
                  <a:pt x="126" y="146"/>
                </a:lnTo>
                <a:lnTo>
                  <a:pt x="126" y="147"/>
                </a:lnTo>
                <a:lnTo>
                  <a:pt x="126" y="148"/>
                </a:lnTo>
                <a:lnTo>
                  <a:pt x="126" y="150"/>
                </a:lnTo>
                <a:lnTo>
                  <a:pt x="128" y="151"/>
                </a:lnTo>
                <a:lnTo>
                  <a:pt x="128" y="153"/>
                </a:lnTo>
                <a:lnTo>
                  <a:pt x="128" y="154"/>
                </a:lnTo>
                <a:lnTo>
                  <a:pt x="128" y="157"/>
                </a:lnTo>
                <a:lnTo>
                  <a:pt x="129" y="158"/>
                </a:lnTo>
                <a:lnTo>
                  <a:pt x="129" y="160"/>
                </a:lnTo>
                <a:lnTo>
                  <a:pt x="129" y="161"/>
                </a:lnTo>
                <a:lnTo>
                  <a:pt x="129" y="164"/>
                </a:lnTo>
                <a:lnTo>
                  <a:pt x="129" y="165"/>
                </a:lnTo>
                <a:lnTo>
                  <a:pt x="130" y="168"/>
                </a:lnTo>
                <a:lnTo>
                  <a:pt x="130" y="170"/>
                </a:lnTo>
                <a:lnTo>
                  <a:pt x="130" y="171"/>
                </a:lnTo>
                <a:lnTo>
                  <a:pt x="130" y="174"/>
                </a:lnTo>
                <a:lnTo>
                  <a:pt x="132" y="177"/>
                </a:lnTo>
                <a:lnTo>
                  <a:pt x="132" y="178"/>
                </a:lnTo>
                <a:lnTo>
                  <a:pt x="132" y="181"/>
                </a:lnTo>
                <a:lnTo>
                  <a:pt x="132" y="182"/>
                </a:lnTo>
                <a:lnTo>
                  <a:pt x="133" y="185"/>
                </a:lnTo>
                <a:lnTo>
                  <a:pt x="133" y="188"/>
                </a:lnTo>
                <a:lnTo>
                  <a:pt x="133" y="190"/>
                </a:lnTo>
                <a:lnTo>
                  <a:pt x="133" y="192"/>
                </a:lnTo>
                <a:lnTo>
                  <a:pt x="133" y="195"/>
                </a:lnTo>
                <a:lnTo>
                  <a:pt x="135" y="197"/>
                </a:lnTo>
                <a:lnTo>
                  <a:pt x="135" y="199"/>
                </a:lnTo>
                <a:lnTo>
                  <a:pt x="135" y="202"/>
                </a:lnTo>
                <a:lnTo>
                  <a:pt x="135" y="205"/>
                </a:lnTo>
                <a:lnTo>
                  <a:pt x="136" y="207"/>
                </a:lnTo>
                <a:lnTo>
                  <a:pt x="136" y="209"/>
                </a:lnTo>
                <a:lnTo>
                  <a:pt x="136" y="212"/>
                </a:lnTo>
                <a:lnTo>
                  <a:pt x="136" y="215"/>
                </a:lnTo>
                <a:lnTo>
                  <a:pt x="136" y="216"/>
                </a:lnTo>
                <a:lnTo>
                  <a:pt x="138" y="219"/>
                </a:lnTo>
                <a:lnTo>
                  <a:pt x="138" y="222"/>
                </a:lnTo>
                <a:lnTo>
                  <a:pt x="138" y="225"/>
                </a:lnTo>
                <a:lnTo>
                  <a:pt x="138" y="226"/>
                </a:lnTo>
                <a:lnTo>
                  <a:pt x="139" y="229"/>
                </a:lnTo>
                <a:lnTo>
                  <a:pt x="139" y="232"/>
                </a:lnTo>
                <a:lnTo>
                  <a:pt x="139" y="233"/>
                </a:lnTo>
                <a:lnTo>
                  <a:pt x="139" y="236"/>
                </a:lnTo>
                <a:lnTo>
                  <a:pt x="140" y="239"/>
                </a:lnTo>
                <a:lnTo>
                  <a:pt x="140" y="241"/>
                </a:lnTo>
                <a:lnTo>
                  <a:pt x="140" y="243"/>
                </a:lnTo>
                <a:lnTo>
                  <a:pt x="140" y="245"/>
                </a:lnTo>
                <a:lnTo>
                  <a:pt x="140" y="248"/>
                </a:lnTo>
                <a:lnTo>
                  <a:pt x="142" y="249"/>
                </a:lnTo>
                <a:lnTo>
                  <a:pt x="142" y="252"/>
                </a:lnTo>
                <a:lnTo>
                  <a:pt x="142" y="253"/>
                </a:lnTo>
                <a:lnTo>
                  <a:pt x="142" y="255"/>
                </a:lnTo>
                <a:lnTo>
                  <a:pt x="143" y="256"/>
                </a:lnTo>
                <a:lnTo>
                  <a:pt x="143" y="259"/>
                </a:lnTo>
                <a:lnTo>
                  <a:pt x="143" y="260"/>
                </a:lnTo>
                <a:lnTo>
                  <a:pt x="143" y="262"/>
                </a:lnTo>
                <a:lnTo>
                  <a:pt x="143" y="263"/>
                </a:lnTo>
                <a:lnTo>
                  <a:pt x="145" y="265"/>
                </a:lnTo>
                <a:lnTo>
                  <a:pt x="145" y="266"/>
                </a:lnTo>
                <a:lnTo>
                  <a:pt x="145" y="266"/>
                </a:lnTo>
                <a:lnTo>
                  <a:pt x="145" y="267"/>
                </a:lnTo>
                <a:lnTo>
                  <a:pt x="146" y="269"/>
                </a:lnTo>
                <a:lnTo>
                  <a:pt x="146" y="269"/>
                </a:lnTo>
                <a:lnTo>
                  <a:pt x="146" y="270"/>
                </a:lnTo>
                <a:lnTo>
                  <a:pt x="146" y="270"/>
                </a:lnTo>
                <a:lnTo>
                  <a:pt x="147" y="272"/>
                </a:lnTo>
                <a:lnTo>
                  <a:pt x="147" y="272"/>
                </a:lnTo>
                <a:lnTo>
                  <a:pt x="147" y="272"/>
                </a:lnTo>
                <a:lnTo>
                  <a:pt x="147" y="272"/>
                </a:lnTo>
                <a:lnTo>
                  <a:pt x="147" y="272"/>
                </a:lnTo>
                <a:lnTo>
                  <a:pt x="149" y="272"/>
                </a:lnTo>
                <a:lnTo>
                  <a:pt x="149" y="272"/>
                </a:lnTo>
                <a:lnTo>
                  <a:pt x="149" y="272"/>
                </a:lnTo>
                <a:lnTo>
                  <a:pt x="149" y="272"/>
                </a:lnTo>
                <a:lnTo>
                  <a:pt x="150" y="270"/>
                </a:lnTo>
                <a:lnTo>
                  <a:pt x="150" y="270"/>
                </a:lnTo>
                <a:lnTo>
                  <a:pt x="150" y="269"/>
                </a:lnTo>
                <a:lnTo>
                  <a:pt x="150" y="269"/>
                </a:lnTo>
                <a:lnTo>
                  <a:pt x="150" y="267"/>
                </a:lnTo>
                <a:lnTo>
                  <a:pt x="152" y="267"/>
                </a:lnTo>
                <a:lnTo>
                  <a:pt x="152" y="266"/>
                </a:lnTo>
                <a:lnTo>
                  <a:pt x="152" y="265"/>
                </a:lnTo>
                <a:lnTo>
                  <a:pt x="152" y="265"/>
                </a:lnTo>
                <a:lnTo>
                  <a:pt x="153" y="263"/>
                </a:lnTo>
                <a:lnTo>
                  <a:pt x="153" y="262"/>
                </a:lnTo>
                <a:lnTo>
                  <a:pt x="153" y="260"/>
                </a:lnTo>
                <a:lnTo>
                  <a:pt x="153" y="259"/>
                </a:lnTo>
                <a:lnTo>
                  <a:pt x="155" y="257"/>
                </a:lnTo>
                <a:lnTo>
                  <a:pt x="155" y="257"/>
                </a:lnTo>
                <a:lnTo>
                  <a:pt x="155" y="256"/>
                </a:lnTo>
                <a:lnTo>
                  <a:pt x="155" y="255"/>
                </a:lnTo>
                <a:lnTo>
                  <a:pt x="155" y="253"/>
                </a:lnTo>
                <a:lnTo>
                  <a:pt x="156" y="252"/>
                </a:lnTo>
                <a:lnTo>
                  <a:pt x="156" y="250"/>
                </a:lnTo>
                <a:lnTo>
                  <a:pt x="156" y="249"/>
                </a:lnTo>
                <a:lnTo>
                  <a:pt x="156" y="248"/>
                </a:lnTo>
                <a:lnTo>
                  <a:pt x="157" y="246"/>
                </a:lnTo>
                <a:lnTo>
                  <a:pt x="157" y="245"/>
                </a:lnTo>
                <a:lnTo>
                  <a:pt x="157" y="243"/>
                </a:lnTo>
                <a:lnTo>
                  <a:pt x="157" y="242"/>
                </a:lnTo>
                <a:lnTo>
                  <a:pt x="157" y="241"/>
                </a:lnTo>
                <a:lnTo>
                  <a:pt x="159" y="239"/>
                </a:lnTo>
                <a:lnTo>
                  <a:pt x="159" y="238"/>
                </a:lnTo>
                <a:lnTo>
                  <a:pt x="159" y="236"/>
                </a:lnTo>
                <a:lnTo>
                  <a:pt x="159" y="235"/>
                </a:lnTo>
                <a:lnTo>
                  <a:pt x="160" y="233"/>
                </a:lnTo>
                <a:lnTo>
                  <a:pt x="160" y="232"/>
                </a:lnTo>
                <a:lnTo>
                  <a:pt x="160" y="231"/>
                </a:lnTo>
                <a:lnTo>
                  <a:pt x="160" y="229"/>
                </a:lnTo>
                <a:lnTo>
                  <a:pt x="160" y="229"/>
                </a:lnTo>
                <a:lnTo>
                  <a:pt x="162" y="228"/>
                </a:lnTo>
                <a:lnTo>
                  <a:pt x="162" y="226"/>
                </a:lnTo>
                <a:lnTo>
                  <a:pt x="162" y="225"/>
                </a:lnTo>
                <a:lnTo>
                  <a:pt x="162" y="224"/>
                </a:lnTo>
                <a:lnTo>
                  <a:pt x="163" y="224"/>
                </a:lnTo>
                <a:lnTo>
                  <a:pt x="163" y="222"/>
                </a:lnTo>
                <a:lnTo>
                  <a:pt x="163" y="221"/>
                </a:lnTo>
                <a:lnTo>
                  <a:pt x="163" y="221"/>
                </a:lnTo>
                <a:lnTo>
                  <a:pt x="164" y="219"/>
                </a:lnTo>
                <a:lnTo>
                  <a:pt x="164" y="218"/>
                </a:lnTo>
                <a:lnTo>
                  <a:pt x="164" y="218"/>
                </a:lnTo>
                <a:lnTo>
                  <a:pt x="164" y="216"/>
                </a:lnTo>
                <a:lnTo>
                  <a:pt x="164" y="216"/>
                </a:lnTo>
                <a:lnTo>
                  <a:pt x="166" y="215"/>
                </a:lnTo>
                <a:lnTo>
                  <a:pt x="166" y="214"/>
                </a:lnTo>
                <a:lnTo>
                  <a:pt x="166" y="214"/>
                </a:lnTo>
                <a:lnTo>
                  <a:pt x="166" y="214"/>
                </a:lnTo>
                <a:lnTo>
                  <a:pt x="167" y="212"/>
                </a:lnTo>
                <a:lnTo>
                  <a:pt x="167" y="212"/>
                </a:lnTo>
                <a:lnTo>
                  <a:pt x="167" y="211"/>
                </a:lnTo>
                <a:lnTo>
                  <a:pt x="167" y="211"/>
                </a:lnTo>
                <a:lnTo>
                  <a:pt x="167" y="211"/>
                </a:lnTo>
                <a:lnTo>
                  <a:pt x="169" y="209"/>
                </a:lnTo>
                <a:lnTo>
                  <a:pt x="169" y="209"/>
                </a:lnTo>
                <a:lnTo>
                  <a:pt x="169" y="209"/>
                </a:lnTo>
                <a:lnTo>
                  <a:pt x="169" y="209"/>
                </a:lnTo>
                <a:lnTo>
                  <a:pt x="170" y="208"/>
                </a:lnTo>
                <a:lnTo>
                  <a:pt x="170" y="208"/>
                </a:lnTo>
                <a:lnTo>
                  <a:pt x="170" y="208"/>
                </a:lnTo>
                <a:lnTo>
                  <a:pt x="170" y="208"/>
                </a:lnTo>
                <a:lnTo>
                  <a:pt x="172" y="208"/>
                </a:lnTo>
                <a:lnTo>
                  <a:pt x="172" y="207"/>
                </a:lnTo>
                <a:lnTo>
                  <a:pt x="172" y="207"/>
                </a:lnTo>
                <a:lnTo>
                  <a:pt x="172" y="207"/>
                </a:lnTo>
                <a:lnTo>
                  <a:pt x="172" y="207"/>
                </a:lnTo>
                <a:lnTo>
                  <a:pt x="173" y="207"/>
                </a:lnTo>
                <a:lnTo>
                  <a:pt x="173" y="207"/>
                </a:lnTo>
                <a:lnTo>
                  <a:pt x="173" y="207"/>
                </a:lnTo>
                <a:lnTo>
                  <a:pt x="173" y="207"/>
                </a:lnTo>
                <a:lnTo>
                  <a:pt x="174" y="207"/>
                </a:lnTo>
                <a:lnTo>
                  <a:pt x="174" y="207"/>
                </a:lnTo>
                <a:lnTo>
                  <a:pt x="174" y="207"/>
                </a:lnTo>
                <a:lnTo>
                  <a:pt x="174" y="207"/>
                </a:lnTo>
                <a:lnTo>
                  <a:pt x="174" y="207"/>
                </a:lnTo>
                <a:lnTo>
                  <a:pt x="176" y="207"/>
                </a:lnTo>
                <a:lnTo>
                  <a:pt x="176" y="208"/>
                </a:lnTo>
                <a:lnTo>
                  <a:pt x="176" y="208"/>
                </a:lnTo>
                <a:lnTo>
                  <a:pt x="176" y="208"/>
                </a:lnTo>
                <a:lnTo>
                  <a:pt x="177" y="208"/>
                </a:lnTo>
                <a:lnTo>
                  <a:pt x="177" y="208"/>
                </a:lnTo>
                <a:lnTo>
                  <a:pt x="177" y="208"/>
                </a:lnTo>
                <a:lnTo>
                  <a:pt x="177" y="208"/>
                </a:lnTo>
                <a:lnTo>
                  <a:pt x="179" y="208"/>
                </a:lnTo>
                <a:lnTo>
                  <a:pt x="179" y="209"/>
                </a:lnTo>
                <a:lnTo>
                  <a:pt x="179" y="209"/>
                </a:lnTo>
                <a:lnTo>
                  <a:pt x="179" y="209"/>
                </a:lnTo>
                <a:lnTo>
                  <a:pt x="179" y="209"/>
                </a:lnTo>
                <a:lnTo>
                  <a:pt x="180" y="209"/>
                </a:lnTo>
                <a:lnTo>
                  <a:pt x="180" y="209"/>
                </a:lnTo>
                <a:lnTo>
                  <a:pt x="180" y="209"/>
                </a:lnTo>
                <a:lnTo>
                  <a:pt x="180" y="211"/>
                </a:lnTo>
                <a:lnTo>
                  <a:pt x="181" y="211"/>
                </a:lnTo>
                <a:lnTo>
                  <a:pt x="181" y="211"/>
                </a:lnTo>
                <a:lnTo>
                  <a:pt x="181" y="211"/>
                </a:lnTo>
                <a:lnTo>
                  <a:pt x="181" y="211"/>
                </a:lnTo>
                <a:lnTo>
                  <a:pt x="181" y="211"/>
                </a:lnTo>
                <a:lnTo>
                  <a:pt x="183" y="211"/>
                </a:lnTo>
                <a:lnTo>
                  <a:pt x="183" y="212"/>
                </a:lnTo>
                <a:lnTo>
                  <a:pt x="183" y="212"/>
                </a:lnTo>
                <a:lnTo>
                  <a:pt x="183" y="212"/>
                </a:lnTo>
                <a:lnTo>
                  <a:pt x="184" y="212"/>
                </a:lnTo>
                <a:lnTo>
                  <a:pt x="184" y="212"/>
                </a:lnTo>
                <a:lnTo>
                  <a:pt x="184" y="212"/>
                </a:lnTo>
                <a:lnTo>
                  <a:pt x="184" y="212"/>
                </a:lnTo>
                <a:lnTo>
                  <a:pt x="186" y="212"/>
                </a:lnTo>
                <a:lnTo>
                  <a:pt x="186" y="214"/>
                </a:lnTo>
                <a:lnTo>
                  <a:pt x="186" y="214"/>
                </a:lnTo>
                <a:lnTo>
                  <a:pt x="186" y="214"/>
                </a:lnTo>
                <a:lnTo>
                  <a:pt x="186" y="214"/>
                </a:lnTo>
                <a:lnTo>
                  <a:pt x="187" y="214"/>
                </a:lnTo>
                <a:lnTo>
                  <a:pt x="187" y="214"/>
                </a:lnTo>
                <a:lnTo>
                  <a:pt x="187" y="214"/>
                </a:lnTo>
                <a:lnTo>
                  <a:pt x="187" y="214"/>
                </a:lnTo>
                <a:lnTo>
                  <a:pt x="189" y="214"/>
                </a:lnTo>
                <a:lnTo>
                  <a:pt x="189" y="214"/>
                </a:lnTo>
                <a:lnTo>
                  <a:pt x="189" y="214"/>
                </a:lnTo>
                <a:lnTo>
                  <a:pt x="189" y="214"/>
                </a:lnTo>
                <a:lnTo>
                  <a:pt x="189" y="215"/>
                </a:lnTo>
                <a:lnTo>
                  <a:pt x="190" y="215"/>
                </a:lnTo>
                <a:lnTo>
                  <a:pt x="190" y="215"/>
                </a:lnTo>
                <a:lnTo>
                  <a:pt x="190" y="215"/>
                </a:lnTo>
                <a:lnTo>
                  <a:pt x="190" y="215"/>
                </a:lnTo>
                <a:lnTo>
                  <a:pt x="191" y="215"/>
                </a:lnTo>
                <a:lnTo>
                  <a:pt x="191" y="215"/>
                </a:lnTo>
                <a:lnTo>
                  <a:pt x="191" y="215"/>
                </a:lnTo>
                <a:lnTo>
                  <a:pt x="191" y="215"/>
                </a:lnTo>
                <a:lnTo>
                  <a:pt x="191" y="215"/>
                </a:lnTo>
                <a:lnTo>
                  <a:pt x="193" y="215"/>
                </a:lnTo>
                <a:lnTo>
                  <a:pt x="193" y="215"/>
                </a:lnTo>
                <a:lnTo>
                  <a:pt x="193" y="216"/>
                </a:lnTo>
                <a:lnTo>
                  <a:pt x="193" y="216"/>
                </a:lnTo>
                <a:lnTo>
                  <a:pt x="194" y="216"/>
                </a:lnTo>
                <a:lnTo>
                  <a:pt x="194" y="216"/>
                </a:lnTo>
                <a:lnTo>
                  <a:pt x="194" y="216"/>
                </a:lnTo>
                <a:lnTo>
                  <a:pt x="194" y="216"/>
                </a:lnTo>
                <a:lnTo>
                  <a:pt x="196" y="218"/>
                </a:lnTo>
                <a:lnTo>
                  <a:pt x="196" y="218"/>
                </a:lnTo>
                <a:lnTo>
                  <a:pt x="196" y="218"/>
                </a:lnTo>
                <a:lnTo>
                  <a:pt x="196" y="218"/>
                </a:lnTo>
                <a:lnTo>
                  <a:pt x="196" y="218"/>
                </a:lnTo>
                <a:lnTo>
                  <a:pt x="197" y="219"/>
                </a:lnTo>
                <a:lnTo>
                  <a:pt x="197" y="219"/>
                </a:lnTo>
                <a:lnTo>
                  <a:pt x="197" y="219"/>
                </a:lnTo>
                <a:lnTo>
                  <a:pt x="197" y="219"/>
                </a:lnTo>
                <a:lnTo>
                  <a:pt x="198" y="221"/>
                </a:lnTo>
                <a:lnTo>
                  <a:pt x="198" y="221"/>
                </a:lnTo>
                <a:lnTo>
                  <a:pt x="198" y="221"/>
                </a:lnTo>
                <a:lnTo>
                  <a:pt x="198" y="222"/>
                </a:lnTo>
                <a:lnTo>
                  <a:pt x="198" y="222"/>
                </a:lnTo>
                <a:lnTo>
                  <a:pt x="200" y="222"/>
                </a:lnTo>
                <a:lnTo>
                  <a:pt x="200" y="224"/>
                </a:lnTo>
                <a:lnTo>
                  <a:pt x="200" y="224"/>
                </a:lnTo>
                <a:lnTo>
                  <a:pt x="200" y="225"/>
                </a:lnTo>
                <a:lnTo>
                  <a:pt x="201" y="225"/>
                </a:lnTo>
                <a:lnTo>
                  <a:pt x="201" y="226"/>
                </a:lnTo>
                <a:lnTo>
                  <a:pt x="201" y="226"/>
                </a:lnTo>
                <a:lnTo>
                  <a:pt x="201" y="228"/>
                </a:lnTo>
                <a:lnTo>
                  <a:pt x="203" y="229"/>
                </a:lnTo>
                <a:lnTo>
                  <a:pt x="203" y="229"/>
                </a:lnTo>
                <a:lnTo>
                  <a:pt x="203" y="231"/>
                </a:lnTo>
                <a:lnTo>
                  <a:pt x="203" y="232"/>
                </a:lnTo>
                <a:lnTo>
                  <a:pt x="203" y="232"/>
                </a:lnTo>
                <a:lnTo>
                  <a:pt x="204" y="233"/>
                </a:lnTo>
                <a:lnTo>
                  <a:pt x="204" y="235"/>
                </a:lnTo>
                <a:lnTo>
                  <a:pt x="204" y="236"/>
                </a:lnTo>
                <a:lnTo>
                  <a:pt x="204" y="236"/>
                </a:lnTo>
                <a:lnTo>
                  <a:pt x="206" y="238"/>
                </a:lnTo>
                <a:lnTo>
                  <a:pt x="206" y="239"/>
                </a:lnTo>
                <a:lnTo>
                  <a:pt x="206" y="241"/>
                </a:lnTo>
                <a:lnTo>
                  <a:pt x="206" y="242"/>
                </a:lnTo>
                <a:lnTo>
                  <a:pt x="206" y="243"/>
                </a:lnTo>
                <a:lnTo>
                  <a:pt x="207" y="245"/>
                </a:lnTo>
                <a:lnTo>
                  <a:pt x="207" y="246"/>
                </a:lnTo>
                <a:lnTo>
                  <a:pt x="207" y="248"/>
                </a:lnTo>
                <a:lnTo>
                  <a:pt x="207" y="249"/>
                </a:lnTo>
                <a:lnTo>
                  <a:pt x="208" y="250"/>
                </a:lnTo>
                <a:lnTo>
                  <a:pt x="208" y="252"/>
                </a:lnTo>
                <a:lnTo>
                  <a:pt x="208" y="253"/>
                </a:lnTo>
                <a:lnTo>
                  <a:pt x="208" y="255"/>
                </a:lnTo>
                <a:lnTo>
                  <a:pt x="210" y="257"/>
                </a:lnTo>
                <a:lnTo>
                  <a:pt x="210" y="259"/>
                </a:lnTo>
                <a:lnTo>
                  <a:pt x="210" y="260"/>
                </a:lnTo>
                <a:lnTo>
                  <a:pt x="210" y="262"/>
                </a:lnTo>
                <a:lnTo>
                  <a:pt x="210" y="263"/>
                </a:lnTo>
                <a:lnTo>
                  <a:pt x="211" y="266"/>
                </a:lnTo>
                <a:lnTo>
                  <a:pt x="211" y="267"/>
                </a:lnTo>
                <a:lnTo>
                  <a:pt x="211" y="269"/>
                </a:lnTo>
                <a:lnTo>
                  <a:pt x="211" y="272"/>
                </a:lnTo>
                <a:lnTo>
                  <a:pt x="213" y="273"/>
                </a:lnTo>
                <a:lnTo>
                  <a:pt x="213" y="274"/>
                </a:lnTo>
                <a:lnTo>
                  <a:pt x="213" y="277"/>
                </a:lnTo>
                <a:lnTo>
                  <a:pt x="213" y="279"/>
                </a:lnTo>
                <a:lnTo>
                  <a:pt x="213" y="282"/>
                </a:lnTo>
                <a:lnTo>
                  <a:pt x="214" y="283"/>
                </a:lnTo>
                <a:lnTo>
                  <a:pt x="214" y="284"/>
                </a:lnTo>
                <a:lnTo>
                  <a:pt x="214" y="287"/>
                </a:lnTo>
                <a:lnTo>
                  <a:pt x="214" y="289"/>
                </a:lnTo>
                <a:lnTo>
                  <a:pt x="215" y="291"/>
                </a:lnTo>
                <a:lnTo>
                  <a:pt x="215" y="293"/>
                </a:lnTo>
                <a:lnTo>
                  <a:pt x="215" y="294"/>
                </a:lnTo>
                <a:lnTo>
                  <a:pt x="215" y="297"/>
                </a:lnTo>
                <a:lnTo>
                  <a:pt x="217" y="299"/>
                </a:lnTo>
                <a:lnTo>
                  <a:pt x="217" y="300"/>
                </a:lnTo>
                <a:lnTo>
                  <a:pt x="217" y="303"/>
                </a:lnTo>
                <a:lnTo>
                  <a:pt x="217" y="304"/>
                </a:lnTo>
                <a:lnTo>
                  <a:pt x="217" y="306"/>
                </a:lnTo>
                <a:lnTo>
                  <a:pt x="218" y="308"/>
                </a:lnTo>
                <a:lnTo>
                  <a:pt x="218" y="310"/>
                </a:lnTo>
                <a:lnTo>
                  <a:pt x="218" y="311"/>
                </a:lnTo>
                <a:lnTo>
                  <a:pt x="218" y="313"/>
                </a:lnTo>
                <a:lnTo>
                  <a:pt x="220" y="314"/>
                </a:lnTo>
                <a:lnTo>
                  <a:pt x="220" y="316"/>
                </a:lnTo>
                <a:lnTo>
                  <a:pt x="220" y="317"/>
                </a:lnTo>
                <a:lnTo>
                  <a:pt x="220" y="318"/>
                </a:lnTo>
                <a:lnTo>
                  <a:pt x="220" y="320"/>
                </a:lnTo>
                <a:lnTo>
                  <a:pt x="221" y="321"/>
                </a:lnTo>
                <a:lnTo>
                  <a:pt x="221" y="323"/>
                </a:lnTo>
                <a:lnTo>
                  <a:pt x="221" y="323"/>
                </a:lnTo>
                <a:lnTo>
                  <a:pt x="221" y="324"/>
                </a:lnTo>
                <a:lnTo>
                  <a:pt x="223" y="324"/>
                </a:lnTo>
                <a:lnTo>
                  <a:pt x="223" y="325"/>
                </a:lnTo>
                <a:lnTo>
                  <a:pt x="223" y="325"/>
                </a:lnTo>
                <a:lnTo>
                  <a:pt x="223" y="325"/>
                </a:lnTo>
                <a:lnTo>
                  <a:pt x="223" y="325"/>
                </a:lnTo>
                <a:lnTo>
                  <a:pt x="224" y="325"/>
                </a:lnTo>
                <a:lnTo>
                  <a:pt x="224" y="325"/>
                </a:lnTo>
                <a:lnTo>
                  <a:pt x="224" y="324"/>
                </a:lnTo>
                <a:lnTo>
                  <a:pt x="224" y="324"/>
                </a:lnTo>
                <a:lnTo>
                  <a:pt x="225" y="324"/>
                </a:lnTo>
                <a:lnTo>
                  <a:pt x="225" y="323"/>
                </a:lnTo>
                <a:lnTo>
                  <a:pt x="225" y="321"/>
                </a:lnTo>
                <a:lnTo>
                  <a:pt x="225" y="321"/>
                </a:lnTo>
                <a:lnTo>
                  <a:pt x="227" y="320"/>
                </a:lnTo>
                <a:lnTo>
                  <a:pt x="227" y="318"/>
                </a:lnTo>
                <a:lnTo>
                  <a:pt x="227" y="317"/>
                </a:lnTo>
                <a:lnTo>
                  <a:pt x="227" y="316"/>
                </a:lnTo>
                <a:lnTo>
                  <a:pt x="227" y="314"/>
                </a:lnTo>
                <a:lnTo>
                  <a:pt x="228" y="313"/>
                </a:lnTo>
                <a:lnTo>
                  <a:pt x="228" y="310"/>
                </a:lnTo>
                <a:lnTo>
                  <a:pt x="228" y="308"/>
                </a:lnTo>
                <a:lnTo>
                  <a:pt x="228" y="307"/>
                </a:lnTo>
                <a:lnTo>
                  <a:pt x="230" y="304"/>
                </a:lnTo>
                <a:lnTo>
                  <a:pt x="230" y="303"/>
                </a:lnTo>
                <a:lnTo>
                  <a:pt x="230" y="301"/>
                </a:lnTo>
                <a:lnTo>
                  <a:pt x="230" y="299"/>
                </a:lnTo>
                <a:lnTo>
                  <a:pt x="230" y="297"/>
                </a:lnTo>
                <a:lnTo>
                  <a:pt x="231" y="294"/>
                </a:lnTo>
                <a:lnTo>
                  <a:pt x="231" y="293"/>
                </a:lnTo>
                <a:lnTo>
                  <a:pt x="231" y="290"/>
                </a:lnTo>
                <a:lnTo>
                  <a:pt x="231" y="289"/>
                </a:lnTo>
                <a:lnTo>
                  <a:pt x="232" y="286"/>
                </a:lnTo>
                <a:lnTo>
                  <a:pt x="232" y="284"/>
                </a:lnTo>
                <a:lnTo>
                  <a:pt x="232" y="283"/>
                </a:lnTo>
                <a:lnTo>
                  <a:pt x="232" y="280"/>
                </a:lnTo>
                <a:lnTo>
                  <a:pt x="234" y="279"/>
                </a:lnTo>
                <a:lnTo>
                  <a:pt x="234" y="276"/>
                </a:lnTo>
                <a:lnTo>
                  <a:pt x="234" y="274"/>
                </a:lnTo>
                <a:lnTo>
                  <a:pt x="234" y="273"/>
                </a:lnTo>
                <a:lnTo>
                  <a:pt x="234" y="270"/>
                </a:lnTo>
                <a:lnTo>
                  <a:pt x="235" y="269"/>
                </a:lnTo>
                <a:lnTo>
                  <a:pt x="235" y="266"/>
                </a:lnTo>
                <a:lnTo>
                  <a:pt x="235" y="265"/>
                </a:lnTo>
                <a:lnTo>
                  <a:pt x="235" y="263"/>
                </a:lnTo>
                <a:lnTo>
                  <a:pt x="237" y="262"/>
                </a:lnTo>
                <a:lnTo>
                  <a:pt x="237" y="259"/>
                </a:lnTo>
                <a:lnTo>
                  <a:pt x="237" y="257"/>
                </a:lnTo>
                <a:lnTo>
                  <a:pt x="237" y="256"/>
                </a:lnTo>
                <a:lnTo>
                  <a:pt x="237" y="255"/>
                </a:lnTo>
                <a:lnTo>
                  <a:pt x="238" y="253"/>
                </a:lnTo>
                <a:lnTo>
                  <a:pt x="238" y="252"/>
                </a:lnTo>
                <a:lnTo>
                  <a:pt x="238" y="250"/>
                </a:lnTo>
                <a:lnTo>
                  <a:pt x="238" y="249"/>
                </a:lnTo>
                <a:lnTo>
                  <a:pt x="240" y="248"/>
                </a:lnTo>
                <a:lnTo>
                  <a:pt x="240" y="246"/>
                </a:lnTo>
                <a:lnTo>
                  <a:pt x="240" y="245"/>
                </a:lnTo>
                <a:lnTo>
                  <a:pt x="240" y="243"/>
                </a:lnTo>
                <a:lnTo>
                  <a:pt x="241" y="242"/>
                </a:lnTo>
                <a:lnTo>
                  <a:pt x="241" y="242"/>
                </a:lnTo>
                <a:lnTo>
                  <a:pt x="241" y="241"/>
                </a:lnTo>
                <a:lnTo>
                  <a:pt x="241" y="239"/>
                </a:lnTo>
                <a:lnTo>
                  <a:pt x="241" y="239"/>
                </a:lnTo>
                <a:lnTo>
                  <a:pt x="242" y="238"/>
                </a:lnTo>
                <a:lnTo>
                  <a:pt x="242" y="238"/>
                </a:lnTo>
                <a:lnTo>
                  <a:pt x="242" y="236"/>
                </a:lnTo>
                <a:lnTo>
                  <a:pt x="242" y="236"/>
                </a:lnTo>
                <a:lnTo>
                  <a:pt x="244" y="235"/>
                </a:lnTo>
                <a:lnTo>
                  <a:pt x="244" y="235"/>
                </a:lnTo>
                <a:lnTo>
                  <a:pt x="244" y="235"/>
                </a:lnTo>
                <a:lnTo>
                  <a:pt x="244" y="233"/>
                </a:lnTo>
                <a:lnTo>
                  <a:pt x="244" y="233"/>
                </a:lnTo>
                <a:lnTo>
                  <a:pt x="245" y="233"/>
                </a:lnTo>
                <a:lnTo>
                  <a:pt x="245" y="233"/>
                </a:lnTo>
                <a:lnTo>
                  <a:pt x="245" y="233"/>
                </a:lnTo>
                <a:lnTo>
                  <a:pt x="245" y="233"/>
                </a:lnTo>
                <a:lnTo>
                  <a:pt x="247" y="233"/>
                </a:lnTo>
                <a:lnTo>
                  <a:pt x="247" y="233"/>
                </a:lnTo>
                <a:lnTo>
                  <a:pt x="247" y="233"/>
                </a:lnTo>
                <a:lnTo>
                  <a:pt x="247" y="235"/>
                </a:lnTo>
                <a:lnTo>
                  <a:pt x="247" y="235"/>
                </a:lnTo>
                <a:lnTo>
                  <a:pt x="248" y="235"/>
                </a:lnTo>
                <a:lnTo>
                  <a:pt x="248" y="236"/>
                </a:lnTo>
                <a:lnTo>
                  <a:pt x="248" y="236"/>
                </a:lnTo>
                <a:lnTo>
                  <a:pt x="248" y="238"/>
                </a:lnTo>
                <a:lnTo>
                  <a:pt x="249" y="238"/>
                </a:lnTo>
                <a:lnTo>
                  <a:pt x="249" y="239"/>
                </a:lnTo>
                <a:lnTo>
                  <a:pt x="249" y="239"/>
                </a:lnTo>
                <a:lnTo>
                  <a:pt x="249" y="241"/>
                </a:lnTo>
                <a:lnTo>
                  <a:pt x="251" y="242"/>
                </a:lnTo>
                <a:lnTo>
                  <a:pt x="251" y="243"/>
                </a:lnTo>
                <a:lnTo>
                  <a:pt x="251" y="245"/>
                </a:lnTo>
                <a:lnTo>
                  <a:pt x="251" y="245"/>
                </a:lnTo>
                <a:lnTo>
                  <a:pt x="251" y="246"/>
                </a:lnTo>
                <a:lnTo>
                  <a:pt x="252" y="248"/>
                </a:lnTo>
                <a:lnTo>
                  <a:pt x="252" y="249"/>
                </a:lnTo>
                <a:lnTo>
                  <a:pt x="252" y="252"/>
                </a:lnTo>
                <a:lnTo>
                  <a:pt x="252" y="253"/>
                </a:lnTo>
                <a:lnTo>
                  <a:pt x="254" y="255"/>
                </a:lnTo>
                <a:lnTo>
                  <a:pt x="254" y="256"/>
                </a:lnTo>
                <a:lnTo>
                  <a:pt x="254" y="259"/>
                </a:lnTo>
                <a:lnTo>
                  <a:pt x="254" y="260"/>
                </a:lnTo>
                <a:lnTo>
                  <a:pt x="254" y="262"/>
                </a:lnTo>
                <a:lnTo>
                  <a:pt x="255" y="265"/>
                </a:lnTo>
                <a:lnTo>
                  <a:pt x="255" y="266"/>
                </a:lnTo>
                <a:lnTo>
                  <a:pt x="255" y="269"/>
                </a:lnTo>
                <a:lnTo>
                  <a:pt x="255" y="270"/>
                </a:lnTo>
                <a:lnTo>
                  <a:pt x="257" y="273"/>
                </a:lnTo>
                <a:lnTo>
                  <a:pt x="257" y="276"/>
                </a:lnTo>
                <a:lnTo>
                  <a:pt x="257" y="277"/>
                </a:lnTo>
                <a:lnTo>
                  <a:pt x="257" y="280"/>
                </a:lnTo>
                <a:lnTo>
                  <a:pt x="258" y="283"/>
                </a:lnTo>
                <a:lnTo>
                  <a:pt x="258" y="286"/>
                </a:lnTo>
                <a:lnTo>
                  <a:pt x="258" y="289"/>
                </a:lnTo>
                <a:lnTo>
                  <a:pt x="258" y="290"/>
                </a:lnTo>
                <a:lnTo>
                  <a:pt x="258" y="293"/>
                </a:lnTo>
                <a:lnTo>
                  <a:pt x="259" y="296"/>
                </a:lnTo>
                <a:lnTo>
                  <a:pt x="259" y="299"/>
                </a:lnTo>
                <a:lnTo>
                  <a:pt x="259" y="301"/>
                </a:lnTo>
                <a:lnTo>
                  <a:pt x="259" y="304"/>
                </a:lnTo>
                <a:lnTo>
                  <a:pt x="261" y="308"/>
                </a:lnTo>
                <a:lnTo>
                  <a:pt x="261" y="311"/>
                </a:lnTo>
                <a:lnTo>
                  <a:pt x="261" y="314"/>
                </a:lnTo>
                <a:lnTo>
                  <a:pt x="261" y="317"/>
                </a:lnTo>
                <a:lnTo>
                  <a:pt x="261" y="320"/>
                </a:lnTo>
                <a:lnTo>
                  <a:pt x="262" y="323"/>
                </a:lnTo>
                <a:lnTo>
                  <a:pt x="262" y="325"/>
                </a:lnTo>
                <a:lnTo>
                  <a:pt x="262" y="328"/>
                </a:lnTo>
                <a:lnTo>
                  <a:pt x="262" y="333"/>
                </a:lnTo>
                <a:lnTo>
                  <a:pt x="264" y="335"/>
                </a:lnTo>
                <a:lnTo>
                  <a:pt x="264" y="338"/>
                </a:lnTo>
                <a:lnTo>
                  <a:pt x="264" y="341"/>
                </a:lnTo>
                <a:lnTo>
                  <a:pt x="264" y="344"/>
                </a:lnTo>
                <a:lnTo>
                  <a:pt x="265" y="347"/>
                </a:lnTo>
                <a:lnTo>
                  <a:pt x="265" y="350"/>
                </a:lnTo>
                <a:lnTo>
                  <a:pt x="265" y="351"/>
                </a:lnTo>
                <a:lnTo>
                  <a:pt x="265" y="354"/>
                </a:lnTo>
                <a:lnTo>
                  <a:pt x="265" y="355"/>
                </a:lnTo>
                <a:lnTo>
                  <a:pt x="266" y="358"/>
                </a:lnTo>
                <a:lnTo>
                  <a:pt x="266" y="359"/>
                </a:lnTo>
                <a:lnTo>
                  <a:pt x="266" y="359"/>
                </a:lnTo>
                <a:lnTo>
                  <a:pt x="266" y="361"/>
                </a:lnTo>
                <a:lnTo>
                  <a:pt x="268" y="361"/>
                </a:lnTo>
                <a:lnTo>
                  <a:pt x="268" y="359"/>
                </a:lnTo>
                <a:lnTo>
                  <a:pt x="268" y="358"/>
                </a:lnTo>
                <a:lnTo>
                  <a:pt x="268" y="358"/>
                </a:lnTo>
                <a:lnTo>
                  <a:pt x="268" y="355"/>
                </a:lnTo>
                <a:lnTo>
                  <a:pt x="269" y="354"/>
                </a:lnTo>
                <a:lnTo>
                  <a:pt x="269" y="351"/>
                </a:lnTo>
                <a:lnTo>
                  <a:pt x="269" y="348"/>
                </a:lnTo>
                <a:lnTo>
                  <a:pt x="269" y="345"/>
                </a:lnTo>
                <a:lnTo>
                  <a:pt x="271" y="342"/>
                </a:lnTo>
                <a:lnTo>
                  <a:pt x="271" y="340"/>
                </a:lnTo>
                <a:lnTo>
                  <a:pt x="271" y="335"/>
                </a:lnTo>
                <a:lnTo>
                  <a:pt x="271" y="333"/>
                </a:lnTo>
                <a:lnTo>
                  <a:pt x="271" y="330"/>
                </a:lnTo>
                <a:lnTo>
                  <a:pt x="272" y="325"/>
                </a:lnTo>
                <a:lnTo>
                  <a:pt x="272" y="323"/>
                </a:lnTo>
                <a:lnTo>
                  <a:pt x="272" y="318"/>
                </a:lnTo>
                <a:lnTo>
                  <a:pt x="272" y="316"/>
                </a:lnTo>
                <a:lnTo>
                  <a:pt x="274" y="311"/>
                </a:lnTo>
                <a:lnTo>
                  <a:pt x="274" y="308"/>
                </a:lnTo>
                <a:lnTo>
                  <a:pt x="274" y="304"/>
                </a:lnTo>
                <a:lnTo>
                  <a:pt x="274" y="300"/>
                </a:lnTo>
                <a:lnTo>
                  <a:pt x="275" y="297"/>
                </a:lnTo>
                <a:lnTo>
                  <a:pt x="275" y="293"/>
                </a:lnTo>
                <a:lnTo>
                  <a:pt x="275" y="290"/>
                </a:lnTo>
                <a:lnTo>
                  <a:pt x="275" y="286"/>
                </a:lnTo>
                <a:lnTo>
                  <a:pt x="275" y="282"/>
                </a:lnTo>
                <a:lnTo>
                  <a:pt x="276" y="279"/>
                </a:lnTo>
                <a:lnTo>
                  <a:pt x="276" y="274"/>
                </a:lnTo>
                <a:lnTo>
                  <a:pt x="276" y="272"/>
                </a:lnTo>
                <a:lnTo>
                  <a:pt x="276" y="267"/>
                </a:lnTo>
                <a:lnTo>
                  <a:pt x="278" y="265"/>
                </a:lnTo>
                <a:lnTo>
                  <a:pt x="278" y="260"/>
                </a:lnTo>
                <a:lnTo>
                  <a:pt x="278" y="257"/>
                </a:lnTo>
                <a:lnTo>
                  <a:pt x="278" y="255"/>
                </a:lnTo>
                <a:lnTo>
                  <a:pt x="278" y="250"/>
                </a:lnTo>
                <a:lnTo>
                  <a:pt x="279" y="248"/>
                </a:lnTo>
                <a:lnTo>
                  <a:pt x="279" y="243"/>
                </a:lnTo>
                <a:lnTo>
                  <a:pt x="279" y="241"/>
                </a:lnTo>
                <a:lnTo>
                  <a:pt x="279" y="238"/>
                </a:lnTo>
                <a:lnTo>
                  <a:pt x="281" y="235"/>
                </a:lnTo>
                <a:lnTo>
                  <a:pt x="281" y="231"/>
                </a:lnTo>
                <a:lnTo>
                  <a:pt x="281" y="228"/>
                </a:lnTo>
                <a:lnTo>
                  <a:pt x="281" y="225"/>
                </a:lnTo>
                <a:lnTo>
                  <a:pt x="282" y="222"/>
                </a:lnTo>
                <a:lnTo>
                  <a:pt x="282" y="219"/>
                </a:lnTo>
                <a:lnTo>
                  <a:pt x="282" y="216"/>
                </a:lnTo>
                <a:lnTo>
                  <a:pt x="282" y="214"/>
                </a:lnTo>
                <a:lnTo>
                  <a:pt x="282" y="211"/>
                </a:lnTo>
                <a:lnTo>
                  <a:pt x="283" y="208"/>
                </a:lnTo>
                <a:lnTo>
                  <a:pt x="283" y="205"/>
                </a:lnTo>
                <a:lnTo>
                  <a:pt x="283" y="202"/>
                </a:lnTo>
                <a:lnTo>
                  <a:pt x="283" y="199"/>
                </a:lnTo>
                <a:lnTo>
                  <a:pt x="285" y="198"/>
                </a:lnTo>
                <a:lnTo>
                  <a:pt x="285" y="195"/>
                </a:lnTo>
                <a:lnTo>
                  <a:pt x="285" y="192"/>
                </a:lnTo>
                <a:lnTo>
                  <a:pt x="285" y="191"/>
                </a:lnTo>
                <a:lnTo>
                  <a:pt x="285" y="188"/>
                </a:lnTo>
                <a:lnTo>
                  <a:pt x="286" y="187"/>
                </a:lnTo>
                <a:lnTo>
                  <a:pt x="286" y="184"/>
                </a:lnTo>
                <a:lnTo>
                  <a:pt x="286" y="182"/>
                </a:lnTo>
                <a:lnTo>
                  <a:pt x="286" y="180"/>
                </a:lnTo>
                <a:lnTo>
                  <a:pt x="288" y="178"/>
                </a:lnTo>
                <a:lnTo>
                  <a:pt x="288" y="177"/>
                </a:lnTo>
                <a:lnTo>
                  <a:pt x="288" y="175"/>
                </a:lnTo>
                <a:lnTo>
                  <a:pt x="288" y="173"/>
                </a:lnTo>
                <a:lnTo>
                  <a:pt x="289" y="171"/>
                </a:lnTo>
                <a:lnTo>
                  <a:pt x="289" y="170"/>
                </a:lnTo>
                <a:lnTo>
                  <a:pt x="289" y="168"/>
                </a:lnTo>
                <a:lnTo>
                  <a:pt x="289" y="167"/>
                </a:lnTo>
                <a:lnTo>
                  <a:pt x="289" y="165"/>
                </a:lnTo>
                <a:lnTo>
                  <a:pt x="291" y="164"/>
                </a:lnTo>
                <a:lnTo>
                  <a:pt x="291" y="164"/>
                </a:lnTo>
                <a:lnTo>
                  <a:pt x="291" y="163"/>
                </a:lnTo>
                <a:lnTo>
                  <a:pt x="291" y="161"/>
                </a:lnTo>
                <a:lnTo>
                  <a:pt x="292" y="160"/>
                </a:lnTo>
                <a:lnTo>
                  <a:pt x="292" y="160"/>
                </a:lnTo>
                <a:lnTo>
                  <a:pt x="292" y="158"/>
                </a:lnTo>
                <a:lnTo>
                  <a:pt x="292" y="158"/>
                </a:lnTo>
                <a:lnTo>
                  <a:pt x="292" y="157"/>
                </a:lnTo>
                <a:lnTo>
                  <a:pt x="293" y="157"/>
                </a:lnTo>
                <a:lnTo>
                  <a:pt x="293" y="157"/>
                </a:lnTo>
                <a:lnTo>
                  <a:pt x="293" y="156"/>
                </a:lnTo>
                <a:lnTo>
                  <a:pt x="293" y="156"/>
                </a:lnTo>
                <a:lnTo>
                  <a:pt x="295" y="156"/>
                </a:lnTo>
                <a:lnTo>
                  <a:pt x="295" y="156"/>
                </a:lnTo>
                <a:lnTo>
                  <a:pt x="295" y="156"/>
                </a:lnTo>
                <a:lnTo>
                  <a:pt x="295" y="156"/>
                </a:lnTo>
                <a:lnTo>
                  <a:pt x="296" y="156"/>
                </a:lnTo>
                <a:lnTo>
                  <a:pt x="296" y="156"/>
                </a:lnTo>
                <a:lnTo>
                  <a:pt x="296" y="156"/>
                </a:lnTo>
                <a:lnTo>
                  <a:pt x="296" y="156"/>
                </a:lnTo>
                <a:lnTo>
                  <a:pt x="296" y="156"/>
                </a:lnTo>
                <a:lnTo>
                  <a:pt x="298" y="156"/>
                </a:lnTo>
                <a:lnTo>
                  <a:pt x="298" y="157"/>
                </a:lnTo>
                <a:lnTo>
                  <a:pt x="298" y="157"/>
                </a:lnTo>
                <a:lnTo>
                  <a:pt x="298" y="157"/>
                </a:lnTo>
                <a:lnTo>
                  <a:pt x="299" y="158"/>
                </a:lnTo>
                <a:lnTo>
                  <a:pt x="299" y="158"/>
                </a:lnTo>
                <a:lnTo>
                  <a:pt x="299" y="160"/>
                </a:lnTo>
                <a:lnTo>
                  <a:pt x="299" y="160"/>
                </a:lnTo>
                <a:lnTo>
                  <a:pt x="299" y="161"/>
                </a:lnTo>
                <a:lnTo>
                  <a:pt x="300" y="163"/>
                </a:lnTo>
                <a:lnTo>
                  <a:pt x="300" y="163"/>
                </a:lnTo>
                <a:lnTo>
                  <a:pt x="300" y="164"/>
                </a:lnTo>
                <a:lnTo>
                  <a:pt x="300" y="165"/>
                </a:lnTo>
                <a:lnTo>
                  <a:pt x="302" y="165"/>
                </a:lnTo>
                <a:lnTo>
                  <a:pt x="302" y="167"/>
                </a:lnTo>
                <a:lnTo>
                  <a:pt x="302" y="168"/>
                </a:lnTo>
                <a:lnTo>
                  <a:pt x="302" y="170"/>
                </a:lnTo>
                <a:lnTo>
                  <a:pt x="302" y="171"/>
                </a:lnTo>
                <a:lnTo>
                  <a:pt x="303" y="173"/>
                </a:lnTo>
                <a:lnTo>
                  <a:pt x="303" y="174"/>
                </a:lnTo>
                <a:lnTo>
                  <a:pt x="303" y="175"/>
                </a:lnTo>
                <a:lnTo>
                  <a:pt x="303" y="177"/>
                </a:lnTo>
                <a:lnTo>
                  <a:pt x="305" y="178"/>
                </a:lnTo>
                <a:lnTo>
                  <a:pt x="305" y="180"/>
                </a:lnTo>
                <a:lnTo>
                  <a:pt x="305" y="181"/>
                </a:lnTo>
                <a:lnTo>
                  <a:pt x="305" y="182"/>
                </a:lnTo>
                <a:lnTo>
                  <a:pt x="306" y="184"/>
                </a:lnTo>
                <a:lnTo>
                  <a:pt x="306" y="185"/>
                </a:lnTo>
                <a:lnTo>
                  <a:pt x="306" y="187"/>
                </a:lnTo>
                <a:lnTo>
                  <a:pt x="306" y="188"/>
                </a:lnTo>
                <a:lnTo>
                  <a:pt x="306" y="190"/>
                </a:lnTo>
                <a:lnTo>
                  <a:pt x="307" y="191"/>
                </a:lnTo>
                <a:lnTo>
                  <a:pt x="307" y="192"/>
                </a:lnTo>
                <a:lnTo>
                  <a:pt x="307" y="194"/>
                </a:lnTo>
                <a:lnTo>
                  <a:pt x="307" y="195"/>
                </a:lnTo>
                <a:lnTo>
                  <a:pt x="309" y="197"/>
                </a:lnTo>
                <a:lnTo>
                  <a:pt x="309" y="199"/>
                </a:lnTo>
                <a:lnTo>
                  <a:pt x="309" y="201"/>
                </a:lnTo>
                <a:lnTo>
                  <a:pt x="309" y="202"/>
                </a:lnTo>
                <a:lnTo>
                  <a:pt x="309" y="204"/>
                </a:lnTo>
                <a:lnTo>
                  <a:pt x="310" y="205"/>
                </a:lnTo>
                <a:lnTo>
                  <a:pt x="310" y="207"/>
                </a:lnTo>
                <a:lnTo>
                  <a:pt x="310" y="208"/>
                </a:lnTo>
                <a:lnTo>
                  <a:pt x="310" y="209"/>
                </a:lnTo>
                <a:lnTo>
                  <a:pt x="312" y="211"/>
                </a:lnTo>
                <a:lnTo>
                  <a:pt x="312" y="211"/>
                </a:lnTo>
                <a:lnTo>
                  <a:pt x="312" y="212"/>
                </a:lnTo>
                <a:lnTo>
                  <a:pt x="312" y="214"/>
                </a:lnTo>
                <a:lnTo>
                  <a:pt x="313" y="215"/>
                </a:lnTo>
                <a:lnTo>
                  <a:pt x="313" y="216"/>
                </a:lnTo>
                <a:lnTo>
                  <a:pt x="313" y="216"/>
                </a:lnTo>
                <a:lnTo>
                  <a:pt x="313" y="218"/>
                </a:lnTo>
                <a:lnTo>
                  <a:pt x="313" y="219"/>
                </a:lnTo>
                <a:lnTo>
                  <a:pt x="315" y="219"/>
                </a:lnTo>
                <a:lnTo>
                  <a:pt x="315" y="221"/>
                </a:lnTo>
                <a:lnTo>
                  <a:pt x="315" y="221"/>
                </a:lnTo>
                <a:lnTo>
                  <a:pt x="315" y="222"/>
                </a:lnTo>
                <a:lnTo>
                  <a:pt x="316" y="222"/>
                </a:lnTo>
                <a:lnTo>
                  <a:pt x="316" y="224"/>
                </a:lnTo>
                <a:lnTo>
                  <a:pt x="316" y="224"/>
                </a:lnTo>
                <a:lnTo>
                  <a:pt x="316" y="224"/>
                </a:lnTo>
                <a:lnTo>
                  <a:pt x="316" y="224"/>
                </a:lnTo>
                <a:lnTo>
                  <a:pt x="317" y="225"/>
                </a:lnTo>
                <a:lnTo>
                  <a:pt x="317" y="225"/>
                </a:lnTo>
                <a:lnTo>
                  <a:pt x="317" y="225"/>
                </a:lnTo>
                <a:lnTo>
                  <a:pt x="317" y="225"/>
                </a:lnTo>
                <a:lnTo>
                  <a:pt x="319" y="225"/>
                </a:lnTo>
                <a:lnTo>
                  <a:pt x="319" y="225"/>
                </a:lnTo>
                <a:lnTo>
                  <a:pt x="319" y="224"/>
                </a:lnTo>
                <a:lnTo>
                  <a:pt x="319" y="224"/>
                </a:lnTo>
                <a:lnTo>
                  <a:pt x="320" y="224"/>
                </a:lnTo>
                <a:lnTo>
                  <a:pt x="320" y="224"/>
                </a:lnTo>
                <a:lnTo>
                  <a:pt x="320" y="222"/>
                </a:lnTo>
                <a:lnTo>
                  <a:pt x="320" y="222"/>
                </a:lnTo>
                <a:lnTo>
                  <a:pt x="320" y="221"/>
                </a:lnTo>
                <a:lnTo>
                  <a:pt x="322" y="221"/>
                </a:lnTo>
                <a:lnTo>
                  <a:pt x="322" y="221"/>
                </a:lnTo>
                <a:lnTo>
                  <a:pt x="322" y="219"/>
                </a:lnTo>
                <a:lnTo>
                  <a:pt x="322" y="219"/>
                </a:lnTo>
                <a:lnTo>
                  <a:pt x="323" y="218"/>
                </a:lnTo>
                <a:lnTo>
                  <a:pt x="323" y="216"/>
                </a:lnTo>
                <a:lnTo>
                  <a:pt x="323" y="216"/>
                </a:lnTo>
                <a:lnTo>
                  <a:pt x="323" y="215"/>
                </a:lnTo>
                <a:lnTo>
                  <a:pt x="323" y="214"/>
                </a:lnTo>
                <a:lnTo>
                  <a:pt x="324" y="214"/>
                </a:lnTo>
                <a:lnTo>
                  <a:pt x="324" y="212"/>
                </a:lnTo>
                <a:lnTo>
                  <a:pt x="324" y="211"/>
                </a:lnTo>
                <a:lnTo>
                  <a:pt x="324" y="211"/>
                </a:lnTo>
                <a:lnTo>
                  <a:pt x="326" y="209"/>
                </a:lnTo>
                <a:lnTo>
                  <a:pt x="326" y="208"/>
                </a:lnTo>
                <a:lnTo>
                  <a:pt x="326" y="207"/>
                </a:lnTo>
                <a:lnTo>
                  <a:pt x="326" y="207"/>
                </a:lnTo>
                <a:lnTo>
                  <a:pt x="327" y="205"/>
                </a:lnTo>
                <a:lnTo>
                  <a:pt x="327" y="204"/>
                </a:lnTo>
                <a:lnTo>
                  <a:pt x="327" y="202"/>
                </a:lnTo>
                <a:lnTo>
                  <a:pt x="327" y="202"/>
                </a:lnTo>
                <a:lnTo>
                  <a:pt x="327" y="201"/>
                </a:lnTo>
                <a:lnTo>
                  <a:pt x="329" y="199"/>
                </a:lnTo>
                <a:lnTo>
                  <a:pt x="329" y="199"/>
                </a:lnTo>
                <a:lnTo>
                  <a:pt x="329" y="198"/>
                </a:lnTo>
                <a:lnTo>
                  <a:pt x="329" y="197"/>
                </a:lnTo>
                <a:lnTo>
                  <a:pt x="330" y="197"/>
                </a:lnTo>
                <a:lnTo>
                  <a:pt x="330" y="195"/>
                </a:lnTo>
                <a:lnTo>
                  <a:pt x="330" y="194"/>
                </a:lnTo>
                <a:lnTo>
                  <a:pt x="330" y="194"/>
                </a:lnTo>
                <a:lnTo>
                  <a:pt x="330" y="192"/>
                </a:lnTo>
                <a:lnTo>
                  <a:pt x="332" y="192"/>
                </a:lnTo>
                <a:lnTo>
                  <a:pt x="332" y="191"/>
                </a:lnTo>
                <a:lnTo>
                  <a:pt x="332" y="191"/>
                </a:lnTo>
                <a:lnTo>
                  <a:pt x="332" y="190"/>
                </a:lnTo>
                <a:lnTo>
                  <a:pt x="333" y="190"/>
                </a:lnTo>
                <a:lnTo>
                  <a:pt x="333" y="190"/>
                </a:lnTo>
                <a:lnTo>
                  <a:pt x="333" y="188"/>
                </a:lnTo>
                <a:lnTo>
                  <a:pt x="333" y="188"/>
                </a:lnTo>
                <a:lnTo>
                  <a:pt x="333" y="188"/>
                </a:lnTo>
                <a:lnTo>
                  <a:pt x="334" y="187"/>
                </a:lnTo>
                <a:lnTo>
                  <a:pt x="334" y="187"/>
                </a:lnTo>
                <a:lnTo>
                  <a:pt x="334" y="187"/>
                </a:lnTo>
                <a:lnTo>
                  <a:pt x="334" y="187"/>
                </a:lnTo>
                <a:lnTo>
                  <a:pt x="336" y="187"/>
                </a:lnTo>
                <a:lnTo>
                  <a:pt x="336" y="187"/>
                </a:lnTo>
                <a:lnTo>
                  <a:pt x="336" y="187"/>
                </a:lnTo>
                <a:lnTo>
                  <a:pt x="336" y="187"/>
                </a:lnTo>
                <a:lnTo>
                  <a:pt x="337" y="187"/>
                </a:lnTo>
                <a:lnTo>
                  <a:pt x="337" y="187"/>
                </a:lnTo>
                <a:lnTo>
                  <a:pt x="337" y="187"/>
                </a:lnTo>
                <a:lnTo>
                  <a:pt x="337" y="187"/>
                </a:lnTo>
                <a:lnTo>
                  <a:pt x="337" y="188"/>
                </a:lnTo>
                <a:lnTo>
                  <a:pt x="339" y="188"/>
                </a:lnTo>
                <a:lnTo>
                  <a:pt x="339" y="188"/>
                </a:lnTo>
                <a:lnTo>
                  <a:pt x="339" y="190"/>
                </a:lnTo>
                <a:lnTo>
                  <a:pt x="339" y="190"/>
                </a:lnTo>
                <a:lnTo>
                  <a:pt x="340" y="191"/>
                </a:lnTo>
                <a:lnTo>
                  <a:pt x="340" y="191"/>
                </a:lnTo>
                <a:lnTo>
                  <a:pt x="340" y="192"/>
                </a:lnTo>
                <a:lnTo>
                  <a:pt x="340" y="192"/>
                </a:lnTo>
                <a:lnTo>
                  <a:pt x="340" y="194"/>
                </a:lnTo>
                <a:lnTo>
                  <a:pt x="341" y="195"/>
                </a:lnTo>
                <a:lnTo>
                  <a:pt x="341" y="195"/>
                </a:lnTo>
                <a:lnTo>
                  <a:pt x="341" y="197"/>
                </a:lnTo>
                <a:lnTo>
                  <a:pt x="343" y="198"/>
                </a:lnTo>
                <a:lnTo>
                  <a:pt x="343" y="199"/>
                </a:lnTo>
                <a:lnTo>
                  <a:pt x="343" y="201"/>
                </a:lnTo>
                <a:lnTo>
                  <a:pt x="343" y="202"/>
                </a:lnTo>
                <a:lnTo>
                  <a:pt x="343" y="204"/>
                </a:lnTo>
                <a:lnTo>
                  <a:pt x="344" y="205"/>
                </a:lnTo>
                <a:lnTo>
                  <a:pt x="344" y="207"/>
                </a:lnTo>
                <a:lnTo>
                  <a:pt x="344" y="208"/>
                </a:lnTo>
                <a:lnTo>
                  <a:pt x="344" y="209"/>
                </a:lnTo>
                <a:lnTo>
                  <a:pt x="346" y="211"/>
                </a:lnTo>
                <a:lnTo>
                  <a:pt x="346" y="214"/>
                </a:lnTo>
                <a:lnTo>
                  <a:pt x="346" y="215"/>
                </a:lnTo>
                <a:lnTo>
                  <a:pt x="346" y="216"/>
                </a:lnTo>
                <a:lnTo>
                  <a:pt x="346" y="218"/>
                </a:lnTo>
                <a:lnTo>
                  <a:pt x="347" y="221"/>
                </a:lnTo>
                <a:lnTo>
                  <a:pt x="347" y="222"/>
                </a:lnTo>
                <a:lnTo>
                  <a:pt x="347" y="225"/>
                </a:lnTo>
                <a:lnTo>
                  <a:pt x="347" y="226"/>
                </a:lnTo>
                <a:lnTo>
                  <a:pt x="349" y="229"/>
                </a:lnTo>
                <a:lnTo>
                  <a:pt x="349" y="231"/>
                </a:lnTo>
                <a:lnTo>
                  <a:pt x="349" y="233"/>
                </a:lnTo>
                <a:lnTo>
                  <a:pt x="349" y="235"/>
                </a:lnTo>
                <a:lnTo>
                  <a:pt x="349" y="238"/>
                </a:lnTo>
                <a:lnTo>
                  <a:pt x="350" y="239"/>
                </a:lnTo>
                <a:lnTo>
                  <a:pt x="350" y="242"/>
                </a:lnTo>
                <a:lnTo>
                  <a:pt x="350" y="243"/>
                </a:lnTo>
                <a:lnTo>
                  <a:pt x="350" y="246"/>
                </a:lnTo>
                <a:lnTo>
                  <a:pt x="351" y="249"/>
                </a:lnTo>
                <a:lnTo>
                  <a:pt x="351" y="250"/>
                </a:lnTo>
                <a:lnTo>
                  <a:pt x="351" y="253"/>
                </a:lnTo>
                <a:lnTo>
                  <a:pt x="351" y="256"/>
                </a:lnTo>
                <a:lnTo>
                  <a:pt x="353" y="257"/>
                </a:lnTo>
                <a:lnTo>
                  <a:pt x="353" y="260"/>
                </a:lnTo>
                <a:lnTo>
                  <a:pt x="353" y="263"/>
                </a:lnTo>
                <a:lnTo>
                  <a:pt x="353" y="265"/>
                </a:lnTo>
                <a:lnTo>
                  <a:pt x="353" y="267"/>
                </a:lnTo>
                <a:lnTo>
                  <a:pt x="354" y="270"/>
                </a:lnTo>
                <a:lnTo>
                  <a:pt x="354" y="272"/>
                </a:lnTo>
                <a:lnTo>
                  <a:pt x="354" y="274"/>
                </a:lnTo>
                <a:lnTo>
                  <a:pt x="354" y="276"/>
                </a:lnTo>
                <a:lnTo>
                  <a:pt x="356" y="279"/>
                </a:lnTo>
                <a:lnTo>
                  <a:pt x="356" y="280"/>
                </a:lnTo>
                <a:lnTo>
                  <a:pt x="356" y="283"/>
                </a:lnTo>
                <a:lnTo>
                  <a:pt x="356" y="284"/>
                </a:lnTo>
                <a:lnTo>
                  <a:pt x="356" y="286"/>
                </a:lnTo>
                <a:lnTo>
                  <a:pt x="357" y="289"/>
                </a:lnTo>
                <a:lnTo>
                  <a:pt x="357" y="290"/>
                </a:lnTo>
                <a:lnTo>
                  <a:pt x="357" y="291"/>
                </a:lnTo>
                <a:lnTo>
                  <a:pt x="357" y="293"/>
                </a:lnTo>
                <a:lnTo>
                  <a:pt x="358" y="294"/>
                </a:lnTo>
                <a:lnTo>
                  <a:pt x="358" y="296"/>
                </a:lnTo>
                <a:lnTo>
                  <a:pt x="358" y="297"/>
                </a:lnTo>
                <a:lnTo>
                  <a:pt x="358" y="299"/>
                </a:lnTo>
                <a:lnTo>
                  <a:pt x="360" y="299"/>
                </a:lnTo>
                <a:lnTo>
                  <a:pt x="360" y="300"/>
                </a:lnTo>
                <a:lnTo>
                  <a:pt x="360" y="301"/>
                </a:lnTo>
                <a:lnTo>
                  <a:pt x="360" y="301"/>
                </a:lnTo>
                <a:lnTo>
                  <a:pt x="360" y="301"/>
                </a:lnTo>
                <a:lnTo>
                  <a:pt x="361" y="303"/>
                </a:lnTo>
                <a:lnTo>
                  <a:pt x="361" y="303"/>
                </a:lnTo>
                <a:lnTo>
                  <a:pt x="361" y="303"/>
                </a:lnTo>
                <a:lnTo>
                  <a:pt x="361" y="303"/>
                </a:lnTo>
                <a:lnTo>
                  <a:pt x="363" y="303"/>
                </a:lnTo>
                <a:lnTo>
                  <a:pt x="363" y="301"/>
                </a:lnTo>
                <a:lnTo>
                  <a:pt x="363" y="301"/>
                </a:lnTo>
                <a:lnTo>
                  <a:pt x="363" y="301"/>
                </a:lnTo>
                <a:lnTo>
                  <a:pt x="363" y="300"/>
                </a:lnTo>
                <a:lnTo>
                  <a:pt x="364" y="300"/>
                </a:lnTo>
                <a:lnTo>
                  <a:pt x="364" y="299"/>
                </a:lnTo>
                <a:lnTo>
                  <a:pt x="364" y="297"/>
                </a:lnTo>
                <a:lnTo>
                  <a:pt x="364" y="296"/>
                </a:lnTo>
                <a:lnTo>
                  <a:pt x="366" y="296"/>
                </a:lnTo>
                <a:lnTo>
                  <a:pt x="366" y="294"/>
                </a:lnTo>
                <a:lnTo>
                  <a:pt x="366" y="293"/>
                </a:lnTo>
                <a:lnTo>
                  <a:pt x="366" y="291"/>
                </a:lnTo>
                <a:lnTo>
                  <a:pt x="367" y="290"/>
                </a:lnTo>
                <a:lnTo>
                  <a:pt x="367" y="289"/>
                </a:lnTo>
                <a:lnTo>
                  <a:pt x="367" y="287"/>
                </a:lnTo>
                <a:lnTo>
                  <a:pt x="367" y="284"/>
                </a:lnTo>
                <a:lnTo>
                  <a:pt x="367" y="283"/>
                </a:lnTo>
                <a:lnTo>
                  <a:pt x="368" y="282"/>
                </a:lnTo>
                <a:lnTo>
                  <a:pt x="368" y="280"/>
                </a:lnTo>
                <a:lnTo>
                  <a:pt x="368" y="279"/>
                </a:lnTo>
                <a:lnTo>
                  <a:pt x="368" y="277"/>
                </a:lnTo>
                <a:lnTo>
                  <a:pt x="370" y="274"/>
                </a:lnTo>
                <a:lnTo>
                  <a:pt x="370" y="273"/>
                </a:lnTo>
                <a:lnTo>
                  <a:pt x="370" y="272"/>
                </a:lnTo>
                <a:lnTo>
                  <a:pt x="370" y="270"/>
                </a:lnTo>
                <a:lnTo>
                  <a:pt x="370" y="269"/>
                </a:lnTo>
                <a:lnTo>
                  <a:pt x="371" y="267"/>
                </a:lnTo>
                <a:lnTo>
                  <a:pt x="371" y="266"/>
                </a:lnTo>
                <a:lnTo>
                  <a:pt x="371" y="265"/>
                </a:lnTo>
                <a:lnTo>
                  <a:pt x="371" y="262"/>
                </a:lnTo>
                <a:lnTo>
                  <a:pt x="373" y="260"/>
                </a:lnTo>
                <a:lnTo>
                  <a:pt x="373" y="259"/>
                </a:lnTo>
                <a:lnTo>
                  <a:pt x="373" y="257"/>
                </a:lnTo>
                <a:lnTo>
                  <a:pt x="373" y="256"/>
                </a:lnTo>
                <a:lnTo>
                  <a:pt x="373" y="256"/>
                </a:lnTo>
                <a:lnTo>
                  <a:pt x="374" y="255"/>
                </a:lnTo>
                <a:lnTo>
                  <a:pt x="374" y="253"/>
                </a:lnTo>
                <a:lnTo>
                  <a:pt x="374" y="252"/>
                </a:lnTo>
                <a:lnTo>
                  <a:pt x="374" y="250"/>
                </a:lnTo>
                <a:lnTo>
                  <a:pt x="375" y="250"/>
                </a:lnTo>
                <a:lnTo>
                  <a:pt x="375" y="249"/>
                </a:lnTo>
                <a:lnTo>
                  <a:pt x="375" y="248"/>
                </a:lnTo>
                <a:lnTo>
                  <a:pt x="375" y="248"/>
                </a:lnTo>
                <a:lnTo>
                  <a:pt x="377" y="246"/>
                </a:lnTo>
                <a:lnTo>
                  <a:pt x="377" y="246"/>
                </a:lnTo>
                <a:lnTo>
                  <a:pt x="377" y="245"/>
                </a:lnTo>
                <a:lnTo>
                  <a:pt x="377" y="245"/>
                </a:lnTo>
                <a:lnTo>
                  <a:pt x="377" y="243"/>
                </a:lnTo>
                <a:lnTo>
                  <a:pt x="378" y="243"/>
                </a:lnTo>
                <a:lnTo>
                  <a:pt x="378" y="243"/>
                </a:lnTo>
                <a:lnTo>
                  <a:pt x="378" y="243"/>
                </a:lnTo>
                <a:lnTo>
                  <a:pt x="378" y="242"/>
                </a:lnTo>
                <a:lnTo>
                  <a:pt x="380" y="242"/>
                </a:lnTo>
                <a:lnTo>
                  <a:pt x="380" y="242"/>
                </a:lnTo>
                <a:lnTo>
                  <a:pt x="380" y="242"/>
                </a:lnTo>
                <a:lnTo>
                  <a:pt x="380" y="242"/>
                </a:lnTo>
                <a:lnTo>
                  <a:pt x="380" y="242"/>
                </a:lnTo>
                <a:lnTo>
                  <a:pt x="381" y="243"/>
                </a:lnTo>
                <a:lnTo>
                  <a:pt x="381" y="243"/>
                </a:lnTo>
                <a:lnTo>
                  <a:pt x="381" y="243"/>
                </a:lnTo>
                <a:lnTo>
                  <a:pt x="381" y="243"/>
                </a:lnTo>
                <a:lnTo>
                  <a:pt x="383" y="245"/>
                </a:lnTo>
                <a:lnTo>
                  <a:pt x="383" y="245"/>
                </a:lnTo>
                <a:lnTo>
                  <a:pt x="383" y="246"/>
                </a:lnTo>
                <a:lnTo>
                  <a:pt x="383" y="246"/>
                </a:lnTo>
                <a:lnTo>
                  <a:pt x="384" y="248"/>
                </a:lnTo>
                <a:lnTo>
                  <a:pt x="384" y="249"/>
                </a:lnTo>
                <a:lnTo>
                  <a:pt x="384" y="249"/>
                </a:lnTo>
                <a:lnTo>
                  <a:pt x="384" y="250"/>
                </a:lnTo>
                <a:lnTo>
                  <a:pt x="384" y="252"/>
                </a:lnTo>
                <a:lnTo>
                  <a:pt x="385" y="253"/>
                </a:lnTo>
                <a:lnTo>
                  <a:pt x="385" y="255"/>
                </a:lnTo>
                <a:lnTo>
                  <a:pt x="385" y="256"/>
                </a:lnTo>
                <a:lnTo>
                  <a:pt x="385" y="257"/>
                </a:lnTo>
                <a:lnTo>
                  <a:pt x="387" y="259"/>
                </a:lnTo>
                <a:lnTo>
                  <a:pt x="387" y="260"/>
                </a:lnTo>
                <a:lnTo>
                  <a:pt x="387" y="262"/>
                </a:lnTo>
                <a:lnTo>
                  <a:pt x="387" y="263"/>
                </a:lnTo>
                <a:lnTo>
                  <a:pt x="387" y="266"/>
                </a:lnTo>
                <a:lnTo>
                  <a:pt x="388" y="267"/>
                </a:lnTo>
                <a:lnTo>
                  <a:pt x="388" y="269"/>
                </a:lnTo>
                <a:lnTo>
                  <a:pt x="388" y="270"/>
                </a:lnTo>
                <a:lnTo>
                  <a:pt x="388" y="273"/>
                </a:lnTo>
                <a:lnTo>
                  <a:pt x="390" y="274"/>
                </a:lnTo>
                <a:lnTo>
                  <a:pt x="390" y="277"/>
                </a:lnTo>
                <a:lnTo>
                  <a:pt x="390" y="279"/>
                </a:lnTo>
                <a:lnTo>
                  <a:pt x="390" y="282"/>
                </a:lnTo>
                <a:lnTo>
                  <a:pt x="391" y="283"/>
                </a:lnTo>
                <a:lnTo>
                  <a:pt x="391" y="286"/>
                </a:lnTo>
                <a:lnTo>
                  <a:pt x="391" y="287"/>
                </a:lnTo>
                <a:lnTo>
                  <a:pt x="391" y="290"/>
                </a:lnTo>
                <a:lnTo>
                  <a:pt x="391" y="291"/>
                </a:lnTo>
                <a:lnTo>
                  <a:pt x="392" y="294"/>
                </a:lnTo>
                <a:lnTo>
                  <a:pt x="392" y="296"/>
                </a:lnTo>
                <a:lnTo>
                  <a:pt x="392" y="299"/>
                </a:lnTo>
                <a:lnTo>
                  <a:pt x="392" y="300"/>
                </a:lnTo>
                <a:lnTo>
                  <a:pt x="394" y="303"/>
                </a:lnTo>
                <a:lnTo>
                  <a:pt x="394" y="304"/>
                </a:lnTo>
                <a:lnTo>
                  <a:pt x="394" y="307"/>
                </a:lnTo>
                <a:lnTo>
                  <a:pt x="394" y="308"/>
                </a:lnTo>
                <a:lnTo>
                  <a:pt x="394" y="310"/>
                </a:lnTo>
                <a:lnTo>
                  <a:pt x="395" y="313"/>
                </a:lnTo>
                <a:lnTo>
                  <a:pt x="395" y="314"/>
                </a:lnTo>
                <a:lnTo>
                  <a:pt x="395" y="316"/>
                </a:lnTo>
                <a:lnTo>
                  <a:pt x="395" y="317"/>
                </a:lnTo>
                <a:lnTo>
                  <a:pt x="397" y="317"/>
                </a:lnTo>
                <a:lnTo>
                  <a:pt x="397" y="318"/>
                </a:lnTo>
                <a:lnTo>
                  <a:pt x="397" y="320"/>
                </a:lnTo>
                <a:lnTo>
                  <a:pt x="397" y="320"/>
                </a:lnTo>
                <a:lnTo>
                  <a:pt x="398" y="320"/>
                </a:lnTo>
                <a:lnTo>
                  <a:pt x="398" y="320"/>
                </a:lnTo>
                <a:lnTo>
                  <a:pt x="398" y="320"/>
                </a:lnTo>
                <a:lnTo>
                  <a:pt x="398" y="320"/>
                </a:lnTo>
                <a:lnTo>
                  <a:pt x="398" y="318"/>
                </a:lnTo>
                <a:lnTo>
                  <a:pt x="400" y="318"/>
                </a:lnTo>
                <a:lnTo>
                  <a:pt x="400" y="317"/>
                </a:lnTo>
                <a:lnTo>
                  <a:pt x="400" y="316"/>
                </a:lnTo>
                <a:lnTo>
                  <a:pt x="400" y="314"/>
                </a:lnTo>
                <a:lnTo>
                  <a:pt x="401" y="311"/>
                </a:lnTo>
                <a:lnTo>
                  <a:pt x="401" y="310"/>
                </a:lnTo>
                <a:lnTo>
                  <a:pt x="401" y="307"/>
                </a:lnTo>
                <a:lnTo>
                  <a:pt x="401" y="304"/>
                </a:lnTo>
                <a:lnTo>
                  <a:pt x="401" y="303"/>
                </a:lnTo>
                <a:lnTo>
                  <a:pt x="402" y="300"/>
                </a:lnTo>
                <a:lnTo>
                  <a:pt x="402" y="297"/>
                </a:lnTo>
                <a:lnTo>
                  <a:pt x="402" y="293"/>
                </a:lnTo>
                <a:lnTo>
                  <a:pt x="402" y="290"/>
                </a:lnTo>
                <a:lnTo>
                  <a:pt x="404" y="287"/>
                </a:lnTo>
                <a:lnTo>
                  <a:pt x="404" y="284"/>
                </a:lnTo>
                <a:lnTo>
                  <a:pt x="404" y="280"/>
                </a:lnTo>
                <a:lnTo>
                  <a:pt x="404" y="277"/>
                </a:lnTo>
                <a:lnTo>
                  <a:pt x="404" y="273"/>
                </a:lnTo>
                <a:lnTo>
                  <a:pt x="405" y="270"/>
                </a:lnTo>
                <a:lnTo>
                  <a:pt x="405" y="266"/>
                </a:lnTo>
                <a:lnTo>
                  <a:pt x="405" y="263"/>
                </a:lnTo>
                <a:lnTo>
                  <a:pt x="405" y="259"/>
                </a:lnTo>
                <a:lnTo>
                  <a:pt x="407" y="255"/>
                </a:lnTo>
                <a:lnTo>
                  <a:pt x="407" y="252"/>
                </a:lnTo>
                <a:lnTo>
                  <a:pt x="407" y="248"/>
                </a:lnTo>
                <a:lnTo>
                  <a:pt x="407" y="243"/>
                </a:lnTo>
                <a:lnTo>
                  <a:pt x="408" y="241"/>
                </a:lnTo>
                <a:lnTo>
                  <a:pt x="408" y="236"/>
                </a:lnTo>
                <a:lnTo>
                  <a:pt x="408" y="232"/>
                </a:lnTo>
                <a:lnTo>
                  <a:pt x="408" y="229"/>
                </a:lnTo>
                <a:lnTo>
                  <a:pt x="408" y="225"/>
                </a:lnTo>
                <a:lnTo>
                  <a:pt x="409" y="221"/>
                </a:lnTo>
                <a:lnTo>
                  <a:pt x="409" y="218"/>
                </a:lnTo>
                <a:lnTo>
                  <a:pt x="409" y="214"/>
                </a:lnTo>
                <a:lnTo>
                  <a:pt x="409" y="211"/>
                </a:lnTo>
                <a:lnTo>
                  <a:pt x="411" y="207"/>
                </a:lnTo>
                <a:lnTo>
                  <a:pt x="411" y="202"/>
                </a:lnTo>
                <a:lnTo>
                  <a:pt x="411" y="199"/>
                </a:lnTo>
                <a:lnTo>
                  <a:pt x="411" y="195"/>
                </a:lnTo>
                <a:lnTo>
                  <a:pt x="411" y="192"/>
                </a:lnTo>
                <a:lnTo>
                  <a:pt x="412" y="188"/>
                </a:lnTo>
                <a:lnTo>
                  <a:pt x="412" y="185"/>
                </a:lnTo>
                <a:lnTo>
                  <a:pt x="412" y="182"/>
                </a:lnTo>
                <a:lnTo>
                  <a:pt x="412" y="178"/>
                </a:lnTo>
                <a:lnTo>
                  <a:pt x="414" y="175"/>
                </a:lnTo>
                <a:lnTo>
                  <a:pt x="414" y="173"/>
                </a:lnTo>
                <a:lnTo>
                  <a:pt x="414" y="170"/>
                </a:lnTo>
                <a:lnTo>
                  <a:pt x="414" y="165"/>
                </a:lnTo>
                <a:lnTo>
                  <a:pt x="415" y="163"/>
                </a:lnTo>
                <a:lnTo>
                  <a:pt x="415" y="160"/>
                </a:lnTo>
                <a:lnTo>
                  <a:pt x="415" y="157"/>
                </a:lnTo>
                <a:lnTo>
                  <a:pt x="415" y="154"/>
                </a:lnTo>
                <a:lnTo>
                  <a:pt x="415" y="151"/>
                </a:lnTo>
                <a:lnTo>
                  <a:pt x="417" y="148"/>
                </a:lnTo>
                <a:lnTo>
                  <a:pt x="417" y="147"/>
                </a:lnTo>
                <a:lnTo>
                  <a:pt x="417" y="144"/>
                </a:lnTo>
                <a:lnTo>
                  <a:pt x="417" y="141"/>
                </a:lnTo>
                <a:lnTo>
                  <a:pt x="418" y="139"/>
                </a:lnTo>
                <a:lnTo>
                  <a:pt x="418" y="137"/>
                </a:lnTo>
                <a:lnTo>
                  <a:pt x="418" y="134"/>
                </a:lnTo>
                <a:lnTo>
                  <a:pt x="418" y="133"/>
                </a:lnTo>
                <a:lnTo>
                  <a:pt x="418" y="131"/>
                </a:lnTo>
                <a:lnTo>
                  <a:pt x="419" y="129"/>
                </a:lnTo>
                <a:lnTo>
                  <a:pt x="419" y="127"/>
                </a:lnTo>
                <a:lnTo>
                  <a:pt x="419" y="126"/>
                </a:lnTo>
                <a:lnTo>
                  <a:pt x="419" y="124"/>
                </a:lnTo>
                <a:lnTo>
                  <a:pt x="421" y="122"/>
                </a:lnTo>
                <a:lnTo>
                  <a:pt x="421" y="120"/>
                </a:lnTo>
                <a:lnTo>
                  <a:pt x="421" y="119"/>
                </a:lnTo>
                <a:lnTo>
                  <a:pt x="421" y="119"/>
                </a:lnTo>
                <a:lnTo>
                  <a:pt x="422" y="117"/>
                </a:lnTo>
                <a:lnTo>
                  <a:pt x="422" y="116"/>
                </a:lnTo>
                <a:lnTo>
                  <a:pt x="422" y="115"/>
                </a:lnTo>
                <a:lnTo>
                  <a:pt x="422" y="115"/>
                </a:lnTo>
                <a:lnTo>
                  <a:pt x="422" y="113"/>
                </a:lnTo>
                <a:lnTo>
                  <a:pt x="424" y="113"/>
                </a:lnTo>
                <a:lnTo>
                  <a:pt x="424" y="113"/>
                </a:lnTo>
                <a:lnTo>
                  <a:pt x="424" y="112"/>
                </a:lnTo>
                <a:lnTo>
                  <a:pt x="424" y="112"/>
                </a:lnTo>
                <a:lnTo>
                  <a:pt x="425" y="112"/>
                </a:lnTo>
                <a:lnTo>
                  <a:pt x="425" y="112"/>
                </a:lnTo>
                <a:lnTo>
                  <a:pt x="425" y="112"/>
                </a:lnTo>
                <a:lnTo>
                  <a:pt x="425" y="112"/>
                </a:lnTo>
                <a:lnTo>
                  <a:pt x="425" y="112"/>
                </a:lnTo>
                <a:lnTo>
                  <a:pt x="426" y="112"/>
                </a:lnTo>
                <a:lnTo>
                  <a:pt x="426" y="113"/>
                </a:lnTo>
                <a:lnTo>
                  <a:pt x="426" y="113"/>
                </a:lnTo>
                <a:lnTo>
                  <a:pt x="426" y="115"/>
                </a:lnTo>
                <a:lnTo>
                  <a:pt x="428" y="115"/>
                </a:lnTo>
                <a:lnTo>
                  <a:pt x="428" y="116"/>
                </a:lnTo>
                <a:lnTo>
                  <a:pt x="428" y="117"/>
                </a:lnTo>
                <a:lnTo>
                  <a:pt x="428" y="117"/>
                </a:lnTo>
                <a:lnTo>
                  <a:pt x="429" y="119"/>
                </a:lnTo>
                <a:lnTo>
                  <a:pt x="429" y="120"/>
                </a:lnTo>
                <a:lnTo>
                  <a:pt x="429" y="122"/>
                </a:lnTo>
                <a:lnTo>
                  <a:pt x="429" y="123"/>
                </a:lnTo>
                <a:lnTo>
                  <a:pt x="429" y="124"/>
                </a:lnTo>
                <a:lnTo>
                  <a:pt x="431" y="127"/>
                </a:lnTo>
                <a:lnTo>
                  <a:pt x="431" y="129"/>
                </a:lnTo>
                <a:lnTo>
                  <a:pt x="431" y="130"/>
                </a:lnTo>
                <a:lnTo>
                  <a:pt x="431" y="133"/>
                </a:lnTo>
                <a:lnTo>
                  <a:pt x="432" y="134"/>
                </a:lnTo>
                <a:lnTo>
                  <a:pt x="432" y="137"/>
                </a:lnTo>
                <a:lnTo>
                  <a:pt x="432" y="140"/>
                </a:lnTo>
                <a:lnTo>
                  <a:pt x="432" y="141"/>
                </a:lnTo>
                <a:lnTo>
                  <a:pt x="432" y="144"/>
                </a:lnTo>
                <a:lnTo>
                  <a:pt x="434" y="147"/>
                </a:lnTo>
                <a:lnTo>
                  <a:pt x="434" y="150"/>
                </a:lnTo>
                <a:lnTo>
                  <a:pt x="434" y="153"/>
                </a:lnTo>
                <a:lnTo>
                  <a:pt x="434" y="156"/>
                </a:lnTo>
                <a:lnTo>
                  <a:pt x="435" y="158"/>
                </a:lnTo>
                <a:lnTo>
                  <a:pt x="435" y="163"/>
                </a:lnTo>
                <a:lnTo>
                  <a:pt x="435" y="165"/>
                </a:lnTo>
                <a:lnTo>
                  <a:pt x="435" y="168"/>
                </a:lnTo>
                <a:lnTo>
                  <a:pt x="435" y="173"/>
                </a:lnTo>
                <a:lnTo>
                  <a:pt x="436" y="175"/>
                </a:lnTo>
                <a:lnTo>
                  <a:pt x="436" y="180"/>
                </a:lnTo>
                <a:lnTo>
                  <a:pt x="436" y="182"/>
                </a:lnTo>
                <a:lnTo>
                  <a:pt x="436" y="187"/>
                </a:lnTo>
                <a:lnTo>
                  <a:pt x="438" y="191"/>
                </a:lnTo>
                <a:lnTo>
                  <a:pt x="438" y="195"/>
                </a:lnTo>
                <a:lnTo>
                  <a:pt x="438" y="198"/>
                </a:lnTo>
                <a:lnTo>
                  <a:pt x="438" y="202"/>
                </a:lnTo>
                <a:lnTo>
                  <a:pt x="439" y="207"/>
                </a:lnTo>
                <a:lnTo>
                  <a:pt x="439" y="211"/>
                </a:lnTo>
                <a:lnTo>
                  <a:pt x="439" y="215"/>
                </a:lnTo>
                <a:lnTo>
                  <a:pt x="439" y="219"/>
                </a:lnTo>
                <a:lnTo>
                  <a:pt x="439" y="225"/>
                </a:lnTo>
                <a:lnTo>
                  <a:pt x="441" y="229"/>
                </a:lnTo>
                <a:lnTo>
                  <a:pt x="441" y="233"/>
                </a:lnTo>
                <a:lnTo>
                  <a:pt x="441" y="238"/>
                </a:lnTo>
                <a:lnTo>
                  <a:pt x="441" y="243"/>
                </a:lnTo>
                <a:lnTo>
                  <a:pt x="442" y="248"/>
                </a:lnTo>
                <a:lnTo>
                  <a:pt x="442" y="252"/>
                </a:lnTo>
                <a:lnTo>
                  <a:pt x="442" y="257"/>
                </a:lnTo>
                <a:lnTo>
                  <a:pt x="442" y="262"/>
                </a:lnTo>
                <a:lnTo>
                  <a:pt x="442" y="267"/>
                </a:lnTo>
                <a:lnTo>
                  <a:pt x="443" y="272"/>
                </a:lnTo>
                <a:lnTo>
                  <a:pt x="443" y="276"/>
                </a:lnTo>
                <a:lnTo>
                  <a:pt x="443" y="282"/>
                </a:lnTo>
                <a:lnTo>
                  <a:pt x="443" y="287"/>
                </a:lnTo>
                <a:lnTo>
                  <a:pt x="445" y="291"/>
                </a:lnTo>
                <a:lnTo>
                  <a:pt x="445" y="297"/>
                </a:lnTo>
                <a:lnTo>
                  <a:pt x="445" y="301"/>
                </a:lnTo>
                <a:lnTo>
                  <a:pt x="445" y="307"/>
                </a:lnTo>
                <a:lnTo>
                  <a:pt x="446" y="311"/>
                </a:lnTo>
                <a:lnTo>
                  <a:pt x="446" y="317"/>
                </a:lnTo>
                <a:lnTo>
                  <a:pt x="446" y="321"/>
                </a:lnTo>
                <a:lnTo>
                  <a:pt x="446" y="327"/>
                </a:lnTo>
                <a:lnTo>
                  <a:pt x="446" y="331"/>
                </a:lnTo>
                <a:lnTo>
                  <a:pt x="448" y="335"/>
                </a:lnTo>
                <a:lnTo>
                  <a:pt x="448" y="341"/>
                </a:lnTo>
                <a:lnTo>
                  <a:pt x="448" y="345"/>
                </a:lnTo>
                <a:lnTo>
                  <a:pt x="448" y="350"/>
                </a:lnTo>
                <a:lnTo>
                  <a:pt x="449" y="352"/>
                </a:lnTo>
                <a:lnTo>
                  <a:pt x="449" y="357"/>
                </a:lnTo>
                <a:lnTo>
                  <a:pt x="449" y="359"/>
                </a:lnTo>
                <a:lnTo>
                  <a:pt x="449" y="361"/>
                </a:lnTo>
                <a:lnTo>
                  <a:pt x="449" y="362"/>
                </a:lnTo>
                <a:lnTo>
                  <a:pt x="451" y="362"/>
                </a:lnTo>
                <a:lnTo>
                  <a:pt x="451" y="361"/>
                </a:lnTo>
                <a:lnTo>
                  <a:pt x="451" y="359"/>
                </a:lnTo>
                <a:lnTo>
                  <a:pt x="451" y="357"/>
                </a:lnTo>
                <a:lnTo>
                  <a:pt x="452" y="354"/>
                </a:lnTo>
                <a:lnTo>
                  <a:pt x="452" y="350"/>
                </a:lnTo>
                <a:lnTo>
                  <a:pt x="452" y="345"/>
                </a:lnTo>
                <a:lnTo>
                  <a:pt x="452" y="341"/>
                </a:lnTo>
                <a:lnTo>
                  <a:pt x="453" y="337"/>
                </a:lnTo>
                <a:lnTo>
                  <a:pt x="453" y="333"/>
                </a:lnTo>
                <a:lnTo>
                  <a:pt x="453" y="328"/>
                </a:lnTo>
                <a:lnTo>
                  <a:pt x="453" y="323"/>
                </a:lnTo>
                <a:lnTo>
                  <a:pt x="453" y="318"/>
                </a:lnTo>
                <a:lnTo>
                  <a:pt x="455" y="314"/>
                </a:lnTo>
                <a:lnTo>
                  <a:pt x="455" y="310"/>
                </a:lnTo>
                <a:lnTo>
                  <a:pt x="455" y="304"/>
                </a:lnTo>
                <a:lnTo>
                  <a:pt x="455" y="300"/>
                </a:lnTo>
                <a:lnTo>
                  <a:pt x="456" y="296"/>
                </a:lnTo>
                <a:lnTo>
                  <a:pt x="456" y="290"/>
                </a:lnTo>
                <a:lnTo>
                  <a:pt x="456" y="286"/>
                </a:lnTo>
                <a:lnTo>
                  <a:pt x="456" y="282"/>
                </a:lnTo>
                <a:lnTo>
                  <a:pt x="456" y="277"/>
                </a:lnTo>
                <a:lnTo>
                  <a:pt x="458" y="273"/>
                </a:lnTo>
                <a:lnTo>
                  <a:pt x="458" y="269"/>
                </a:lnTo>
                <a:lnTo>
                  <a:pt x="458" y="265"/>
                </a:lnTo>
                <a:lnTo>
                  <a:pt x="458" y="260"/>
                </a:lnTo>
                <a:lnTo>
                  <a:pt x="459" y="256"/>
                </a:lnTo>
                <a:lnTo>
                  <a:pt x="459" y="252"/>
                </a:lnTo>
                <a:lnTo>
                  <a:pt x="459" y="248"/>
                </a:lnTo>
                <a:lnTo>
                  <a:pt x="459" y="243"/>
                </a:lnTo>
                <a:lnTo>
                  <a:pt x="460" y="239"/>
                </a:lnTo>
                <a:lnTo>
                  <a:pt x="460" y="236"/>
                </a:lnTo>
                <a:lnTo>
                  <a:pt x="460" y="232"/>
                </a:lnTo>
                <a:lnTo>
                  <a:pt x="460" y="229"/>
                </a:lnTo>
                <a:lnTo>
                  <a:pt x="460" y="225"/>
                </a:lnTo>
                <a:lnTo>
                  <a:pt x="462" y="222"/>
                </a:lnTo>
                <a:lnTo>
                  <a:pt x="462" y="218"/>
                </a:lnTo>
                <a:lnTo>
                  <a:pt x="462" y="215"/>
                </a:lnTo>
                <a:lnTo>
                  <a:pt x="462" y="212"/>
                </a:lnTo>
                <a:lnTo>
                  <a:pt x="463" y="209"/>
                </a:lnTo>
                <a:lnTo>
                  <a:pt x="463" y="207"/>
                </a:lnTo>
                <a:lnTo>
                  <a:pt x="463" y="204"/>
                </a:lnTo>
                <a:lnTo>
                  <a:pt x="463" y="201"/>
                </a:lnTo>
                <a:lnTo>
                  <a:pt x="463" y="198"/>
                </a:lnTo>
                <a:lnTo>
                  <a:pt x="465" y="195"/>
                </a:lnTo>
                <a:lnTo>
                  <a:pt x="465" y="192"/>
                </a:lnTo>
                <a:lnTo>
                  <a:pt x="465" y="191"/>
                </a:lnTo>
                <a:lnTo>
                  <a:pt x="465" y="188"/>
                </a:lnTo>
                <a:lnTo>
                  <a:pt x="466" y="187"/>
                </a:lnTo>
                <a:lnTo>
                  <a:pt x="466" y="184"/>
                </a:lnTo>
                <a:lnTo>
                  <a:pt x="466" y="182"/>
                </a:lnTo>
                <a:lnTo>
                  <a:pt x="466" y="181"/>
                </a:lnTo>
                <a:lnTo>
                  <a:pt x="466" y="180"/>
                </a:lnTo>
                <a:lnTo>
                  <a:pt x="467" y="178"/>
                </a:lnTo>
                <a:lnTo>
                  <a:pt x="467" y="177"/>
                </a:lnTo>
                <a:lnTo>
                  <a:pt x="467" y="175"/>
                </a:lnTo>
                <a:lnTo>
                  <a:pt x="467" y="174"/>
                </a:lnTo>
                <a:lnTo>
                  <a:pt x="469" y="174"/>
                </a:lnTo>
                <a:lnTo>
                  <a:pt x="469" y="173"/>
                </a:lnTo>
                <a:lnTo>
                  <a:pt x="469" y="173"/>
                </a:lnTo>
                <a:lnTo>
                  <a:pt x="469" y="173"/>
                </a:lnTo>
                <a:lnTo>
                  <a:pt x="470" y="171"/>
                </a:lnTo>
                <a:lnTo>
                  <a:pt x="470" y="171"/>
                </a:lnTo>
                <a:lnTo>
                  <a:pt x="470" y="171"/>
                </a:lnTo>
                <a:lnTo>
                  <a:pt x="470" y="171"/>
                </a:lnTo>
                <a:lnTo>
                  <a:pt x="470" y="171"/>
                </a:lnTo>
                <a:lnTo>
                  <a:pt x="472" y="171"/>
                </a:lnTo>
                <a:lnTo>
                  <a:pt x="472" y="173"/>
                </a:lnTo>
                <a:lnTo>
                  <a:pt x="472" y="173"/>
                </a:lnTo>
                <a:lnTo>
                  <a:pt x="472" y="173"/>
                </a:lnTo>
                <a:lnTo>
                  <a:pt x="473" y="174"/>
                </a:lnTo>
                <a:lnTo>
                  <a:pt x="473" y="175"/>
                </a:lnTo>
                <a:lnTo>
                  <a:pt x="473" y="175"/>
                </a:lnTo>
                <a:lnTo>
                  <a:pt x="473" y="177"/>
                </a:lnTo>
                <a:lnTo>
                  <a:pt x="473" y="178"/>
                </a:lnTo>
                <a:lnTo>
                  <a:pt x="475" y="180"/>
                </a:lnTo>
                <a:lnTo>
                  <a:pt x="475" y="182"/>
                </a:lnTo>
                <a:lnTo>
                  <a:pt x="475" y="184"/>
                </a:lnTo>
                <a:lnTo>
                  <a:pt x="475" y="185"/>
                </a:lnTo>
                <a:lnTo>
                  <a:pt x="476" y="188"/>
                </a:lnTo>
                <a:lnTo>
                  <a:pt x="476" y="190"/>
                </a:lnTo>
                <a:lnTo>
                  <a:pt x="476" y="192"/>
                </a:lnTo>
                <a:lnTo>
                  <a:pt x="476" y="194"/>
                </a:lnTo>
                <a:lnTo>
                  <a:pt x="477" y="197"/>
                </a:lnTo>
                <a:lnTo>
                  <a:pt x="477" y="199"/>
                </a:lnTo>
                <a:lnTo>
                  <a:pt x="477" y="202"/>
                </a:lnTo>
                <a:lnTo>
                  <a:pt x="477" y="205"/>
                </a:lnTo>
                <a:lnTo>
                  <a:pt x="477" y="208"/>
                </a:lnTo>
                <a:lnTo>
                  <a:pt x="479" y="212"/>
                </a:lnTo>
                <a:lnTo>
                  <a:pt x="479" y="215"/>
                </a:lnTo>
                <a:lnTo>
                  <a:pt x="479" y="218"/>
                </a:lnTo>
                <a:lnTo>
                  <a:pt x="479" y="222"/>
                </a:lnTo>
                <a:lnTo>
                  <a:pt x="480" y="225"/>
                </a:lnTo>
                <a:lnTo>
                  <a:pt x="480" y="229"/>
                </a:lnTo>
                <a:lnTo>
                  <a:pt x="480" y="233"/>
                </a:lnTo>
                <a:lnTo>
                  <a:pt x="480" y="238"/>
                </a:lnTo>
                <a:lnTo>
                  <a:pt x="480" y="242"/>
                </a:lnTo>
                <a:lnTo>
                  <a:pt x="482" y="246"/>
                </a:lnTo>
                <a:lnTo>
                  <a:pt x="482" y="250"/>
                </a:lnTo>
                <a:lnTo>
                  <a:pt x="482" y="255"/>
                </a:lnTo>
                <a:lnTo>
                  <a:pt x="482" y="259"/>
                </a:lnTo>
                <a:lnTo>
                  <a:pt x="483" y="263"/>
                </a:lnTo>
                <a:lnTo>
                  <a:pt x="483" y="267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3" name="Freeform 763"/>
          <p:cNvSpPr>
            <a:spLocks/>
          </p:cNvSpPr>
          <p:nvPr/>
        </p:nvSpPr>
        <p:spPr bwMode="auto">
          <a:xfrm>
            <a:off x="1897063" y="4278313"/>
            <a:ext cx="1912937" cy="1668462"/>
          </a:xfrm>
          <a:custGeom>
            <a:avLst/>
            <a:gdLst/>
            <a:ahLst/>
            <a:cxnLst>
              <a:cxn ang="0">
                <a:pos x="18" y="797"/>
              </a:cxn>
              <a:cxn ang="0">
                <a:pos x="37" y="664"/>
              </a:cxn>
              <a:cxn ang="0">
                <a:pos x="57" y="919"/>
              </a:cxn>
              <a:cxn ang="0">
                <a:pos x="75" y="241"/>
              </a:cxn>
              <a:cxn ang="0">
                <a:pos x="94" y="14"/>
              </a:cxn>
              <a:cxn ang="0">
                <a:pos x="113" y="408"/>
              </a:cxn>
              <a:cxn ang="0">
                <a:pos x="132" y="661"/>
              </a:cxn>
              <a:cxn ang="0">
                <a:pos x="152" y="719"/>
              </a:cxn>
              <a:cxn ang="0">
                <a:pos x="170" y="953"/>
              </a:cxn>
              <a:cxn ang="0">
                <a:pos x="190" y="711"/>
              </a:cxn>
              <a:cxn ang="0">
                <a:pos x="208" y="750"/>
              </a:cxn>
              <a:cxn ang="0">
                <a:pos x="227" y="760"/>
              </a:cxn>
              <a:cxn ang="0">
                <a:pos x="246" y="784"/>
              </a:cxn>
              <a:cxn ang="0">
                <a:pos x="265" y="973"/>
              </a:cxn>
              <a:cxn ang="0">
                <a:pos x="283" y="963"/>
              </a:cxn>
              <a:cxn ang="0">
                <a:pos x="303" y="884"/>
              </a:cxn>
              <a:cxn ang="0">
                <a:pos x="321" y="820"/>
              </a:cxn>
              <a:cxn ang="0">
                <a:pos x="341" y="871"/>
              </a:cxn>
              <a:cxn ang="0">
                <a:pos x="360" y="956"/>
              </a:cxn>
              <a:cxn ang="0">
                <a:pos x="378" y="936"/>
              </a:cxn>
              <a:cxn ang="0">
                <a:pos x="398" y="927"/>
              </a:cxn>
              <a:cxn ang="0">
                <a:pos x="416" y="1000"/>
              </a:cxn>
              <a:cxn ang="0">
                <a:pos x="436" y="953"/>
              </a:cxn>
              <a:cxn ang="0">
                <a:pos x="455" y="884"/>
              </a:cxn>
              <a:cxn ang="0">
                <a:pos x="473" y="951"/>
              </a:cxn>
              <a:cxn ang="0">
                <a:pos x="493" y="891"/>
              </a:cxn>
              <a:cxn ang="0">
                <a:pos x="511" y="834"/>
              </a:cxn>
              <a:cxn ang="0">
                <a:pos x="530" y="944"/>
              </a:cxn>
              <a:cxn ang="0">
                <a:pos x="549" y="902"/>
              </a:cxn>
              <a:cxn ang="0">
                <a:pos x="568" y="796"/>
              </a:cxn>
              <a:cxn ang="0">
                <a:pos x="588" y="868"/>
              </a:cxn>
              <a:cxn ang="0">
                <a:pos x="606" y="1007"/>
              </a:cxn>
              <a:cxn ang="0">
                <a:pos x="625" y="1017"/>
              </a:cxn>
              <a:cxn ang="0">
                <a:pos x="644" y="872"/>
              </a:cxn>
              <a:cxn ang="0">
                <a:pos x="663" y="758"/>
              </a:cxn>
              <a:cxn ang="0">
                <a:pos x="683" y="831"/>
              </a:cxn>
              <a:cxn ang="0">
                <a:pos x="701" y="1015"/>
              </a:cxn>
              <a:cxn ang="0">
                <a:pos x="719" y="961"/>
              </a:cxn>
              <a:cxn ang="0">
                <a:pos x="739" y="905"/>
              </a:cxn>
              <a:cxn ang="0">
                <a:pos x="758" y="858"/>
              </a:cxn>
              <a:cxn ang="0">
                <a:pos x="776" y="934"/>
              </a:cxn>
              <a:cxn ang="0">
                <a:pos x="796" y="1042"/>
              </a:cxn>
              <a:cxn ang="0">
                <a:pos x="814" y="1036"/>
              </a:cxn>
              <a:cxn ang="0">
                <a:pos x="834" y="950"/>
              </a:cxn>
              <a:cxn ang="0">
                <a:pos x="852" y="872"/>
              </a:cxn>
              <a:cxn ang="0">
                <a:pos x="872" y="916"/>
              </a:cxn>
              <a:cxn ang="0">
                <a:pos x="891" y="967"/>
              </a:cxn>
              <a:cxn ang="0">
                <a:pos x="909" y="951"/>
              </a:cxn>
              <a:cxn ang="0">
                <a:pos x="929" y="893"/>
              </a:cxn>
              <a:cxn ang="0">
                <a:pos x="947" y="908"/>
              </a:cxn>
              <a:cxn ang="0">
                <a:pos x="966" y="968"/>
              </a:cxn>
              <a:cxn ang="0">
                <a:pos x="986" y="951"/>
              </a:cxn>
              <a:cxn ang="0">
                <a:pos x="1004" y="959"/>
              </a:cxn>
              <a:cxn ang="0">
                <a:pos x="1024" y="916"/>
              </a:cxn>
              <a:cxn ang="0">
                <a:pos x="1042" y="970"/>
              </a:cxn>
              <a:cxn ang="0">
                <a:pos x="1061" y="930"/>
              </a:cxn>
              <a:cxn ang="0">
                <a:pos x="1080" y="896"/>
              </a:cxn>
              <a:cxn ang="0">
                <a:pos x="1099" y="1025"/>
              </a:cxn>
              <a:cxn ang="0">
                <a:pos x="1119" y="906"/>
              </a:cxn>
              <a:cxn ang="0">
                <a:pos x="1137" y="899"/>
              </a:cxn>
              <a:cxn ang="0">
                <a:pos x="1156" y="973"/>
              </a:cxn>
              <a:cxn ang="0">
                <a:pos x="1175" y="963"/>
              </a:cxn>
              <a:cxn ang="0">
                <a:pos x="1194" y="963"/>
              </a:cxn>
            </a:cxnLst>
            <a:rect l="0" t="0" r="r" b="b"/>
            <a:pathLst>
              <a:path w="1205" h="1051">
                <a:moveTo>
                  <a:pt x="0" y="929"/>
                </a:moveTo>
                <a:lnTo>
                  <a:pt x="0" y="933"/>
                </a:lnTo>
                <a:lnTo>
                  <a:pt x="0" y="937"/>
                </a:lnTo>
                <a:lnTo>
                  <a:pt x="0" y="943"/>
                </a:lnTo>
                <a:lnTo>
                  <a:pt x="1" y="947"/>
                </a:lnTo>
                <a:lnTo>
                  <a:pt x="1" y="953"/>
                </a:lnTo>
                <a:lnTo>
                  <a:pt x="1" y="957"/>
                </a:lnTo>
                <a:lnTo>
                  <a:pt x="1" y="963"/>
                </a:lnTo>
                <a:lnTo>
                  <a:pt x="3" y="968"/>
                </a:lnTo>
                <a:lnTo>
                  <a:pt x="3" y="973"/>
                </a:lnTo>
                <a:lnTo>
                  <a:pt x="3" y="978"/>
                </a:lnTo>
                <a:lnTo>
                  <a:pt x="3" y="984"/>
                </a:lnTo>
                <a:lnTo>
                  <a:pt x="4" y="988"/>
                </a:lnTo>
                <a:lnTo>
                  <a:pt x="4" y="994"/>
                </a:lnTo>
                <a:lnTo>
                  <a:pt x="4" y="998"/>
                </a:lnTo>
                <a:lnTo>
                  <a:pt x="4" y="1002"/>
                </a:lnTo>
                <a:lnTo>
                  <a:pt x="4" y="1007"/>
                </a:lnTo>
                <a:lnTo>
                  <a:pt x="6" y="1011"/>
                </a:lnTo>
                <a:lnTo>
                  <a:pt x="6" y="1014"/>
                </a:lnTo>
                <a:lnTo>
                  <a:pt x="6" y="1017"/>
                </a:lnTo>
                <a:lnTo>
                  <a:pt x="6" y="1018"/>
                </a:lnTo>
                <a:lnTo>
                  <a:pt x="7" y="1017"/>
                </a:lnTo>
                <a:lnTo>
                  <a:pt x="7" y="1017"/>
                </a:lnTo>
                <a:lnTo>
                  <a:pt x="7" y="1014"/>
                </a:lnTo>
                <a:lnTo>
                  <a:pt x="7" y="1010"/>
                </a:lnTo>
                <a:lnTo>
                  <a:pt x="7" y="1005"/>
                </a:lnTo>
                <a:lnTo>
                  <a:pt x="9" y="1001"/>
                </a:lnTo>
                <a:lnTo>
                  <a:pt x="9" y="995"/>
                </a:lnTo>
                <a:lnTo>
                  <a:pt x="9" y="990"/>
                </a:lnTo>
                <a:lnTo>
                  <a:pt x="9" y="984"/>
                </a:lnTo>
                <a:lnTo>
                  <a:pt x="10" y="978"/>
                </a:lnTo>
                <a:lnTo>
                  <a:pt x="10" y="973"/>
                </a:lnTo>
                <a:lnTo>
                  <a:pt x="10" y="966"/>
                </a:lnTo>
                <a:lnTo>
                  <a:pt x="10" y="960"/>
                </a:lnTo>
                <a:lnTo>
                  <a:pt x="11" y="953"/>
                </a:lnTo>
                <a:lnTo>
                  <a:pt x="11" y="947"/>
                </a:lnTo>
                <a:lnTo>
                  <a:pt x="11" y="940"/>
                </a:lnTo>
                <a:lnTo>
                  <a:pt x="11" y="933"/>
                </a:lnTo>
                <a:lnTo>
                  <a:pt x="11" y="927"/>
                </a:lnTo>
                <a:lnTo>
                  <a:pt x="13" y="920"/>
                </a:lnTo>
                <a:lnTo>
                  <a:pt x="13" y="913"/>
                </a:lnTo>
                <a:lnTo>
                  <a:pt x="13" y="906"/>
                </a:lnTo>
                <a:lnTo>
                  <a:pt x="13" y="901"/>
                </a:lnTo>
                <a:lnTo>
                  <a:pt x="14" y="893"/>
                </a:lnTo>
                <a:lnTo>
                  <a:pt x="14" y="886"/>
                </a:lnTo>
                <a:lnTo>
                  <a:pt x="14" y="879"/>
                </a:lnTo>
                <a:lnTo>
                  <a:pt x="14" y="874"/>
                </a:lnTo>
                <a:lnTo>
                  <a:pt x="14" y="867"/>
                </a:lnTo>
                <a:lnTo>
                  <a:pt x="16" y="859"/>
                </a:lnTo>
                <a:lnTo>
                  <a:pt x="16" y="854"/>
                </a:lnTo>
                <a:lnTo>
                  <a:pt x="16" y="847"/>
                </a:lnTo>
                <a:lnTo>
                  <a:pt x="16" y="841"/>
                </a:lnTo>
                <a:lnTo>
                  <a:pt x="17" y="834"/>
                </a:lnTo>
                <a:lnTo>
                  <a:pt x="17" y="828"/>
                </a:lnTo>
                <a:lnTo>
                  <a:pt x="17" y="821"/>
                </a:lnTo>
                <a:lnTo>
                  <a:pt x="17" y="816"/>
                </a:lnTo>
                <a:lnTo>
                  <a:pt x="18" y="808"/>
                </a:lnTo>
                <a:lnTo>
                  <a:pt x="18" y="803"/>
                </a:lnTo>
                <a:lnTo>
                  <a:pt x="18" y="797"/>
                </a:lnTo>
                <a:lnTo>
                  <a:pt x="18" y="790"/>
                </a:lnTo>
                <a:lnTo>
                  <a:pt x="18" y="784"/>
                </a:lnTo>
                <a:lnTo>
                  <a:pt x="20" y="779"/>
                </a:lnTo>
                <a:lnTo>
                  <a:pt x="20" y="773"/>
                </a:lnTo>
                <a:lnTo>
                  <a:pt x="20" y="767"/>
                </a:lnTo>
                <a:lnTo>
                  <a:pt x="20" y="762"/>
                </a:lnTo>
                <a:lnTo>
                  <a:pt x="21" y="756"/>
                </a:lnTo>
                <a:lnTo>
                  <a:pt x="21" y="750"/>
                </a:lnTo>
                <a:lnTo>
                  <a:pt x="21" y="745"/>
                </a:lnTo>
                <a:lnTo>
                  <a:pt x="21" y="741"/>
                </a:lnTo>
                <a:lnTo>
                  <a:pt x="21" y="735"/>
                </a:lnTo>
                <a:lnTo>
                  <a:pt x="23" y="729"/>
                </a:lnTo>
                <a:lnTo>
                  <a:pt x="23" y="725"/>
                </a:lnTo>
                <a:lnTo>
                  <a:pt x="23" y="721"/>
                </a:lnTo>
                <a:lnTo>
                  <a:pt x="23" y="715"/>
                </a:lnTo>
                <a:lnTo>
                  <a:pt x="24" y="711"/>
                </a:lnTo>
                <a:lnTo>
                  <a:pt x="24" y="707"/>
                </a:lnTo>
                <a:lnTo>
                  <a:pt x="24" y="702"/>
                </a:lnTo>
                <a:lnTo>
                  <a:pt x="24" y="698"/>
                </a:lnTo>
                <a:lnTo>
                  <a:pt x="26" y="694"/>
                </a:lnTo>
                <a:lnTo>
                  <a:pt x="26" y="690"/>
                </a:lnTo>
                <a:lnTo>
                  <a:pt x="26" y="687"/>
                </a:lnTo>
                <a:lnTo>
                  <a:pt x="26" y="682"/>
                </a:lnTo>
                <a:lnTo>
                  <a:pt x="26" y="680"/>
                </a:lnTo>
                <a:lnTo>
                  <a:pt x="27" y="675"/>
                </a:lnTo>
                <a:lnTo>
                  <a:pt x="27" y="673"/>
                </a:lnTo>
                <a:lnTo>
                  <a:pt x="27" y="670"/>
                </a:lnTo>
                <a:lnTo>
                  <a:pt x="27" y="667"/>
                </a:lnTo>
                <a:lnTo>
                  <a:pt x="28" y="664"/>
                </a:lnTo>
                <a:lnTo>
                  <a:pt x="28" y="661"/>
                </a:lnTo>
                <a:lnTo>
                  <a:pt x="28" y="660"/>
                </a:lnTo>
                <a:lnTo>
                  <a:pt x="28" y="657"/>
                </a:lnTo>
                <a:lnTo>
                  <a:pt x="28" y="656"/>
                </a:lnTo>
                <a:lnTo>
                  <a:pt x="30" y="653"/>
                </a:lnTo>
                <a:lnTo>
                  <a:pt x="30" y="651"/>
                </a:lnTo>
                <a:lnTo>
                  <a:pt x="30" y="650"/>
                </a:lnTo>
                <a:lnTo>
                  <a:pt x="30" y="649"/>
                </a:lnTo>
                <a:lnTo>
                  <a:pt x="31" y="647"/>
                </a:lnTo>
                <a:lnTo>
                  <a:pt x="31" y="646"/>
                </a:lnTo>
                <a:lnTo>
                  <a:pt x="31" y="646"/>
                </a:lnTo>
                <a:lnTo>
                  <a:pt x="31" y="644"/>
                </a:lnTo>
                <a:lnTo>
                  <a:pt x="31" y="644"/>
                </a:lnTo>
                <a:lnTo>
                  <a:pt x="33" y="644"/>
                </a:lnTo>
                <a:lnTo>
                  <a:pt x="33" y="643"/>
                </a:lnTo>
                <a:lnTo>
                  <a:pt x="33" y="644"/>
                </a:lnTo>
                <a:lnTo>
                  <a:pt x="33" y="644"/>
                </a:lnTo>
                <a:lnTo>
                  <a:pt x="34" y="644"/>
                </a:lnTo>
                <a:lnTo>
                  <a:pt x="34" y="644"/>
                </a:lnTo>
                <a:lnTo>
                  <a:pt x="34" y="646"/>
                </a:lnTo>
                <a:lnTo>
                  <a:pt x="34" y="647"/>
                </a:lnTo>
                <a:lnTo>
                  <a:pt x="35" y="647"/>
                </a:lnTo>
                <a:lnTo>
                  <a:pt x="35" y="649"/>
                </a:lnTo>
                <a:lnTo>
                  <a:pt x="35" y="650"/>
                </a:lnTo>
                <a:lnTo>
                  <a:pt x="35" y="653"/>
                </a:lnTo>
                <a:lnTo>
                  <a:pt x="35" y="654"/>
                </a:lnTo>
                <a:lnTo>
                  <a:pt x="37" y="657"/>
                </a:lnTo>
                <a:lnTo>
                  <a:pt x="37" y="658"/>
                </a:lnTo>
                <a:lnTo>
                  <a:pt x="37" y="661"/>
                </a:lnTo>
                <a:lnTo>
                  <a:pt x="37" y="664"/>
                </a:lnTo>
                <a:lnTo>
                  <a:pt x="38" y="667"/>
                </a:lnTo>
                <a:lnTo>
                  <a:pt x="38" y="670"/>
                </a:lnTo>
                <a:lnTo>
                  <a:pt x="38" y="673"/>
                </a:lnTo>
                <a:lnTo>
                  <a:pt x="38" y="677"/>
                </a:lnTo>
                <a:lnTo>
                  <a:pt x="38" y="680"/>
                </a:lnTo>
                <a:lnTo>
                  <a:pt x="40" y="684"/>
                </a:lnTo>
                <a:lnTo>
                  <a:pt x="40" y="688"/>
                </a:lnTo>
                <a:lnTo>
                  <a:pt x="40" y="692"/>
                </a:lnTo>
                <a:lnTo>
                  <a:pt x="40" y="697"/>
                </a:lnTo>
                <a:lnTo>
                  <a:pt x="41" y="701"/>
                </a:lnTo>
                <a:lnTo>
                  <a:pt x="41" y="705"/>
                </a:lnTo>
                <a:lnTo>
                  <a:pt x="41" y="711"/>
                </a:lnTo>
                <a:lnTo>
                  <a:pt x="41" y="715"/>
                </a:lnTo>
                <a:lnTo>
                  <a:pt x="43" y="721"/>
                </a:lnTo>
                <a:lnTo>
                  <a:pt x="43" y="726"/>
                </a:lnTo>
                <a:lnTo>
                  <a:pt x="43" y="732"/>
                </a:lnTo>
                <a:lnTo>
                  <a:pt x="43" y="738"/>
                </a:lnTo>
                <a:lnTo>
                  <a:pt x="43" y="743"/>
                </a:lnTo>
                <a:lnTo>
                  <a:pt x="44" y="750"/>
                </a:lnTo>
                <a:lnTo>
                  <a:pt x="44" y="756"/>
                </a:lnTo>
                <a:lnTo>
                  <a:pt x="44" y="763"/>
                </a:lnTo>
                <a:lnTo>
                  <a:pt x="44" y="769"/>
                </a:lnTo>
                <a:lnTo>
                  <a:pt x="45" y="776"/>
                </a:lnTo>
                <a:lnTo>
                  <a:pt x="45" y="783"/>
                </a:lnTo>
                <a:lnTo>
                  <a:pt x="45" y="790"/>
                </a:lnTo>
                <a:lnTo>
                  <a:pt x="45" y="797"/>
                </a:lnTo>
                <a:lnTo>
                  <a:pt x="45" y="804"/>
                </a:lnTo>
                <a:lnTo>
                  <a:pt x="47" y="813"/>
                </a:lnTo>
                <a:lnTo>
                  <a:pt x="47" y="820"/>
                </a:lnTo>
                <a:lnTo>
                  <a:pt x="47" y="827"/>
                </a:lnTo>
                <a:lnTo>
                  <a:pt x="47" y="835"/>
                </a:lnTo>
                <a:lnTo>
                  <a:pt x="48" y="842"/>
                </a:lnTo>
                <a:lnTo>
                  <a:pt x="48" y="851"/>
                </a:lnTo>
                <a:lnTo>
                  <a:pt x="48" y="859"/>
                </a:lnTo>
                <a:lnTo>
                  <a:pt x="48" y="867"/>
                </a:lnTo>
                <a:lnTo>
                  <a:pt x="50" y="875"/>
                </a:lnTo>
                <a:lnTo>
                  <a:pt x="50" y="884"/>
                </a:lnTo>
                <a:lnTo>
                  <a:pt x="50" y="892"/>
                </a:lnTo>
                <a:lnTo>
                  <a:pt x="50" y="899"/>
                </a:lnTo>
                <a:lnTo>
                  <a:pt x="50" y="908"/>
                </a:lnTo>
                <a:lnTo>
                  <a:pt x="51" y="915"/>
                </a:lnTo>
                <a:lnTo>
                  <a:pt x="51" y="923"/>
                </a:lnTo>
                <a:lnTo>
                  <a:pt x="51" y="930"/>
                </a:lnTo>
                <a:lnTo>
                  <a:pt x="51" y="936"/>
                </a:lnTo>
                <a:lnTo>
                  <a:pt x="52" y="943"/>
                </a:lnTo>
                <a:lnTo>
                  <a:pt x="52" y="949"/>
                </a:lnTo>
                <a:lnTo>
                  <a:pt x="52" y="953"/>
                </a:lnTo>
                <a:lnTo>
                  <a:pt x="52" y="957"/>
                </a:lnTo>
                <a:lnTo>
                  <a:pt x="52" y="960"/>
                </a:lnTo>
                <a:lnTo>
                  <a:pt x="54" y="961"/>
                </a:lnTo>
                <a:lnTo>
                  <a:pt x="54" y="961"/>
                </a:lnTo>
                <a:lnTo>
                  <a:pt x="54" y="960"/>
                </a:lnTo>
                <a:lnTo>
                  <a:pt x="54" y="957"/>
                </a:lnTo>
                <a:lnTo>
                  <a:pt x="55" y="954"/>
                </a:lnTo>
                <a:lnTo>
                  <a:pt x="55" y="949"/>
                </a:lnTo>
                <a:lnTo>
                  <a:pt x="55" y="942"/>
                </a:lnTo>
                <a:lnTo>
                  <a:pt x="55" y="934"/>
                </a:lnTo>
                <a:lnTo>
                  <a:pt x="57" y="927"/>
                </a:lnTo>
                <a:lnTo>
                  <a:pt x="57" y="919"/>
                </a:lnTo>
                <a:lnTo>
                  <a:pt x="57" y="909"/>
                </a:lnTo>
                <a:lnTo>
                  <a:pt x="57" y="899"/>
                </a:lnTo>
                <a:lnTo>
                  <a:pt x="57" y="889"/>
                </a:lnTo>
                <a:lnTo>
                  <a:pt x="58" y="879"/>
                </a:lnTo>
                <a:lnTo>
                  <a:pt x="58" y="868"/>
                </a:lnTo>
                <a:lnTo>
                  <a:pt x="58" y="858"/>
                </a:lnTo>
                <a:lnTo>
                  <a:pt x="58" y="847"/>
                </a:lnTo>
                <a:lnTo>
                  <a:pt x="60" y="835"/>
                </a:lnTo>
                <a:lnTo>
                  <a:pt x="60" y="824"/>
                </a:lnTo>
                <a:lnTo>
                  <a:pt x="60" y="813"/>
                </a:lnTo>
                <a:lnTo>
                  <a:pt x="60" y="800"/>
                </a:lnTo>
                <a:lnTo>
                  <a:pt x="60" y="789"/>
                </a:lnTo>
                <a:lnTo>
                  <a:pt x="61" y="776"/>
                </a:lnTo>
                <a:lnTo>
                  <a:pt x="61" y="765"/>
                </a:lnTo>
                <a:lnTo>
                  <a:pt x="61" y="752"/>
                </a:lnTo>
                <a:lnTo>
                  <a:pt x="61" y="741"/>
                </a:lnTo>
                <a:lnTo>
                  <a:pt x="62" y="728"/>
                </a:lnTo>
                <a:lnTo>
                  <a:pt x="62" y="715"/>
                </a:lnTo>
                <a:lnTo>
                  <a:pt x="62" y="704"/>
                </a:lnTo>
                <a:lnTo>
                  <a:pt x="62" y="691"/>
                </a:lnTo>
                <a:lnTo>
                  <a:pt x="62" y="678"/>
                </a:lnTo>
                <a:lnTo>
                  <a:pt x="64" y="665"/>
                </a:lnTo>
                <a:lnTo>
                  <a:pt x="64" y="653"/>
                </a:lnTo>
                <a:lnTo>
                  <a:pt x="64" y="641"/>
                </a:lnTo>
                <a:lnTo>
                  <a:pt x="64" y="629"/>
                </a:lnTo>
                <a:lnTo>
                  <a:pt x="65" y="616"/>
                </a:lnTo>
                <a:lnTo>
                  <a:pt x="65" y="603"/>
                </a:lnTo>
                <a:lnTo>
                  <a:pt x="65" y="590"/>
                </a:lnTo>
                <a:lnTo>
                  <a:pt x="65" y="579"/>
                </a:lnTo>
                <a:lnTo>
                  <a:pt x="67" y="566"/>
                </a:lnTo>
                <a:lnTo>
                  <a:pt x="67" y="554"/>
                </a:lnTo>
                <a:lnTo>
                  <a:pt x="67" y="542"/>
                </a:lnTo>
                <a:lnTo>
                  <a:pt x="67" y="530"/>
                </a:lnTo>
                <a:lnTo>
                  <a:pt x="67" y="517"/>
                </a:lnTo>
                <a:lnTo>
                  <a:pt x="68" y="506"/>
                </a:lnTo>
                <a:lnTo>
                  <a:pt x="68" y="493"/>
                </a:lnTo>
                <a:lnTo>
                  <a:pt x="68" y="481"/>
                </a:lnTo>
                <a:lnTo>
                  <a:pt x="68" y="469"/>
                </a:lnTo>
                <a:lnTo>
                  <a:pt x="69" y="457"/>
                </a:lnTo>
                <a:lnTo>
                  <a:pt x="69" y="446"/>
                </a:lnTo>
                <a:lnTo>
                  <a:pt x="69" y="433"/>
                </a:lnTo>
                <a:lnTo>
                  <a:pt x="69" y="422"/>
                </a:lnTo>
                <a:lnTo>
                  <a:pt x="69" y="411"/>
                </a:lnTo>
                <a:lnTo>
                  <a:pt x="71" y="399"/>
                </a:lnTo>
                <a:lnTo>
                  <a:pt x="71" y="388"/>
                </a:lnTo>
                <a:lnTo>
                  <a:pt x="71" y="377"/>
                </a:lnTo>
                <a:lnTo>
                  <a:pt x="71" y="365"/>
                </a:lnTo>
                <a:lnTo>
                  <a:pt x="72" y="354"/>
                </a:lnTo>
                <a:lnTo>
                  <a:pt x="72" y="344"/>
                </a:lnTo>
                <a:lnTo>
                  <a:pt x="72" y="333"/>
                </a:lnTo>
                <a:lnTo>
                  <a:pt x="72" y="321"/>
                </a:lnTo>
                <a:lnTo>
                  <a:pt x="74" y="312"/>
                </a:lnTo>
                <a:lnTo>
                  <a:pt x="74" y="300"/>
                </a:lnTo>
                <a:lnTo>
                  <a:pt x="74" y="290"/>
                </a:lnTo>
                <a:lnTo>
                  <a:pt x="74" y="280"/>
                </a:lnTo>
                <a:lnTo>
                  <a:pt x="74" y="271"/>
                </a:lnTo>
                <a:lnTo>
                  <a:pt x="75" y="261"/>
                </a:lnTo>
                <a:lnTo>
                  <a:pt x="75" y="251"/>
                </a:lnTo>
                <a:lnTo>
                  <a:pt x="75" y="241"/>
                </a:lnTo>
                <a:lnTo>
                  <a:pt x="75" y="232"/>
                </a:lnTo>
                <a:lnTo>
                  <a:pt x="77" y="222"/>
                </a:lnTo>
                <a:lnTo>
                  <a:pt x="77" y="214"/>
                </a:lnTo>
                <a:lnTo>
                  <a:pt x="77" y="204"/>
                </a:lnTo>
                <a:lnTo>
                  <a:pt x="77" y="195"/>
                </a:lnTo>
                <a:lnTo>
                  <a:pt x="77" y="187"/>
                </a:lnTo>
                <a:lnTo>
                  <a:pt x="78" y="179"/>
                </a:lnTo>
                <a:lnTo>
                  <a:pt x="78" y="170"/>
                </a:lnTo>
                <a:lnTo>
                  <a:pt x="78" y="162"/>
                </a:lnTo>
                <a:lnTo>
                  <a:pt x="78" y="154"/>
                </a:lnTo>
                <a:lnTo>
                  <a:pt x="79" y="146"/>
                </a:lnTo>
                <a:lnTo>
                  <a:pt x="79" y="139"/>
                </a:lnTo>
                <a:lnTo>
                  <a:pt x="79" y="132"/>
                </a:lnTo>
                <a:lnTo>
                  <a:pt x="79" y="123"/>
                </a:lnTo>
                <a:lnTo>
                  <a:pt x="81" y="116"/>
                </a:lnTo>
                <a:lnTo>
                  <a:pt x="81" y="111"/>
                </a:lnTo>
                <a:lnTo>
                  <a:pt x="81" y="103"/>
                </a:lnTo>
                <a:lnTo>
                  <a:pt x="81" y="96"/>
                </a:lnTo>
                <a:lnTo>
                  <a:pt x="81" y="91"/>
                </a:lnTo>
                <a:lnTo>
                  <a:pt x="82" y="85"/>
                </a:lnTo>
                <a:lnTo>
                  <a:pt x="82" y="78"/>
                </a:lnTo>
                <a:lnTo>
                  <a:pt x="82" y="72"/>
                </a:lnTo>
                <a:lnTo>
                  <a:pt x="82" y="68"/>
                </a:lnTo>
                <a:lnTo>
                  <a:pt x="84" y="62"/>
                </a:lnTo>
                <a:lnTo>
                  <a:pt x="84" y="57"/>
                </a:lnTo>
                <a:lnTo>
                  <a:pt x="84" y="53"/>
                </a:lnTo>
                <a:lnTo>
                  <a:pt x="84" y="48"/>
                </a:lnTo>
                <a:lnTo>
                  <a:pt x="84" y="44"/>
                </a:lnTo>
                <a:lnTo>
                  <a:pt x="85" y="40"/>
                </a:lnTo>
                <a:lnTo>
                  <a:pt x="85" y="36"/>
                </a:lnTo>
                <a:lnTo>
                  <a:pt x="85" y="31"/>
                </a:lnTo>
                <a:lnTo>
                  <a:pt x="85" y="28"/>
                </a:lnTo>
                <a:lnTo>
                  <a:pt x="86" y="24"/>
                </a:lnTo>
                <a:lnTo>
                  <a:pt x="86" y="21"/>
                </a:lnTo>
                <a:lnTo>
                  <a:pt x="86" y="19"/>
                </a:lnTo>
                <a:lnTo>
                  <a:pt x="86" y="16"/>
                </a:lnTo>
                <a:lnTo>
                  <a:pt x="88" y="13"/>
                </a:lnTo>
                <a:lnTo>
                  <a:pt x="88" y="11"/>
                </a:lnTo>
                <a:lnTo>
                  <a:pt x="88" y="9"/>
                </a:lnTo>
                <a:lnTo>
                  <a:pt x="88" y="7"/>
                </a:lnTo>
                <a:lnTo>
                  <a:pt x="88" y="6"/>
                </a:lnTo>
                <a:lnTo>
                  <a:pt x="89" y="4"/>
                </a:lnTo>
                <a:lnTo>
                  <a:pt x="89" y="3"/>
                </a:lnTo>
                <a:lnTo>
                  <a:pt x="89" y="2"/>
                </a:lnTo>
                <a:lnTo>
                  <a:pt x="89" y="2"/>
                </a:lnTo>
                <a:lnTo>
                  <a:pt x="91" y="2"/>
                </a:lnTo>
                <a:lnTo>
                  <a:pt x="91" y="0"/>
                </a:lnTo>
                <a:lnTo>
                  <a:pt x="91" y="0"/>
                </a:lnTo>
                <a:lnTo>
                  <a:pt x="91" y="0"/>
                </a:lnTo>
                <a:lnTo>
                  <a:pt x="91" y="2"/>
                </a:lnTo>
                <a:lnTo>
                  <a:pt x="92" y="2"/>
                </a:lnTo>
                <a:lnTo>
                  <a:pt x="92" y="3"/>
                </a:lnTo>
                <a:lnTo>
                  <a:pt x="92" y="3"/>
                </a:lnTo>
                <a:lnTo>
                  <a:pt x="92" y="4"/>
                </a:lnTo>
                <a:lnTo>
                  <a:pt x="94" y="6"/>
                </a:lnTo>
                <a:lnTo>
                  <a:pt x="94" y="7"/>
                </a:lnTo>
                <a:lnTo>
                  <a:pt x="94" y="10"/>
                </a:lnTo>
                <a:lnTo>
                  <a:pt x="94" y="11"/>
                </a:lnTo>
                <a:lnTo>
                  <a:pt x="94" y="14"/>
                </a:lnTo>
                <a:lnTo>
                  <a:pt x="95" y="16"/>
                </a:lnTo>
                <a:lnTo>
                  <a:pt x="95" y="19"/>
                </a:lnTo>
                <a:lnTo>
                  <a:pt x="95" y="21"/>
                </a:lnTo>
                <a:lnTo>
                  <a:pt x="95" y="26"/>
                </a:lnTo>
                <a:lnTo>
                  <a:pt x="96" y="28"/>
                </a:lnTo>
                <a:lnTo>
                  <a:pt x="96" y="31"/>
                </a:lnTo>
                <a:lnTo>
                  <a:pt x="96" y="36"/>
                </a:lnTo>
                <a:lnTo>
                  <a:pt x="96" y="40"/>
                </a:lnTo>
                <a:lnTo>
                  <a:pt x="98" y="43"/>
                </a:lnTo>
                <a:lnTo>
                  <a:pt x="98" y="47"/>
                </a:lnTo>
                <a:lnTo>
                  <a:pt x="98" y="51"/>
                </a:lnTo>
                <a:lnTo>
                  <a:pt x="98" y="57"/>
                </a:lnTo>
                <a:lnTo>
                  <a:pt x="98" y="61"/>
                </a:lnTo>
                <a:lnTo>
                  <a:pt x="99" y="65"/>
                </a:lnTo>
                <a:lnTo>
                  <a:pt x="99" y="71"/>
                </a:lnTo>
                <a:lnTo>
                  <a:pt x="99" y="77"/>
                </a:lnTo>
                <a:lnTo>
                  <a:pt x="99" y="82"/>
                </a:lnTo>
                <a:lnTo>
                  <a:pt x="101" y="88"/>
                </a:lnTo>
                <a:lnTo>
                  <a:pt x="101" y="94"/>
                </a:lnTo>
                <a:lnTo>
                  <a:pt x="101" y="99"/>
                </a:lnTo>
                <a:lnTo>
                  <a:pt x="101" y="105"/>
                </a:lnTo>
                <a:lnTo>
                  <a:pt x="102" y="111"/>
                </a:lnTo>
                <a:lnTo>
                  <a:pt x="102" y="118"/>
                </a:lnTo>
                <a:lnTo>
                  <a:pt x="102" y="125"/>
                </a:lnTo>
                <a:lnTo>
                  <a:pt x="102" y="130"/>
                </a:lnTo>
                <a:lnTo>
                  <a:pt x="103" y="137"/>
                </a:lnTo>
                <a:lnTo>
                  <a:pt x="103" y="145"/>
                </a:lnTo>
                <a:lnTo>
                  <a:pt x="103" y="152"/>
                </a:lnTo>
                <a:lnTo>
                  <a:pt x="103" y="159"/>
                </a:lnTo>
                <a:lnTo>
                  <a:pt x="103" y="166"/>
                </a:lnTo>
                <a:lnTo>
                  <a:pt x="105" y="173"/>
                </a:lnTo>
                <a:lnTo>
                  <a:pt x="105" y="181"/>
                </a:lnTo>
                <a:lnTo>
                  <a:pt x="105" y="188"/>
                </a:lnTo>
                <a:lnTo>
                  <a:pt x="105" y="195"/>
                </a:lnTo>
                <a:lnTo>
                  <a:pt x="106" y="204"/>
                </a:lnTo>
                <a:lnTo>
                  <a:pt x="106" y="211"/>
                </a:lnTo>
                <a:lnTo>
                  <a:pt x="106" y="220"/>
                </a:lnTo>
                <a:lnTo>
                  <a:pt x="106" y="228"/>
                </a:lnTo>
                <a:lnTo>
                  <a:pt x="106" y="237"/>
                </a:lnTo>
                <a:lnTo>
                  <a:pt x="108" y="244"/>
                </a:lnTo>
                <a:lnTo>
                  <a:pt x="108" y="252"/>
                </a:lnTo>
                <a:lnTo>
                  <a:pt x="108" y="261"/>
                </a:lnTo>
                <a:lnTo>
                  <a:pt x="108" y="269"/>
                </a:lnTo>
                <a:lnTo>
                  <a:pt x="109" y="278"/>
                </a:lnTo>
                <a:lnTo>
                  <a:pt x="109" y="286"/>
                </a:lnTo>
                <a:lnTo>
                  <a:pt x="109" y="295"/>
                </a:lnTo>
                <a:lnTo>
                  <a:pt x="109" y="303"/>
                </a:lnTo>
                <a:lnTo>
                  <a:pt x="109" y="312"/>
                </a:lnTo>
                <a:lnTo>
                  <a:pt x="111" y="320"/>
                </a:lnTo>
                <a:lnTo>
                  <a:pt x="111" y="329"/>
                </a:lnTo>
                <a:lnTo>
                  <a:pt x="111" y="338"/>
                </a:lnTo>
                <a:lnTo>
                  <a:pt x="111" y="347"/>
                </a:lnTo>
                <a:lnTo>
                  <a:pt x="112" y="355"/>
                </a:lnTo>
                <a:lnTo>
                  <a:pt x="112" y="364"/>
                </a:lnTo>
                <a:lnTo>
                  <a:pt x="112" y="372"/>
                </a:lnTo>
                <a:lnTo>
                  <a:pt x="112" y="381"/>
                </a:lnTo>
                <a:lnTo>
                  <a:pt x="113" y="389"/>
                </a:lnTo>
                <a:lnTo>
                  <a:pt x="113" y="399"/>
                </a:lnTo>
                <a:lnTo>
                  <a:pt x="113" y="408"/>
                </a:lnTo>
                <a:lnTo>
                  <a:pt x="113" y="416"/>
                </a:lnTo>
                <a:lnTo>
                  <a:pt x="113" y="425"/>
                </a:lnTo>
                <a:lnTo>
                  <a:pt x="115" y="433"/>
                </a:lnTo>
                <a:lnTo>
                  <a:pt x="115" y="440"/>
                </a:lnTo>
                <a:lnTo>
                  <a:pt x="115" y="449"/>
                </a:lnTo>
                <a:lnTo>
                  <a:pt x="115" y="457"/>
                </a:lnTo>
                <a:lnTo>
                  <a:pt x="116" y="466"/>
                </a:lnTo>
                <a:lnTo>
                  <a:pt x="116" y="474"/>
                </a:lnTo>
                <a:lnTo>
                  <a:pt x="116" y="481"/>
                </a:lnTo>
                <a:lnTo>
                  <a:pt x="116" y="490"/>
                </a:lnTo>
                <a:lnTo>
                  <a:pt x="116" y="497"/>
                </a:lnTo>
                <a:lnTo>
                  <a:pt x="118" y="506"/>
                </a:lnTo>
                <a:lnTo>
                  <a:pt x="118" y="513"/>
                </a:lnTo>
                <a:lnTo>
                  <a:pt x="118" y="520"/>
                </a:lnTo>
                <a:lnTo>
                  <a:pt x="118" y="527"/>
                </a:lnTo>
                <a:lnTo>
                  <a:pt x="119" y="534"/>
                </a:lnTo>
                <a:lnTo>
                  <a:pt x="119" y="541"/>
                </a:lnTo>
                <a:lnTo>
                  <a:pt x="119" y="548"/>
                </a:lnTo>
                <a:lnTo>
                  <a:pt x="119" y="555"/>
                </a:lnTo>
                <a:lnTo>
                  <a:pt x="120" y="562"/>
                </a:lnTo>
                <a:lnTo>
                  <a:pt x="120" y="568"/>
                </a:lnTo>
                <a:lnTo>
                  <a:pt x="120" y="573"/>
                </a:lnTo>
                <a:lnTo>
                  <a:pt x="120" y="581"/>
                </a:lnTo>
                <a:lnTo>
                  <a:pt x="120" y="586"/>
                </a:lnTo>
                <a:lnTo>
                  <a:pt x="122" y="592"/>
                </a:lnTo>
                <a:lnTo>
                  <a:pt x="122" y="596"/>
                </a:lnTo>
                <a:lnTo>
                  <a:pt x="122" y="602"/>
                </a:lnTo>
                <a:lnTo>
                  <a:pt x="122" y="606"/>
                </a:lnTo>
                <a:lnTo>
                  <a:pt x="123" y="612"/>
                </a:lnTo>
                <a:lnTo>
                  <a:pt x="123" y="616"/>
                </a:lnTo>
                <a:lnTo>
                  <a:pt x="123" y="620"/>
                </a:lnTo>
                <a:lnTo>
                  <a:pt x="123" y="624"/>
                </a:lnTo>
                <a:lnTo>
                  <a:pt x="123" y="629"/>
                </a:lnTo>
                <a:lnTo>
                  <a:pt x="125" y="632"/>
                </a:lnTo>
                <a:lnTo>
                  <a:pt x="125" y="636"/>
                </a:lnTo>
                <a:lnTo>
                  <a:pt x="125" y="639"/>
                </a:lnTo>
                <a:lnTo>
                  <a:pt x="125" y="641"/>
                </a:lnTo>
                <a:lnTo>
                  <a:pt x="126" y="644"/>
                </a:lnTo>
                <a:lnTo>
                  <a:pt x="126" y="647"/>
                </a:lnTo>
                <a:lnTo>
                  <a:pt x="126" y="650"/>
                </a:lnTo>
                <a:lnTo>
                  <a:pt x="126" y="651"/>
                </a:lnTo>
                <a:lnTo>
                  <a:pt x="128" y="653"/>
                </a:lnTo>
                <a:lnTo>
                  <a:pt x="128" y="656"/>
                </a:lnTo>
                <a:lnTo>
                  <a:pt x="128" y="657"/>
                </a:lnTo>
                <a:lnTo>
                  <a:pt x="128" y="658"/>
                </a:lnTo>
                <a:lnTo>
                  <a:pt x="128" y="660"/>
                </a:lnTo>
                <a:lnTo>
                  <a:pt x="129" y="660"/>
                </a:lnTo>
                <a:lnTo>
                  <a:pt x="129" y="661"/>
                </a:lnTo>
                <a:lnTo>
                  <a:pt x="129" y="661"/>
                </a:lnTo>
                <a:lnTo>
                  <a:pt x="129" y="663"/>
                </a:lnTo>
                <a:lnTo>
                  <a:pt x="130" y="663"/>
                </a:lnTo>
                <a:lnTo>
                  <a:pt x="130" y="663"/>
                </a:lnTo>
                <a:lnTo>
                  <a:pt x="130" y="663"/>
                </a:lnTo>
                <a:lnTo>
                  <a:pt x="130" y="663"/>
                </a:lnTo>
                <a:lnTo>
                  <a:pt x="130" y="663"/>
                </a:lnTo>
                <a:lnTo>
                  <a:pt x="132" y="663"/>
                </a:lnTo>
                <a:lnTo>
                  <a:pt x="132" y="663"/>
                </a:lnTo>
                <a:lnTo>
                  <a:pt x="132" y="661"/>
                </a:lnTo>
                <a:lnTo>
                  <a:pt x="132" y="661"/>
                </a:lnTo>
                <a:lnTo>
                  <a:pt x="133" y="661"/>
                </a:lnTo>
                <a:lnTo>
                  <a:pt x="133" y="660"/>
                </a:lnTo>
                <a:lnTo>
                  <a:pt x="133" y="660"/>
                </a:lnTo>
                <a:lnTo>
                  <a:pt x="133" y="658"/>
                </a:lnTo>
                <a:lnTo>
                  <a:pt x="135" y="658"/>
                </a:lnTo>
                <a:lnTo>
                  <a:pt x="135" y="657"/>
                </a:lnTo>
                <a:lnTo>
                  <a:pt x="135" y="657"/>
                </a:lnTo>
                <a:lnTo>
                  <a:pt x="135" y="656"/>
                </a:lnTo>
                <a:lnTo>
                  <a:pt x="135" y="656"/>
                </a:lnTo>
                <a:lnTo>
                  <a:pt x="136" y="654"/>
                </a:lnTo>
                <a:lnTo>
                  <a:pt x="136" y="654"/>
                </a:lnTo>
                <a:lnTo>
                  <a:pt x="136" y="653"/>
                </a:lnTo>
                <a:lnTo>
                  <a:pt x="136" y="653"/>
                </a:lnTo>
                <a:lnTo>
                  <a:pt x="137" y="653"/>
                </a:lnTo>
                <a:lnTo>
                  <a:pt x="137" y="651"/>
                </a:lnTo>
                <a:lnTo>
                  <a:pt x="137" y="651"/>
                </a:lnTo>
                <a:lnTo>
                  <a:pt x="137" y="650"/>
                </a:lnTo>
                <a:lnTo>
                  <a:pt x="137" y="650"/>
                </a:lnTo>
                <a:lnTo>
                  <a:pt x="139" y="650"/>
                </a:lnTo>
                <a:lnTo>
                  <a:pt x="139" y="650"/>
                </a:lnTo>
                <a:lnTo>
                  <a:pt x="139" y="650"/>
                </a:lnTo>
                <a:lnTo>
                  <a:pt x="139" y="650"/>
                </a:lnTo>
                <a:lnTo>
                  <a:pt x="140" y="649"/>
                </a:lnTo>
                <a:lnTo>
                  <a:pt x="140" y="650"/>
                </a:lnTo>
                <a:lnTo>
                  <a:pt x="140" y="650"/>
                </a:lnTo>
                <a:lnTo>
                  <a:pt x="140" y="650"/>
                </a:lnTo>
                <a:lnTo>
                  <a:pt x="142" y="650"/>
                </a:lnTo>
                <a:lnTo>
                  <a:pt x="142" y="650"/>
                </a:lnTo>
                <a:lnTo>
                  <a:pt x="142" y="651"/>
                </a:lnTo>
                <a:lnTo>
                  <a:pt x="142" y="651"/>
                </a:lnTo>
                <a:lnTo>
                  <a:pt x="142" y="653"/>
                </a:lnTo>
                <a:lnTo>
                  <a:pt x="143" y="653"/>
                </a:lnTo>
                <a:lnTo>
                  <a:pt x="143" y="654"/>
                </a:lnTo>
                <a:lnTo>
                  <a:pt x="143" y="656"/>
                </a:lnTo>
                <a:lnTo>
                  <a:pt x="143" y="656"/>
                </a:lnTo>
                <a:lnTo>
                  <a:pt x="145" y="657"/>
                </a:lnTo>
                <a:lnTo>
                  <a:pt x="145" y="658"/>
                </a:lnTo>
                <a:lnTo>
                  <a:pt x="145" y="660"/>
                </a:lnTo>
                <a:lnTo>
                  <a:pt x="145" y="661"/>
                </a:lnTo>
                <a:lnTo>
                  <a:pt x="145" y="664"/>
                </a:lnTo>
                <a:lnTo>
                  <a:pt x="146" y="665"/>
                </a:lnTo>
                <a:lnTo>
                  <a:pt x="146" y="667"/>
                </a:lnTo>
                <a:lnTo>
                  <a:pt x="146" y="670"/>
                </a:lnTo>
                <a:lnTo>
                  <a:pt x="146" y="673"/>
                </a:lnTo>
                <a:lnTo>
                  <a:pt x="147" y="674"/>
                </a:lnTo>
                <a:lnTo>
                  <a:pt x="147" y="677"/>
                </a:lnTo>
                <a:lnTo>
                  <a:pt x="147" y="680"/>
                </a:lnTo>
                <a:lnTo>
                  <a:pt x="147" y="682"/>
                </a:lnTo>
                <a:lnTo>
                  <a:pt x="147" y="685"/>
                </a:lnTo>
                <a:lnTo>
                  <a:pt x="149" y="688"/>
                </a:lnTo>
                <a:lnTo>
                  <a:pt x="149" y="691"/>
                </a:lnTo>
                <a:lnTo>
                  <a:pt x="149" y="694"/>
                </a:lnTo>
                <a:lnTo>
                  <a:pt x="149" y="698"/>
                </a:lnTo>
                <a:lnTo>
                  <a:pt x="150" y="701"/>
                </a:lnTo>
                <a:lnTo>
                  <a:pt x="150" y="705"/>
                </a:lnTo>
                <a:lnTo>
                  <a:pt x="150" y="708"/>
                </a:lnTo>
                <a:lnTo>
                  <a:pt x="150" y="712"/>
                </a:lnTo>
                <a:lnTo>
                  <a:pt x="152" y="715"/>
                </a:lnTo>
                <a:lnTo>
                  <a:pt x="152" y="719"/>
                </a:lnTo>
                <a:lnTo>
                  <a:pt x="152" y="724"/>
                </a:lnTo>
                <a:lnTo>
                  <a:pt x="152" y="728"/>
                </a:lnTo>
                <a:lnTo>
                  <a:pt x="152" y="732"/>
                </a:lnTo>
                <a:lnTo>
                  <a:pt x="153" y="736"/>
                </a:lnTo>
                <a:lnTo>
                  <a:pt x="153" y="741"/>
                </a:lnTo>
                <a:lnTo>
                  <a:pt x="153" y="746"/>
                </a:lnTo>
                <a:lnTo>
                  <a:pt x="153" y="750"/>
                </a:lnTo>
                <a:lnTo>
                  <a:pt x="154" y="755"/>
                </a:lnTo>
                <a:lnTo>
                  <a:pt x="154" y="760"/>
                </a:lnTo>
                <a:lnTo>
                  <a:pt x="154" y="765"/>
                </a:lnTo>
                <a:lnTo>
                  <a:pt x="154" y="770"/>
                </a:lnTo>
                <a:lnTo>
                  <a:pt x="154" y="776"/>
                </a:lnTo>
                <a:lnTo>
                  <a:pt x="156" y="780"/>
                </a:lnTo>
                <a:lnTo>
                  <a:pt x="156" y="786"/>
                </a:lnTo>
                <a:lnTo>
                  <a:pt x="156" y="791"/>
                </a:lnTo>
                <a:lnTo>
                  <a:pt x="156" y="797"/>
                </a:lnTo>
                <a:lnTo>
                  <a:pt x="157" y="803"/>
                </a:lnTo>
                <a:lnTo>
                  <a:pt x="157" y="808"/>
                </a:lnTo>
                <a:lnTo>
                  <a:pt x="157" y="814"/>
                </a:lnTo>
                <a:lnTo>
                  <a:pt x="157" y="818"/>
                </a:lnTo>
                <a:lnTo>
                  <a:pt x="159" y="825"/>
                </a:lnTo>
                <a:lnTo>
                  <a:pt x="159" y="831"/>
                </a:lnTo>
                <a:lnTo>
                  <a:pt x="159" y="837"/>
                </a:lnTo>
                <a:lnTo>
                  <a:pt x="159" y="842"/>
                </a:lnTo>
                <a:lnTo>
                  <a:pt x="159" y="848"/>
                </a:lnTo>
                <a:lnTo>
                  <a:pt x="160" y="854"/>
                </a:lnTo>
                <a:lnTo>
                  <a:pt x="160" y="859"/>
                </a:lnTo>
                <a:lnTo>
                  <a:pt x="160" y="865"/>
                </a:lnTo>
                <a:lnTo>
                  <a:pt x="160" y="872"/>
                </a:lnTo>
                <a:lnTo>
                  <a:pt x="161" y="878"/>
                </a:lnTo>
                <a:lnTo>
                  <a:pt x="161" y="884"/>
                </a:lnTo>
                <a:lnTo>
                  <a:pt x="161" y="889"/>
                </a:lnTo>
                <a:lnTo>
                  <a:pt x="161" y="895"/>
                </a:lnTo>
                <a:lnTo>
                  <a:pt x="161" y="901"/>
                </a:lnTo>
                <a:lnTo>
                  <a:pt x="163" y="906"/>
                </a:lnTo>
                <a:lnTo>
                  <a:pt x="163" y="912"/>
                </a:lnTo>
                <a:lnTo>
                  <a:pt x="163" y="917"/>
                </a:lnTo>
                <a:lnTo>
                  <a:pt x="163" y="923"/>
                </a:lnTo>
                <a:lnTo>
                  <a:pt x="164" y="929"/>
                </a:lnTo>
                <a:lnTo>
                  <a:pt x="164" y="933"/>
                </a:lnTo>
                <a:lnTo>
                  <a:pt x="164" y="939"/>
                </a:lnTo>
                <a:lnTo>
                  <a:pt x="164" y="943"/>
                </a:lnTo>
                <a:lnTo>
                  <a:pt x="166" y="947"/>
                </a:lnTo>
                <a:lnTo>
                  <a:pt x="166" y="951"/>
                </a:lnTo>
                <a:lnTo>
                  <a:pt x="166" y="954"/>
                </a:lnTo>
                <a:lnTo>
                  <a:pt x="166" y="959"/>
                </a:lnTo>
                <a:lnTo>
                  <a:pt x="166" y="961"/>
                </a:lnTo>
                <a:lnTo>
                  <a:pt x="167" y="964"/>
                </a:lnTo>
                <a:lnTo>
                  <a:pt x="167" y="966"/>
                </a:lnTo>
                <a:lnTo>
                  <a:pt x="167" y="967"/>
                </a:lnTo>
                <a:lnTo>
                  <a:pt x="167" y="967"/>
                </a:lnTo>
                <a:lnTo>
                  <a:pt x="169" y="967"/>
                </a:lnTo>
                <a:lnTo>
                  <a:pt x="169" y="967"/>
                </a:lnTo>
                <a:lnTo>
                  <a:pt x="169" y="966"/>
                </a:lnTo>
                <a:lnTo>
                  <a:pt x="169" y="964"/>
                </a:lnTo>
                <a:lnTo>
                  <a:pt x="169" y="963"/>
                </a:lnTo>
                <a:lnTo>
                  <a:pt x="170" y="960"/>
                </a:lnTo>
                <a:lnTo>
                  <a:pt x="170" y="956"/>
                </a:lnTo>
                <a:lnTo>
                  <a:pt x="170" y="953"/>
                </a:lnTo>
                <a:lnTo>
                  <a:pt x="170" y="949"/>
                </a:lnTo>
                <a:lnTo>
                  <a:pt x="171" y="944"/>
                </a:lnTo>
                <a:lnTo>
                  <a:pt x="171" y="940"/>
                </a:lnTo>
                <a:lnTo>
                  <a:pt x="171" y="936"/>
                </a:lnTo>
                <a:lnTo>
                  <a:pt x="171" y="932"/>
                </a:lnTo>
                <a:lnTo>
                  <a:pt x="173" y="926"/>
                </a:lnTo>
                <a:lnTo>
                  <a:pt x="173" y="922"/>
                </a:lnTo>
                <a:lnTo>
                  <a:pt x="173" y="916"/>
                </a:lnTo>
                <a:lnTo>
                  <a:pt x="173" y="912"/>
                </a:lnTo>
                <a:lnTo>
                  <a:pt x="173" y="906"/>
                </a:lnTo>
                <a:lnTo>
                  <a:pt x="174" y="901"/>
                </a:lnTo>
                <a:lnTo>
                  <a:pt x="174" y="895"/>
                </a:lnTo>
                <a:lnTo>
                  <a:pt x="174" y="891"/>
                </a:lnTo>
                <a:lnTo>
                  <a:pt x="174" y="885"/>
                </a:lnTo>
                <a:lnTo>
                  <a:pt x="176" y="879"/>
                </a:lnTo>
                <a:lnTo>
                  <a:pt x="176" y="874"/>
                </a:lnTo>
                <a:lnTo>
                  <a:pt x="176" y="869"/>
                </a:lnTo>
                <a:lnTo>
                  <a:pt x="176" y="864"/>
                </a:lnTo>
                <a:lnTo>
                  <a:pt x="176" y="858"/>
                </a:lnTo>
                <a:lnTo>
                  <a:pt x="177" y="852"/>
                </a:lnTo>
                <a:lnTo>
                  <a:pt x="177" y="848"/>
                </a:lnTo>
                <a:lnTo>
                  <a:pt x="177" y="842"/>
                </a:lnTo>
                <a:lnTo>
                  <a:pt x="177" y="838"/>
                </a:lnTo>
                <a:lnTo>
                  <a:pt x="178" y="833"/>
                </a:lnTo>
                <a:lnTo>
                  <a:pt x="178" y="827"/>
                </a:lnTo>
                <a:lnTo>
                  <a:pt x="178" y="823"/>
                </a:lnTo>
                <a:lnTo>
                  <a:pt x="178" y="818"/>
                </a:lnTo>
                <a:lnTo>
                  <a:pt x="178" y="813"/>
                </a:lnTo>
                <a:lnTo>
                  <a:pt x="180" y="808"/>
                </a:lnTo>
                <a:lnTo>
                  <a:pt x="180" y="804"/>
                </a:lnTo>
                <a:lnTo>
                  <a:pt x="180" y="799"/>
                </a:lnTo>
                <a:lnTo>
                  <a:pt x="180" y="794"/>
                </a:lnTo>
                <a:lnTo>
                  <a:pt x="181" y="790"/>
                </a:lnTo>
                <a:lnTo>
                  <a:pt x="181" y="786"/>
                </a:lnTo>
                <a:lnTo>
                  <a:pt x="181" y="782"/>
                </a:lnTo>
                <a:lnTo>
                  <a:pt x="181" y="777"/>
                </a:lnTo>
                <a:lnTo>
                  <a:pt x="183" y="773"/>
                </a:lnTo>
                <a:lnTo>
                  <a:pt x="183" y="770"/>
                </a:lnTo>
                <a:lnTo>
                  <a:pt x="183" y="766"/>
                </a:lnTo>
                <a:lnTo>
                  <a:pt x="183" y="762"/>
                </a:lnTo>
                <a:lnTo>
                  <a:pt x="183" y="759"/>
                </a:lnTo>
                <a:lnTo>
                  <a:pt x="184" y="755"/>
                </a:lnTo>
                <a:lnTo>
                  <a:pt x="184" y="752"/>
                </a:lnTo>
                <a:lnTo>
                  <a:pt x="184" y="748"/>
                </a:lnTo>
                <a:lnTo>
                  <a:pt x="184" y="745"/>
                </a:lnTo>
                <a:lnTo>
                  <a:pt x="186" y="742"/>
                </a:lnTo>
                <a:lnTo>
                  <a:pt x="186" y="739"/>
                </a:lnTo>
                <a:lnTo>
                  <a:pt x="186" y="736"/>
                </a:lnTo>
                <a:lnTo>
                  <a:pt x="186" y="733"/>
                </a:lnTo>
                <a:lnTo>
                  <a:pt x="186" y="731"/>
                </a:lnTo>
                <a:lnTo>
                  <a:pt x="187" y="728"/>
                </a:lnTo>
                <a:lnTo>
                  <a:pt x="187" y="725"/>
                </a:lnTo>
                <a:lnTo>
                  <a:pt x="187" y="724"/>
                </a:lnTo>
                <a:lnTo>
                  <a:pt x="187" y="721"/>
                </a:lnTo>
                <a:lnTo>
                  <a:pt x="188" y="718"/>
                </a:lnTo>
                <a:lnTo>
                  <a:pt x="188" y="716"/>
                </a:lnTo>
                <a:lnTo>
                  <a:pt x="188" y="715"/>
                </a:lnTo>
                <a:lnTo>
                  <a:pt x="188" y="712"/>
                </a:lnTo>
                <a:lnTo>
                  <a:pt x="190" y="711"/>
                </a:lnTo>
                <a:lnTo>
                  <a:pt x="190" y="709"/>
                </a:lnTo>
                <a:lnTo>
                  <a:pt x="190" y="708"/>
                </a:lnTo>
                <a:lnTo>
                  <a:pt x="190" y="707"/>
                </a:lnTo>
                <a:lnTo>
                  <a:pt x="190" y="705"/>
                </a:lnTo>
                <a:lnTo>
                  <a:pt x="191" y="704"/>
                </a:lnTo>
                <a:lnTo>
                  <a:pt x="191" y="702"/>
                </a:lnTo>
                <a:lnTo>
                  <a:pt x="191" y="701"/>
                </a:lnTo>
                <a:lnTo>
                  <a:pt x="191" y="701"/>
                </a:lnTo>
                <a:lnTo>
                  <a:pt x="193" y="699"/>
                </a:lnTo>
                <a:lnTo>
                  <a:pt x="193" y="699"/>
                </a:lnTo>
                <a:lnTo>
                  <a:pt x="193" y="698"/>
                </a:lnTo>
                <a:lnTo>
                  <a:pt x="193" y="698"/>
                </a:lnTo>
                <a:lnTo>
                  <a:pt x="193" y="698"/>
                </a:lnTo>
                <a:lnTo>
                  <a:pt x="194" y="698"/>
                </a:lnTo>
                <a:lnTo>
                  <a:pt x="194" y="697"/>
                </a:lnTo>
                <a:lnTo>
                  <a:pt x="194" y="697"/>
                </a:lnTo>
                <a:lnTo>
                  <a:pt x="194" y="697"/>
                </a:lnTo>
                <a:lnTo>
                  <a:pt x="195" y="697"/>
                </a:lnTo>
                <a:lnTo>
                  <a:pt x="195" y="697"/>
                </a:lnTo>
                <a:lnTo>
                  <a:pt x="195" y="698"/>
                </a:lnTo>
                <a:lnTo>
                  <a:pt x="195" y="698"/>
                </a:lnTo>
                <a:lnTo>
                  <a:pt x="197" y="698"/>
                </a:lnTo>
                <a:lnTo>
                  <a:pt x="197" y="699"/>
                </a:lnTo>
                <a:lnTo>
                  <a:pt x="197" y="699"/>
                </a:lnTo>
                <a:lnTo>
                  <a:pt x="197" y="699"/>
                </a:lnTo>
                <a:lnTo>
                  <a:pt x="197" y="701"/>
                </a:lnTo>
                <a:lnTo>
                  <a:pt x="198" y="701"/>
                </a:lnTo>
                <a:lnTo>
                  <a:pt x="198" y="702"/>
                </a:lnTo>
                <a:lnTo>
                  <a:pt x="198" y="704"/>
                </a:lnTo>
                <a:lnTo>
                  <a:pt x="198" y="704"/>
                </a:lnTo>
                <a:lnTo>
                  <a:pt x="200" y="705"/>
                </a:lnTo>
                <a:lnTo>
                  <a:pt x="200" y="707"/>
                </a:lnTo>
                <a:lnTo>
                  <a:pt x="200" y="708"/>
                </a:lnTo>
                <a:lnTo>
                  <a:pt x="200" y="709"/>
                </a:lnTo>
                <a:lnTo>
                  <a:pt x="200" y="711"/>
                </a:lnTo>
                <a:lnTo>
                  <a:pt x="201" y="712"/>
                </a:lnTo>
                <a:lnTo>
                  <a:pt x="201" y="714"/>
                </a:lnTo>
                <a:lnTo>
                  <a:pt x="201" y="715"/>
                </a:lnTo>
                <a:lnTo>
                  <a:pt x="201" y="716"/>
                </a:lnTo>
                <a:lnTo>
                  <a:pt x="203" y="718"/>
                </a:lnTo>
                <a:lnTo>
                  <a:pt x="203" y="719"/>
                </a:lnTo>
                <a:lnTo>
                  <a:pt x="203" y="721"/>
                </a:lnTo>
                <a:lnTo>
                  <a:pt x="203" y="722"/>
                </a:lnTo>
                <a:lnTo>
                  <a:pt x="204" y="724"/>
                </a:lnTo>
                <a:lnTo>
                  <a:pt x="204" y="726"/>
                </a:lnTo>
                <a:lnTo>
                  <a:pt x="204" y="728"/>
                </a:lnTo>
                <a:lnTo>
                  <a:pt x="204" y="729"/>
                </a:lnTo>
                <a:lnTo>
                  <a:pt x="204" y="731"/>
                </a:lnTo>
                <a:lnTo>
                  <a:pt x="205" y="733"/>
                </a:lnTo>
                <a:lnTo>
                  <a:pt x="205" y="735"/>
                </a:lnTo>
                <a:lnTo>
                  <a:pt x="205" y="736"/>
                </a:lnTo>
                <a:lnTo>
                  <a:pt x="205" y="738"/>
                </a:lnTo>
                <a:lnTo>
                  <a:pt x="207" y="741"/>
                </a:lnTo>
                <a:lnTo>
                  <a:pt x="207" y="742"/>
                </a:lnTo>
                <a:lnTo>
                  <a:pt x="207" y="743"/>
                </a:lnTo>
                <a:lnTo>
                  <a:pt x="207" y="746"/>
                </a:lnTo>
                <a:lnTo>
                  <a:pt x="207" y="748"/>
                </a:lnTo>
                <a:lnTo>
                  <a:pt x="208" y="749"/>
                </a:lnTo>
                <a:lnTo>
                  <a:pt x="208" y="750"/>
                </a:lnTo>
                <a:lnTo>
                  <a:pt x="208" y="752"/>
                </a:lnTo>
                <a:lnTo>
                  <a:pt x="208" y="755"/>
                </a:lnTo>
                <a:lnTo>
                  <a:pt x="210" y="756"/>
                </a:lnTo>
                <a:lnTo>
                  <a:pt x="210" y="758"/>
                </a:lnTo>
                <a:lnTo>
                  <a:pt x="210" y="759"/>
                </a:lnTo>
                <a:lnTo>
                  <a:pt x="210" y="760"/>
                </a:lnTo>
                <a:lnTo>
                  <a:pt x="210" y="762"/>
                </a:lnTo>
                <a:lnTo>
                  <a:pt x="211" y="763"/>
                </a:lnTo>
                <a:lnTo>
                  <a:pt x="211" y="765"/>
                </a:lnTo>
                <a:lnTo>
                  <a:pt x="211" y="766"/>
                </a:lnTo>
                <a:lnTo>
                  <a:pt x="211" y="767"/>
                </a:lnTo>
                <a:lnTo>
                  <a:pt x="212" y="769"/>
                </a:lnTo>
                <a:lnTo>
                  <a:pt x="212" y="770"/>
                </a:lnTo>
                <a:lnTo>
                  <a:pt x="212" y="770"/>
                </a:lnTo>
                <a:lnTo>
                  <a:pt x="212" y="772"/>
                </a:lnTo>
                <a:lnTo>
                  <a:pt x="214" y="773"/>
                </a:lnTo>
                <a:lnTo>
                  <a:pt x="214" y="773"/>
                </a:lnTo>
                <a:lnTo>
                  <a:pt x="214" y="775"/>
                </a:lnTo>
                <a:lnTo>
                  <a:pt x="214" y="776"/>
                </a:lnTo>
                <a:lnTo>
                  <a:pt x="214" y="776"/>
                </a:lnTo>
                <a:lnTo>
                  <a:pt x="215" y="777"/>
                </a:lnTo>
                <a:lnTo>
                  <a:pt x="215" y="777"/>
                </a:lnTo>
                <a:lnTo>
                  <a:pt x="215" y="777"/>
                </a:lnTo>
                <a:lnTo>
                  <a:pt x="215" y="779"/>
                </a:lnTo>
                <a:lnTo>
                  <a:pt x="217" y="779"/>
                </a:lnTo>
                <a:lnTo>
                  <a:pt x="217" y="779"/>
                </a:lnTo>
                <a:lnTo>
                  <a:pt x="217" y="779"/>
                </a:lnTo>
                <a:lnTo>
                  <a:pt x="217" y="779"/>
                </a:lnTo>
                <a:lnTo>
                  <a:pt x="217" y="779"/>
                </a:lnTo>
                <a:lnTo>
                  <a:pt x="218" y="779"/>
                </a:lnTo>
                <a:lnTo>
                  <a:pt x="218" y="779"/>
                </a:lnTo>
                <a:lnTo>
                  <a:pt x="218" y="779"/>
                </a:lnTo>
                <a:lnTo>
                  <a:pt x="218" y="779"/>
                </a:lnTo>
                <a:lnTo>
                  <a:pt x="220" y="779"/>
                </a:lnTo>
                <a:lnTo>
                  <a:pt x="220" y="779"/>
                </a:lnTo>
                <a:lnTo>
                  <a:pt x="220" y="779"/>
                </a:lnTo>
                <a:lnTo>
                  <a:pt x="220" y="777"/>
                </a:lnTo>
                <a:lnTo>
                  <a:pt x="221" y="777"/>
                </a:lnTo>
                <a:lnTo>
                  <a:pt x="221" y="777"/>
                </a:lnTo>
                <a:lnTo>
                  <a:pt x="221" y="776"/>
                </a:lnTo>
                <a:lnTo>
                  <a:pt x="221" y="776"/>
                </a:lnTo>
                <a:lnTo>
                  <a:pt x="221" y="775"/>
                </a:lnTo>
                <a:lnTo>
                  <a:pt x="222" y="775"/>
                </a:lnTo>
                <a:lnTo>
                  <a:pt x="222" y="773"/>
                </a:lnTo>
                <a:lnTo>
                  <a:pt x="222" y="773"/>
                </a:lnTo>
                <a:lnTo>
                  <a:pt x="222" y="772"/>
                </a:lnTo>
                <a:lnTo>
                  <a:pt x="224" y="772"/>
                </a:lnTo>
                <a:lnTo>
                  <a:pt x="224" y="770"/>
                </a:lnTo>
                <a:lnTo>
                  <a:pt x="224" y="770"/>
                </a:lnTo>
                <a:lnTo>
                  <a:pt x="224" y="769"/>
                </a:lnTo>
                <a:lnTo>
                  <a:pt x="224" y="767"/>
                </a:lnTo>
                <a:lnTo>
                  <a:pt x="225" y="767"/>
                </a:lnTo>
                <a:lnTo>
                  <a:pt x="225" y="766"/>
                </a:lnTo>
                <a:lnTo>
                  <a:pt x="225" y="765"/>
                </a:lnTo>
                <a:lnTo>
                  <a:pt x="225" y="765"/>
                </a:lnTo>
                <a:lnTo>
                  <a:pt x="227" y="763"/>
                </a:lnTo>
                <a:lnTo>
                  <a:pt x="227" y="762"/>
                </a:lnTo>
                <a:lnTo>
                  <a:pt x="227" y="762"/>
                </a:lnTo>
                <a:lnTo>
                  <a:pt x="227" y="760"/>
                </a:lnTo>
                <a:lnTo>
                  <a:pt x="228" y="759"/>
                </a:lnTo>
                <a:lnTo>
                  <a:pt x="228" y="759"/>
                </a:lnTo>
                <a:lnTo>
                  <a:pt x="228" y="758"/>
                </a:lnTo>
                <a:lnTo>
                  <a:pt x="228" y="758"/>
                </a:lnTo>
                <a:lnTo>
                  <a:pt x="228" y="756"/>
                </a:lnTo>
                <a:lnTo>
                  <a:pt x="229" y="755"/>
                </a:lnTo>
                <a:lnTo>
                  <a:pt x="229" y="755"/>
                </a:lnTo>
                <a:lnTo>
                  <a:pt x="229" y="753"/>
                </a:lnTo>
                <a:lnTo>
                  <a:pt x="229" y="753"/>
                </a:lnTo>
                <a:lnTo>
                  <a:pt x="231" y="752"/>
                </a:lnTo>
                <a:lnTo>
                  <a:pt x="231" y="752"/>
                </a:lnTo>
                <a:lnTo>
                  <a:pt x="231" y="752"/>
                </a:lnTo>
                <a:lnTo>
                  <a:pt x="231" y="750"/>
                </a:lnTo>
                <a:lnTo>
                  <a:pt x="231" y="750"/>
                </a:lnTo>
                <a:lnTo>
                  <a:pt x="232" y="749"/>
                </a:lnTo>
                <a:lnTo>
                  <a:pt x="232" y="749"/>
                </a:lnTo>
                <a:lnTo>
                  <a:pt x="232" y="749"/>
                </a:lnTo>
                <a:lnTo>
                  <a:pt x="232" y="748"/>
                </a:lnTo>
                <a:lnTo>
                  <a:pt x="234" y="748"/>
                </a:lnTo>
                <a:lnTo>
                  <a:pt x="234" y="748"/>
                </a:lnTo>
                <a:lnTo>
                  <a:pt x="234" y="748"/>
                </a:lnTo>
                <a:lnTo>
                  <a:pt x="234" y="748"/>
                </a:lnTo>
                <a:lnTo>
                  <a:pt x="235" y="748"/>
                </a:lnTo>
                <a:lnTo>
                  <a:pt x="235" y="748"/>
                </a:lnTo>
                <a:lnTo>
                  <a:pt x="235" y="748"/>
                </a:lnTo>
                <a:lnTo>
                  <a:pt x="235" y="748"/>
                </a:lnTo>
                <a:lnTo>
                  <a:pt x="235" y="748"/>
                </a:lnTo>
                <a:lnTo>
                  <a:pt x="237" y="748"/>
                </a:lnTo>
                <a:lnTo>
                  <a:pt x="237" y="748"/>
                </a:lnTo>
                <a:lnTo>
                  <a:pt x="237" y="748"/>
                </a:lnTo>
                <a:lnTo>
                  <a:pt x="237" y="749"/>
                </a:lnTo>
                <a:lnTo>
                  <a:pt x="238" y="749"/>
                </a:lnTo>
                <a:lnTo>
                  <a:pt x="238" y="749"/>
                </a:lnTo>
                <a:lnTo>
                  <a:pt x="238" y="750"/>
                </a:lnTo>
                <a:lnTo>
                  <a:pt x="238" y="750"/>
                </a:lnTo>
                <a:lnTo>
                  <a:pt x="238" y="752"/>
                </a:lnTo>
                <a:lnTo>
                  <a:pt x="239" y="752"/>
                </a:lnTo>
                <a:lnTo>
                  <a:pt x="239" y="753"/>
                </a:lnTo>
                <a:lnTo>
                  <a:pt x="239" y="753"/>
                </a:lnTo>
                <a:lnTo>
                  <a:pt x="239" y="755"/>
                </a:lnTo>
                <a:lnTo>
                  <a:pt x="241" y="756"/>
                </a:lnTo>
                <a:lnTo>
                  <a:pt x="241" y="758"/>
                </a:lnTo>
                <a:lnTo>
                  <a:pt x="241" y="758"/>
                </a:lnTo>
                <a:lnTo>
                  <a:pt x="241" y="759"/>
                </a:lnTo>
                <a:lnTo>
                  <a:pt x="241" y="760"/>
                </a:lnTo>
                <a:lnTo>
                  <a:pt x="242" y="762"/>
                </a:lnTo>
                <a:lnTo>
                  <a:pt x="242" y="763"/>
                </a:lnTo>
                <a:lnTo>
                  <a:pt x="242" y="765"/>
                </a:lnTo>
                <a:lnTo>
                  <a:pt x="242" y="766"/>
                </a:lnTo>
                <a:lnTo>
                  <a:pt x="244" y="767"/>
                </a:lnTo>
                <a:lnTo>
                  <a:pt x="244" y="770"/>
                </a:lnTo>
                <a:lnTo>
                  <a:pt x="244" y="772"/>
                </a:lnTo>
                <a:lnTo>
                  <a:pt x="244" y="773"/>
                </a:lnTo>
                <a:lnTo>
                  <a:pt x="245" y="775"/>
                </a:lnTo>
                <a:lnTo>
                  <a:pt x="245" y="777"/>
                </a:lnTo>
                <a:lnTo>
                  <a:pt x="245" y="779"/>
                </a:lnTo>
                <a:lnTo>
                  <a:pt x="245" y="782"/>
                </a:lnTo>
                <a:lnTo>
                  <a:pt x="245" y="783"/>
                </a:lnTo>
                <a:lnTo>
                  <a:pt x="246" y="784"/>
                </a:lnTo>
                <a:lnTo>
                  <a:pt x="246" y="787"/>
                </a:lnTo>
                <a:lnTo>
                  <a:pt x="246" y="790"/>
                </a:lnTo>
                <a:lnTo>
                  <a:pt x="246" y="791"/>
                </a:lnTo>
                <a:lnTo>
                  <a:pt x="248" y="794"/>
                </a:lnTo>
                <a:lnTo>
                  <a:pt x="248" y="797"/>
                </a:lnTo>
                <a:lnTo>
                  <a:pt x="248" y="799"/>
                </a:lnTo>
                <a:lnTo>
                  <a:pt x="248" y="801"/>
                </a:lnTo>
                <a:lnTo>
                  <a:pt x="248" y="804"/>
                </a:lnTo>
                <a:lnTo>
                  <a:pt x="249" y="807"/>
                </a:lnTo>
                <a:lnTo>
                  <a:pt x="249" y="810"/>
                </a:lnTo>
                <a:lnTo>
                  <a:pt x="249" y="813"/>
                </a:lnTo>
                <a:lnTo>
                  <a:pt x="249" y="816"/>
                </a:lnTo>
                <a:lnTo>
                  <a:pt x="251" y="818"/>
                </a:lnTo>
                <a:lnTo>
                  <a:pt x="251" y="821"/>
                </a:lnTo>
                <a:lnTo>
                  <a:pt x="251" y="824"/>
                </a:lnTo>
                <a:lnTo>
                  <a:pt x="251" y="827"/>
                </a:lnTo>
                <a:lnTo>
                  <a:pt x="251" y="830"/>
                </a:lnTo>
                <a:lnTo>
                  <a:pt x="252" y="833"/>
                </a:lnTo>
                <a:lnTo>
                  <a:pt x="252" y="835"/>
                </a:lnTo>
                <a:lnTo>
                  <a:pt x="252" y="838"/>
                </a:lnTo>
                <a:lnTo>
                  <a:pt x="252" y="842"/>
                </a:lnTo>
                <a:lnTo>
                  <a:pt x="254" y="845"/>
                </a:lnTo>
                <a:lnTo>
                  <a:pt x="254" y="848"/>
                </a:lnTo>
                <a:lnTo>
                  <a:pt x="254" y="852"/>
                </a:lnTo>
                <a:lnTo>
                  <a:pt x="254" y="855"/>
                </a:lnTo>
                <a:lnTo>
                  <a:pt x="255" y="858"/>
                </a:lnTo>
                <a:lnTo>
                  <a:pt x="255" y="861"/>
                </a:lnTo>
                <a:lnTo>
                  <a:pt x="255" y="865"/>
                </a:lnTo>
                <a:lnTo>
                  <a:pt x="255" y="868"/>
                </a:lnTo>
                <a:lnTo>
                  <a:pt x="255" y="872"/>
                </a:lnTo>
                <a:lnTo>
                  <a:pt x="256" y="875"/>
                </a:lnTo>
                <a:lnTo>
                  <a:pt x="256" y="878"/>
                </a:lnTo>
                <a:lnTo>
                  <a:pt x="256" y="882"/>
                </a:lnTo>
                <a:lnTo>
                  <a:pt x="256" y="885"/>
                </a:lnTo>
                <a:lnTo>
                  <a:pt x="258" y="889"/>
                </a:lnTo>
                <a:lnTo>
                  <a:pt x="258" y="892"/>
                </a:lnTo>
                <a:lnTo>
                  <a:pt x="258" y="896"/>
                </a:lnTo>
                <a:lnTo>
                  <a:pt x="258" y="899"/>
                </a:lnTo>
                <a:lnTo>
                  <a:pt x="258" y="903"/>
                </a:lnTo>
                <a:lnTo>
                  <a:pt x="259" y="906"/>
                </a:lnTo>
                <a:lnTo>
                  <a:pt x="259" y="910"/>
                </a:lnTo>
                <a:lnTo>
                  <a:pt x="259" y="913"/>
                </a:lnTo>
                <a:lnTo>
                  <a:pt x="259" y="917"/>
                </a:lnTo>
                <a:lnTo>
                  <a:pt x="261" y="920"/>
                </a:lnTo>
                <a:lnTo>
                  <a:pt x="261" y="925"/>
                </a:lnTo>
                <a:lnTo>
                  <a:pt x="261" y="927"/>
                </a:lnTo>
                <a:lnTo>
                  <a:pt x="261" y="932"/>
                </a:lnTo>
                <a:lnTo>
                  <a:pt x="262" y="934"/>
                </a:lnTo>
                <a:lnTo>
                  <a:pt x="262" y="939"/>
                </a:lnTo>
                <a:lnTo>
                  <a:pt x="262" y="942"/>
                </a:lnTo>
                <a:lnTo>
                  <a:pt x="262" y="946"/>
                </a:lnTo>
                <a:lnTo>
                  <a:pt x="262" y="949"/>
                </a:lnTo>
                <a:lnTo>
                  <a:pt x="263" y="951"/>
                </a:lnTo>
                <a:lnTo>
                  <a:pt x="263" y="956"/>
                </a:lnTo>
                <a:lnTo>
                  <a:pt x="263" y="959"/>
                </a:lnTo>
                <a:lnTo>
                  <a:pt x="263" y="963"/>
                </a:lnTo>
                <a:lnTo>
                  <a:pt x="265" y="966"/>
                </a:lnTo>
                <a:lnTo>
                  <a:pt x="265" y="968"/>
                </a:lnTo>
                <a:lnTo>
                  <a:pt x="265" y="973"/>
                </a:lnTo>
                <a:lnTo>
                  <a:pt x="265" y="976"/>
                </a:lnTo>
                <a:lnTo>
                  <a:pt x="265" y="978"/>
                </a:lnTo>
                <a:lnTo>
                  <a:pt x="266" y="981"/>
                </a:lnTo>
                <a:lnTo>
                  <a:pt x="266" y="985"/>
                </a:lnTo>
                <a:lnTo>
                  <a:pt x="266" y="988"/>
                </a:lnTo>
                <a:lnTo>
                  <a:pt x="266" y="991"/>
                </a:lnTo>
                <a:lnTo>
                  <a:pt x="268" y="994"/>
                </a:lnTo>
                <a:lnTo>
                  <a:pt x="268" y="997"/>
                </a:lnTo>
                <a:lnTo>
                  <a:pt x="268" y="1000"/>
                </a:lnTo>
                <a:lnTo>
                  <a:pt x="268" y="1002"/>
                </a:lnTo>
                <a:lnTo>
                  <a:pt x="269" y="1004"/>
                </a:lnTo>
                <a:lnTo>
                  <a:pt x="269" y="1007"/>
                </a:lnTo>
                <a:lnTo>
                  <a:pt x="269" y="1010"/>
                </a:lnTo>
                <a:lnTo>
                  <a:pt x="269" y="1011"/>
                </a:lnTo>
                <a:lnTo>
                  <a:pt x="269" y="1012"/>
                </a:lnTo>
                <a:lnTo>
                  <a:pt x="271" y="1015"/>
                </a:lnTo>
                <a:lnTo>
                  <a:pt x="271" y="1017"/>
                </a:lnTo>
                <a:lnTo>
                  <a:pt x="271" y="1018"/>
                </a:lnTo>
                <a:lnTo>
                  <a:pt x="271" y="1018"/>
                </a:lnTo>
                <a:lnTo>
                  <a:pt x="272" y="1019"/>
                </a:lnTo>
                <a:lnTo>
                  <a:pt x="272" y="1019"/>
                </a:lnTo>
                <a:lnTo>
                  <a:pt x="272" y="1021"/>
                </a:lnTo>
                <a:lnTo>
                  <a:pt x="272" y="1019"/>
                </a:lnTo>
                <a:lnTo>
                  <a:pt x="272" y="1019"/>
                </a:lnTo>
                <a:lnTo>
                  <a:pt x="273" y="1019"/>
                </a:lnTo>
                <a:lnTo>
                  <a:pt x="273" y="1018"/>
                </a:lnTo>
                <a:lnTo>
                  <a:pt x="273" y="1018"/>
                </a:lnTo>
                <a:lnTo>
                  <a:pt x="273" y="1017"/>
                </a:lnTo>
                <a:lnTo>
                  <a:pt x="275" y="1015"/>
                </a:lnTo>
                <a:lnTo>
                  <a:pt x="275" y="1014"/>
                </a:lnTo>
                <a:lnTo>
                  <a:pt x="275" y="1012"/>
                </a:lnTo>
                <a:lnTo>
                  <a:pt x="275" y="1010"/>
                </a:lnTo>
                <a:lnTo>
                  <a:pt x="276" y="1008"/>
                </a:lnTo>
                <a:lnTo>
                  <a:pt x="276" y="1007"/>
                </a:lnTo>
                <a:lnTo>
                  <a:pt x="276" y="1005"/>
                </a:lnTo>
                <a:lnTo>
                  <a:pt x="276" y="1002"/>
                </a:lnTo>
                <a:lnTo>
                  <a:pt x="276" y="1001"/>
                </a:lnTo>
                <a:lnTo>
                  <a:pt x="278" y="1000"/>
                </a:lnTo>
                <a:lnTo>
                  <a:pt x="278" y="997"/>
                </a:lnTo>
                <a:lnTo>
                  <a:pt x="278" y="995"/>
                </a:lnTo>
                <a:lnTo>
                  <a:pt x="278" y="994"/>
                </a:lnTo>
                <a:lnTo>
                  <a:pt x="279" y="991"/>
                </a:lnTo>
                <a:lnTo>
                  <a:pt x="279" y="990"/>
                </a:lnTo>
                <a:lnTo>
                  <a:pt x="279" y="988"/>
                </a:lnTo>
                <a:lnTo>
                  <a:pt x="279" y="985"/>
                </a:lnTo>
                <a:lnTo>
                  <a:pt x="279" y="984"/>
                </a:lnTo>
                <a:lnTo>
                  <a:pt x="280" y="983"/>
                </a:lnTo>
                <a:lnTo>
                  <a:pt x="280" y="981"/>
                </a:lnTo>
                <a:lnTo>
                  <a:pt x="280" y="978"/>
                </a:lnTo>
                <a:lnTo>
                  <a:pt x="280" y="977"/>
                </a:lnTo>
                <a:lnTo>
                  <a:pt x="282" y="976"/>
                </a:lnTo>
                <a:lnTo>
                  <a:pt x="282" y="974"/>
                </a:lnTo>
                <a:lnTo>
                  <a:pt x="282" y="971"/>
                </a:lnTo>
                <a:lnTo>
                  <a:pt x="282" y="970"/>
                </a:lnTo>
                <a:lnTo>
                  <a:pt x="282" y="968"/>
                </a:lnTo>
                <a:lnTo>
                  <a:pt x="283" y="967"/>
                </a:lnTo>
                <a:lnTo>
                  <a:pt x="283" y="966"/>
                </a:lnTo>
                <a:lnTo>
                  <a:pt x="283" y="964"/>
                </a:lnTo>
                <a:lnTo>
                  <a:pt x="283" y="963"/>
                </a:lnTo>
                <a:lnTo>
                  <a:pt x="285" y="961"/>
                </a:lnTo>
                <a:lnTo>
                  <a:pt x="285" y="959"/>
                </a:lnTo>
                <a:lnTo>
                  <a:pt x="285" y="957"/>
                </a:lnTo>
                <a:lnTo>
                  <a:pt x="285" y="956"/>
                </a:lnTo>
                <a:lnTo>
                  <a:pt x="286" y="954"/>
                </a:lnTo>
                <a:lnTo>
                  <a:pt x="286" y="953"/>
                </a:lnTo>
                <a:lnTo>
                  <a:pt x="286" y="951"/>
                </a:lnTo>
                <a:lnTo>
                  <a:pt x="286" y="950"/>
                </a:lnTo>
                <a:lnTo>
                  <a:pt x="286" y="949"/>
                </a:lnTo>
                <a:lnTo>
                  <a:pt x="288" y="947"/>
                </a:lnTo>
                <a:lnTo>
                  <a:pt x="288" y="946"/>
                </a:lnTo>
                <a:lnTo>
                  <a:pt x="288" y="944"/>
                </a:lnTo>
                <a:lnTo>
                  <a:pt x="288" y="943"/>
                </a:lnTo>
                <a:lnTo>
                  <a:pt x="289" y="942"/>
                </a:lnTo>
                <a:lnTo>
                  <a:pt x="289" y="942"/>
                </a:lnTo>
                <a:lnTo>
                  <a:pt x="289" y="940"/>
                </a:lnTo>
                <a:lnTo>
                  <a:pt x="289" y="939"/>
                </a:lnTo>
                <a:lnTo>
                  <a:pt x="289" y="937"/>
                </a:lnTo>
                <a:lnTo>
                  <a:pt x="290" y="936"/>
                </a:lnTo>
                <a:lnTo>
                  <a:pt x="290" y="934"/>
                </a:lnTo>
                <a:lnTo>
                  <a:pt x="290" y="933"/>
                </a:lnTo>
                <a:lnTo>
                  <a:pt x="290" y="932"/>
                </a:lnTo>
                <a:lnTo>
                  <a:pt x="292" y="930"/>
                </a:lnTo>
                <a:lnTo>
                  <a:pt x="292" y="929"/>
                </a:lnTo>
                <a:lnTo>
                  <a:pt x="292" y="929"/>
                </a:lnTo>
                <a:lnTo>
                  <a:pt x="292" y="927"/>
                </a:lnTo>
                <a:lnTo>
                  <a:pt x="293" y="926"/>
                </a:lnTo>
                <a:lnTo>
                  <a:pt x="293" y="925"/>
                </a:lnTo>
                <a:lnTo>
                  <a:pt x="293" y="923"/>
                </a:lnTo>
                <a:lnTo>
                  <a:pt x="293" y="922"/>
                </a:lnTo>
                <a:lnTo>
                  <a:pt x="293" y="920"/>
                </a:lnTo>
                <a:lnTo>
                  <a:pt x="295" y="919"/>
                </a:lnTo>
                <a:lnTo>
                  <a:pt x="295" y="917"/>
                </a:lnTo>
                <a:lnTo>
                  <a:pt x="295" y="917"/>
                </a:lnTo>
                <a:lnTo>
                  <a:pt x="295" y="916"/>
                </a:lnTo>
                <a:lnTo>
                  <a:pt x="296" y="915"/>
                </a:lnTo>
                <a:lnTo>
                  <a:pt x="296" y="913"/>
                </a:lnTo>
                <a:lnTo>
                  <a:pt x="296" y="912"/>
                </a:lnTo>
                <a:lnTo>
                  <a:pt x="296" y="910"/>
                </a:lnTo>
                <a:lnTo>
                  <a:pt x="296" y="909"/>
                </a:lnTo>
                <a:lnTo>
                  <a:pt x="297" y="908"/>
                </a:lnTo>
                <a:lnTo>
                  <a:pt x="297" y="906"/>
                </a:lnTo>
                <a:lnTo>
                  <a:pt x="297" y="905"/>
                </a:lnTo>
                <a:lnTo>
                  <a:pt x="297" y="903"/>
                </a:lnTo>
                <a:lnTo>
                  <a:pt x="299" y="902"/>
                </a:lnTo>
                <a:lnTo>
                  <a:pt x="299" y="901"/>
                </a:lnTo>
                <a:lnTo>
                  <a:pt x="299" y="901"/>
                </a:lnTo>
                <a:lnTo>
                  <a:pt x="299" y="899"/>
                </a:lnTo>
                <a:lnTo>
                  <a:pt x="300" y="898"/>
                </a:lnTo>
                <a:lnTo>
                  <a:pt x="300" y="896"/>
                </a:lnTo>
                <a:lnTo>
                  <a:pt x="300" y="895"/>
                </a:lnTo>
                <a:lnTo>
                  <a:pt x="300" y="893"/>
                </a:lnTo>
                <a:lnTo>
                  <a:pt x="300" y="892"/>
                </a:lnTo>
                <a:lnTo>
                  <a:pt x="302" y="891"/>
                </a:lnTo>
                <a:lnTo>
                  <a:pt x="302" y="889"/>
                </a:lnTo>
                <a:lnTo>
                  <a:pt x="302" y="888"/>
                </a:lnTo>
                <a:lnTo>
                  <a:pt x="302" y="886"/>
                </a:lnTo>
                <a:lnTo>
                  <a:pt x="303" y="885"/>
                </a:lnTo>
                <a:lnTo>
                  <a:pt x="303" y="884"/>
                </a:lnTo>
                <a:lnTo>
                  <a:pt x="303" y="882"/>
                </a:lnTo>
                <a:lnTo>
                  <a:pt x="303" y="881"/>
                </a:lnTo>
                <a:lnTo>
                  <a:pt x="303" y="879"/>
                </a:lnTo>
                <a:lnTo>
                  <a:pt x="305" y="878"/>
                </a:lnTo>
                <a:lnTo>
                  <a:pt x="305" y="876"/>
                </a:lnTo>
                <a:lnTo>
                  <a:pt x="305" y="875"/>
                </a:lnTo>
                <a:lnTo>
                  <a:pt x="305" y="874"/>
                </a:lnTo>
                <a:lnTo>
                  <a:pt x="306" y="872"/>
                </a:lnTo>
                <a:lnTo>
                  <a:pt x="306" y="871"/>
                </a:lnTo>
                <a:lnTo>
                  <a:pt x="306" y="869"/>
                </a:lnTo>
                <a:lnTo>
                  <a:pt x="306" y="868"/>
                </a:lnTo>
                <a:lnTo>
                  <a:pt x="307" y="867"/>
                </a:lnTo>
                <a:lnTo>
                  <a:pt x="307" y="864"/>
                </a:lnTo>
                <a:lnTo>
                  <a:pt x="307" y="864"/>
                </a:lnTo>
                <a:lnTo>
                  <a:pt x="307" y="862"/>
                </a:lnTo>
                <a:lnTo>
                  <a:pt x="307" y="861"/>
                </a:lnTo>
                <a:lnTo>
                  <a:pt x="309" y="859"/>
                </a:lnTo>
                <a:lnTo>
                  <a:pt x="309" y="858"/>
                </a:lnTo>
                <a:lnTo>
                  <a:pt x="309" y="857"/>
                </a:lnTo>
                <a:lnTo>
                  <a:pt x="309" y="855"/>
                </a:lnTo>
                <a:lnTo>
                  <a:pt x="310" y="854"/>
                </a:lnTo>
                <a:lnTo>
                  <a:pt x="310" y="852"/>
                </a:lnTo>
                <a:lnTo>
                  <a:pt x="310" y="851"/>
                </a:lnTo>
                <a:lnTo>
                  <a:pt x="310" y="850"/>
                </a:lnTo>
                <a:lnTo>
                  <a:pt x="310" y="848"/>
                </a:lnTo>
                <a:lnTo>
                  <a:pt x="312" y="847"/>
                </a:lnTo>
                <a:lnTo>
                  <a:pt x="312" y="845"/>
                </a:lnTo>
                <a:lnTo>
                  <a:pt x="312" y="844"/>
                </a:lnTo>
                <a:lnTo>
                  <a:pt x="312" y="844"/>
                </a:lnTo>
                <a:lnTo>
                  <a:pt x="313" y="842"/>
                </a:lnTo>
                <a:lnTo>
                  <a:pt x="313" y="841"/>
                </a:lnTo>
                <a:lnTo>
                  <a:pt x="313" y="840"/>
                </a:lnTo>
                <a:lnTo>
                  <a:pt x="313" y="838"/>
                </a:lnTo>
                <a:lnTo>
                  <a:pt x="313" y="838"/>
                </a:lnTo>
                <a:lnTo>
                  <a:pt x="314" y="837"/>
                </a:lnTo>
                <a:lnTo>
                  <a:pt x="314" y="835"/>
                </a:lnTo>
                <a:lnTo>
                  <a:pt x="314" y="834"/>
                </a:lnTo>
                <a:lnTo>
                  <a:pt x="314" y="834"/>
                </a:lnTo>
                <a:lnTo>
                  <a:pt x="316" y="833"/>
                </a:lnTo>
                <a:lnTo>
                  <a:pt x="316" y="831"/>
                </a:lnTo>
                <a:lnTo>
                  <a:pt x="316" y="831"/>
                </a:lnTo>
                <a:lnTo>
                  <a:pt x="316" y="830"/>
                </a:lnTo>
                <a:lnTo>
                  <a:pt x="317" y="828"/>
                </a:lnTo>
                <a:lnTo>
                  <a:pt x="317" y="828"/>
                </a:lnTo>
                <a:lnTo>
                  <a:pt x="317" y="827"/>
                </a:lnTo>
                <a:lnTo>
                  <a:pt x="317" y="827"/>
                </a:lnTo>
                <a:lnTo>
                  <a:pt x="317" y="825"/>
                </a:lnTo>
                <a:lnTo>
                  <a:pt x="319" y="825"/>
                </a:lnTo>
                <a:lnTo>
                  <a:pt x="319" y="824"/>
                </a:lnTo>
                <a:lnTo>
                  <a:pt x="319" y="824"/>
                </a:lnTo>
                <a:lnTo>
                  <a:pt x="319" y="824"/>
                </a:lnTo>
                <a:lnTo>
                  <a:pt x="320" y="823"/>
                </a:lnTo>
                <a:lnTo>
                  <a:pt x="320" y="823"/>
                </a:lnTo>
                <a:lnTo>
                  <a:pt x="320" y="823"/>
                </a:lnTo>
                <a:lnTo>
                  <a:pt x="320" y="821"/>
                </a:lnTo>
                <a:lnTo>
                  <a:pt x="320" y="821"/>
                </a:lnTo>
                <a:lnTo>
                  <a:pt x="321" y="821"/>
                </a:lnTo>
                <a:lnTo>
                  <a:pt x="321" y="821"/>
                </a:lnTo>
                <a:lnTo>
                  <a:pt x="321" y="820"/>
                </a:lnTo>
                <a:lnTo>
                  <a:pt x="321" y="820"/>
                </a:lnTo>
                <a:lnTo>
                  <a:pt x="323" y="820"/>
                </a:lnTo>
                <a:lnTo>
                  <a:pt x="323" y="820"/>
                </a:lnTo>
                <a:lnTo>
                  <a:pt x="323" y="820"/>
                </a:lnTo>
                <a:lnTo>
                  <a:pt x="323" y="820"/>
                </a:lnTo>
                <a:lnTo>
                  <a:pt x="324" y="820"/>
                </a:lnTo>
                <a:lnTo>
                  <a:pt x="324" y="820"/>
                </a:lnTo>
                <a:lnTo>
                  <a:pt x="324" y="820"/>
                </a:lnTo>
                <a:lnTo>
                  <a:pt x="324" y="820"/>
                </a:lnTo>
                <a:lnTo>
                  <a:pt x="324" y="820"/>
                </a:lnTo>
                <a:lnTo>
                  <a:pt x="326" y="820"/>
                </a:lnTo>
                <a:lnTo>
                  <a:pt x="326" y="820"/>
                </a:lnTo>
                <a:lnTo>
                  <a:pt x="326" y="820"/>
                </a:lnTo>
                <a:lnTo>
                  <a:pt x="326" y="821"/>
                </a:lnTo>
                <a:lnTo>
                  <a:pt x="327" y="821"/>
                </a:lnTo>
                <a:lnTo>
                  <a:pt x="327" y="821"/>
                </a:lnTo>
                <a:lnTo>
                  <a:pt x="327" y="821"/>
                </a:lnTo>
                <a:lnTo>
                  <a:pt x="327" y="823"/>
                </a:lnTo>
                <a:lnTo>
                  <a:pt x="327" y="823"/>
                </a:lnTo>
                <a:lnTo>
                  <a:pt x="329" y="823"/>
                </a:lnTo>
                <a:lnTo>
                  <a:pt x="329" y="824"/>
                </a:lnTo>
                <a:lnTo>
                  <a:pt x="329" y="824"/>
                </a:lnTo>
                <a:lnTo>
                  <a:pt x="329" y="825"/>
                </a:lnTo>
                <a:lnTo>
                  <a:pt x="330" y="825"/>
                </a:lnTo>
                <a:lnTo>
                  <a:pt x="330" y="827"/>
                </a:lnTo>
                <a:lnTo>
                  <a:pt x="330" y="827"/>
                </a:lnTo>
                <a:lnTo>
                  <a:pt x="330" y="828"/>
                </a:lnTo>
                <a:lnTo>
                  <a:pt x="331" y="830"/>
                </a:lnTo>
                <a:lnTo>
                  <a:pt x="331" y="830"/>
                </a:lnTo>
                <a:lnTo>
                  <a:pt x="331" y="831"/>
                </a:lnTo>
                <a:lnTo>
                  <a:pt x="331" y="831"/>
                </a:lnTo>
                <a:lnTo>
                  <a:pt x="331" y="833"/>
                </a:lnTo>
                <a:lnTo>
                  <a:pt x="333" y="834"/>
                </a:lnTo>
                <a:lnTo>
                  <a:pt x="333" y="835"/>
                </a:lnTo>
                <a:lnTo>
                  <a:pt x="333" y="837"/>
                </a:lnTo>
                <a:lnTo>
                  <a:pt x="333" y="837"/>
                </a:lnTo>
                <a:lnTo>
                  <a:pt x="334" y="838"/>
                </a:lnTo>
                <a:lnTo>
                  <a:pt x="334" y="840"/>
                </a:lnTo>
                <a:lnTo>
                  <a:pt x="334" y="841"/>
                </a:lnTo>
                <a:lnTo>
                  <a:pt x="334" y="842"/>
                </a:lnTo>
                <a:lnTo>
                  <a:pt x="334" y="844"/>
                </a:lnTo>
                <a:lnTo>
                  <a:pt x="336" y="845"/>
                </a:lnTo>
                <a:lnTo>
                  <a:pt x="336" y="847"/>
                </a:lnTo>
                <a:lnTo>
                  <a:pt x="336" y="848"/>
                </a:lnTo>
                <a:lnTo>
                  <a:pt x="336" y="850"/>
                </a:lnTo>
                <a:lnTo>
                  <a:pt x="337" y="851"/>
                </a:lnTo>
                <a:lnTo>
                  <a:pt x="337" y="852"/>
                </a:lnTo>
                <a:lnTo>
                  <a:pt x="337" y="854"/>
                </a:lnTo>
                <a:lnTo>
                  <a:pt x="337" y="855"/>
                </a:lnTo>
                <a:lnTo>
                  <a:pt x="338" y="857"/>
                </a:lnTo>
                <a:lnTo>
                  <a:pt x="338" y="858"/>
                </a:lnTo>
                <a:lnTo>
                  <a:pt x="338" y="859"/>
                </a:lnTo>
                <a:lnTo>
                  <a:pt x="338" y="861"/>
                </a:lnTo>
                <a:lnTo>
                  <a:pt x="338" y="862"/>
                </a:lnTo>
                <a:lnTo>
                  <a:pt x="340" y="864"/>
                </a:lnTo>
                <a:lnTo>
                  <a:pt x="340" y="867"/>
                </a:lnTo>
                <a:lnTo>
                  <a:pt x="340" y="868"/>
                </a:lnTo>
                <a:lnTo>
                  <a:pt x="340" y="869"/>
                </a:lnTo>
                <a:lnTo>
                  <a:pt x="341" y="871"/>
                </a:lnTo>
                <a:lnTo>
                  <a:pt x="341" y="872"/>
                </a:lnTo>
                <a:lnTo>
                  <a:pt x="341" y="875"/>
                </a:lnTo>
                <a:lnTo>
                  <a:pt x="341" y="876"/>
                </a:lnTo>
                <a:lnTo>
                  <a:pt x="343" y="878"/>
                </a:lnTo>
                <a:lnTo>
                  <a:pt x="343" y="879"/>
                </a:lnTo>
                <a:lnTo>
                  <a:pt x="343" y="882"/>
                </a:lnTo>
                <a:lnTo>
                  <a:pt x="343" y="884"/>
                </a:lnTo>
                <a:lnTo>
                  <a:pt x="343" y="885"/>
                </a:lnTo>
                <a:lnTo>
                  <a:pt x="344" y="888"/>
                </a:lnTo>
                <a:lnTo>
                  <a:pt x="344" y="889"/>
                </a:lnTo>
                <a:lnTo>
                  <a:pt x="344" y="891"/>
                </a:lnTo>
                <a:lnTo>
                  <a:pt x="344" y="892"/>
                </a:lnTo>
                <a:lnTo>
                  <a:pt x="346" y="895"/>
                </a:lnTo>
                <a:lnTo>
                  <a:pt x="346" y="896"/>
                </a:lnTo>
                <a:lnTo>
                  <a:pt x="346" y="898"/>
                </a:lnTo>
                <a:lnTo>
                  <a:pt x="346" y="901"/>
                </a:lnTo>
                <a:lnTo>
                  <a:pt x="347" y="902"/>
                </a:lnTo>
                <a:lnTo>
                  <a:pt x="347" y="903"/>
                </a:lnTo>
                <a:lnTo>
                  <a:pt x="347" y="905"/>
                </a:lnTo>
                <a:lnTo>
                  <a:pt x="347" y="908"/>
                </a:lnTo>
                <a:lnTo>
                  <a:pt x="347" y="909"/>
                </a:lnTo>
                <a:lnTo>
                  <a:pt x="348" y="910"/>
                </a:lnTo>
                <a:lnTo>
                  <a:pt x="348" y="912"/>
                </a:lnTo>
                <a:lnTo>
                  <a:pt x="348" y="915"/>
                </a:lnTo>
                <a:lnTo>
                  <a:pt x="348" y="916"/>
                </a:lnTo>
                <a:lnTo>
                  <a:pt x="350" y="917"/>
                </a:lnTo>
                <a:lnTo>
                  <a:pt x="350" y="919"/>
                </a:lnTo>
                <a:lnTo>
                  <a:pt x="350" y="920"/>
                </a:lnTo>
                <a:lnTo>
                  <a:pt x="350" y="923"/>
                </a:lnTo>
                <a:lnTo>
                  <a:pt x="350" y="925"/>
                </a:lnTo>
                <a:lnTo>
                  <a:pt x="351" y="926"/>
                </a:lnTo>
                <a:lnTo>
                  <a:pt x="351" y="927"/>
                </a:lnTo>
                <a:lnTo>
                  <a:pt x="351" y="929"/>
                </a:lnTo>
                <a:lnTo>
                  <a:pt x="351" y="930"/>
                </a:lnTo>
                <a:lnTo>
                  <a:pt x="353" y="932"/>
                </a:lnTo>
                <a:lnTo>
                  <a:pt x="353" y="933"/>
                </a:lnTo>
                <a:lnTo>
                  <a:pt x="353" y="934"/>
                </a:lnTo>
                <a:lnTo>
                  <a:pt x="353" y="936"/>
                </a:lnTo>
                <a:lnTo>
                  <a:pt x="354" y="937"/>
                </a:lnTo>
                <a:lnTo>
                  <a:pt x="354" y="939"/>
                </a:lnTo>
                <a:lnTo>
                  <a:pt x="354" y="940"/>
                </a:lnTo>
                <a:lnTo>
                  <a:pt x="354" y="942"/>
                </a:lnTo>
                <a:lnTo>
                  <a:pt x="354" y="943"/>
                </a:lnTo>
                <a:lnTo>
                  <a:pt x="355" y="943"/>
                </a:lnTo>
                <a:lnTo>
                  <a:pt x="355" y="944"/>
                </a:lnTo>
                <a:lnTo>
                  <a:pt x="355" y="946"/>
                </a:lnTo>
                <a:lnTo>
                  <a:pt x="355" y="947"/>
                </a:lnTo>
                <a:lnTo>
                  <a:pt x="357" y="947"/>
                </a:lnTo>
                <a:lnTo>
                  <a:pt x="357" y="949"/>
                </a:lnTo>
                <a:lnTo>
                  <a:pt x="357" y="950"/>
                </a:lnTo>
                <a:lnTo>
                  <a:pt x="357" y="950"/>
                </a:lnTo>
                <a:lnTo>
                  <a:pt x="357" y="951"/>
                </a:lnTo>
                <a:lnTo>
                  <a:pt x="358" y="951"/>
                </a:lnTo>
                <a:lnTo>
                  <a:pt x="358" y="953"/>
                </a:lnTo>
                <a:lnTo>
                  <a:pt x="358" y="953"/>
                </a:lnTo>
                <a:lnTo>
                  <a:pt x="358" y="954"/>
                </a:lnTo>
                <a:lnTo>
                  <a:pt x="360" y="954"/>
                </a:lnTo>
                <a:lnTo>
                  <a:pt x="360" y="956"/>
                </a:lnTo>
                <a:lnTo>
                  <a:pt x="360" y="956"/>
                </a:lnTo>
                <a:lnTo>
                  <a:pt x="360" y="956"/>
                </a:lnTo>
                <a:lnTo>
                  <a:pt x="360" y="956"/>
                </a:lnTo>
                <a:lnTo>
                  <a:pt x="361" y="957"/>
                </a:lnTo>
                <a:lnTo>
                  <a:pt x="361" y="957"/>
                </a:lnTo>
                <a:lnTo>
                  <a:pt x="361" y="957"/>
                </a:lnTo>
                <a:lnTo>
                  <a:pt x="361" y="957"/>
                </a:lnTo>
                <a:lnTo>
                  <a:pt x="363" y="957"/>
                </a:lnTo>
                <a:lnTo>
                  <a:pt x="363" y="957"/>
                </a:lnTo>
                <a:lnTo>
                  <a:pt x="363" y="957"/>
                </a:lnTo>
                <a:lnTo>
                  <a:pt x="363" y="957"/>
                </a:lnTo>
                <a:lnTo>
                  <a:pt x="364" y="957"/>
                </a:lnTo>
                <a:lnTo>
                  <a:pt x="364" y="957"/>
                </a:lnTo>
                <a:lnTo>
                  <a:pt x="364" y="957"/>
                </a:lnTo>
                <a:lnTo>
                  <a:pt x="364" y="957"/>
                </a:lnTo>
                <a:lnTo>
                  <a:pt x="364" y="957"/>
                </a:lnTo>
                <a:lnTo>
                  <a:pt x="365" y="957"/>
                </a:lnTo>
                <a:lnTo>
                  <a:pt x="365" y="957"/>
                </a:lnTo>
                <a:lnTo>
                  <a:pt x="365" y="957"/>
                </a:lnTo>
                <a:lnTo>
                  <a:pt x="365" y="957"/>
                </a:lnTo>
                <a:lnTo>
                  <a:pt x="367" y="956"/>
                </a:lnTo>
                <a:lnTo>
                  <a:pt x="367" y="956"/>
                </a:lnTo>
                <a:lnTo>
                  <a:pt x="367" y="956"/>
                </a:lnTo>
                <a:lnTo>
                  <a:pt x="367" y="956"/>
                </a:lnTo>
                <a:lnTo>
                  <a:pt x="367" y="954"/>
                </a:lnTo>
                <a:lnTo>
                  <a:pt x="368" y="954"/>
                </a:lnTo>
                <a:lnTo>
                  <a:pt x="368" y="954"/>
                </a:lnTo>
                <a:lnTo>
                  <a:pt x="368" y="953"/>
                </a:lnTo>
                <a:lnTo>
                  <a:pt x="368" y="953"/>
                </a:lnTo>
                <a:lnTo>
                  <a:pt x="370" y="953"/>
                </a:lnTo>
                <a:lnTo>
                  <a:pt x="370" y="951"/>
                </a:lnTo>
                <a:lnTo>
                  <a:pt x="370" y="951"/>
                </a:lnTo>
                <a:lnTo>
                  <a:pt x="370" y="951"/>
                </a:lnTo>
                <a:lnTo>
                  <a:pt x="371" y="950"/>
                </a:lnTo>
                <a:lnTo>
                  <a:pt x="371" y="950"/>
                </a:lnTo>
                <a:lnTo>
                  <a:pt x="371" y="950"/>
                </a:lnTo>
                <a:lnTo>
                  <a:pt x="371" y="949"/>
                </a:lnTo>
                <a:lnTo>
                  <a:pt x="371" y="949"/>
                </a:lnTo>
                <a:lnTo>
                  <a:pt x="372" y="947"/>
                </a:lnTo>
                <a:lnTo>
                  <a:pt x="372" y="947"/>
                </a:lnTo>
                <a:lnTo>
                  <a:pt x="372" y="947"/>
                </a:lnTo>
                <a:lnTo>
                  <a:pt x="372" y="946"/>
                </a:lnTo>
                <a:lnTo>
                  <a:pt x="374" y="946"/>
                </a:lnTo>
                <a:lnTo>
                  <a:pt x="374" y="944"/>
                </a:lnTo>
                <a:lnTo>
                  <a:pt x="374" y="944"/>
                </a:lnTo>
                <a:lnTo>
                  <a:pt x="374" y="944"/>
                </a:lnTo>
                <a:lnTo>
                  <a:pt x="374" y="943"/>
                </a:lnTo>
                <a:lnTo>
                  <a:pt x="375" y="943"/>
                </a:lnTo>
                <a:lnTo>
                  <a:pt x="375" y="942"/>
                </a:lnTo>
                <a:lnTo>
                  <a:pt x="375" y="942"/>
                </a:lnTo>
                <a:lnTo>
                  <a:pt x="375" y="942"/>
                </a:lnTo>
                <a:lnTo>
                  <a:pt x="377" y="940"/>
                </a:lnTo>
                <a:lnTo>
                  <a:pt x="377" y="940"/>
                </a:lnTo>
                <a:lnTo>
                  <a:pt x="377" y="939"/>
                </a:lnTo>
                <a:lnTo>
                  <a:pt x="377" y="939"/>
                </a:lnTo>
                <a:lnTo>
                  <a:pt x="378" y="939"/>
                </a:lnTo>
                <a:lnTo>
                  <a:pt x="378" y="937"/>
                </a:lnTo>
                <a:lnTo>
                  <a:pt x="378" y="937"/>
                </a:lnTo>
                <a:lnTo>
                  <a:pt x="378" y="936"/>
                </a:lnTo>
                <a:lnTo>
                  <a:pt x="378" y="936"/>
                </a:lnTo>
                <a:lnTo>
                  <a:pt x="380" y="936"/>
                </a:lnTo>
                <a:lnTo>
                  <a:pt x="380" y="934"/>
                </a:lnTo>
                <a:lnTo>
                  <a:pt x="380" y="934"/>
                </a:lnTo>
                <a:lnTo>
                  <a:pt x="380" y="934"/>
                </a:lnTo>
                <a:lnTo>
                  <a:pt x="381" y="933"/>
                </a:lnTo>
                <a:lnTo>
                  <a:pt x="381" y="933"/>
                </a:lnTo>
                <a:lnTo>
                  <a:pt x="381" y="933"/>
                </a:lnTo>
                <a:lnTo>
                  <a:pt x="381" y="932"/>
                </a:lnTo>
                <a:lnTo>
                  <a:pt x="381" y="932"/>
                </a:lnTo>
                <a:lnTo>
                  <a:pt x="382" y="932"/>
                </a:lnTo>
                <a:lnTo>
                  <a:pt x="382" y="932"/>
                </a:lnTo>
                <a:lnTo>
                  <a:pt x="382" y="930"/>
                </a:lnTo>
                <a:lnTo>
                  <a:pt x="382" y="930"/>
                </a:lnTo>
                <a:lnTo>
                  <a:pt x="384" y="930"/>
                </a:lnTo>
                <a:lnTo>
                  <a:pt x="384" y="929"/>
                </a:lnTo>
                <a:lnTo>
                  <a:pt x="384" y="929"/>
                </a:lnTo>
                <a:lnTo>
                  <a:pt x="384" y="929"/>
                </a:lnTo>
                <a:lnTo>
                  <a:pt x="385" y="929"/>
                </a:lnTo>
                <a:lnTo>
                  <a:pt x="385" y="927"/>
                </a:lnTo>
                <a:lnTo>
                  <a:pt x="385" y="927"/>
                </a:lnTo>
                <a:lnTo>
                  <a:pt x="385" y="927"/>
                </a:lnTo>
                <a:lnTo>
                  <a:pt x="385" y="927"/>
                </a:lnTo>
                <a:lnTo>
                  <a:pt x="387" y="926"/>
                </a:lnTo>
                <a:lnTo>
                  <a:pt x="387" y="926"/>
                </a:lnTo>
                <a:lnTo>
                  <a:pt x="387" y="926"/>
                </a:lnTo>
                <a:lnTo>
                  <a:pt x="387" y="926"/>
                </a:lnTo>
                <a:lnTo>
                  <a:pt x="388" y="926"/>
                </a:lnTo>
                <a:lnTo>
                  <a:pt x="388" y="926"/>
                </a:lnTo>
                <a:lnTo>
                  <a:pt x="388" y="926"/>
                </a:lnTo>
                <a:lnTo>
                  <a:pt x="388" y="925"/>
                </a:lnTo>
                <a:lnTo>
                  <a:pt x="388" y="925"/>
                </a:lnTo>
                <a:lnTo>
                  <a:pt x="389" y="925"/>
                </a:lnTo>
                <a:lnTo>
                  <a:pt x="389" y="925"/>
                </a:lnTo>
                <a:lnTo>
                  <a:pt x="389" y="925"/>
                </a:lnTo>
                <a:lnTo>
                  <a:pt x="389" y="925"/>
                </a:lnTo>
                <a:lnTo>
                  <a:pt x="391" y="925"/>
                </a:lnTo>
                <a:lnTo>
                  <a:pt x="391" y="925"/>
                </a:lnTo>
                <a:lnTo>
                  <a:pt x="391" y="925"/>
                </a:lnTo>
                <a:lnTo>
                  <a:pt x="391" y="925"/>
                </a:lnTo>
                <a:lnTo>
                  <a:pt x="391" y="925"/>
                </a:lnTo>
                <a:lnTo>
                  <a:pt x="392" y="925"/>
                </a:lnTo>
                <a:lnTo>
                  <a:pt x="392" y="925"/>
                </a:lnTo>
                <a:lnTo>
                  <a:pt x="392" y="925"/>
                </a:lnTo>
                <a:lnTo>
                  <a:pt x="392" y="925"/>
                </a:lnTo>
                <a:lnTo>
                  <a:pt x="394" y="925"/>
                </a:lnTo>
                <a:lnTo>
                  <a:pt x="394" y="925"/>
                </a:lnTo>
                <a:lnTo>
                  <a:pt x="394" y="925"/>
                </a:lnTo>
                <a:lnTo>
                  <a:pt x="394" y="925"/>
                </a:lnTo>
                <a:lnTo>
                  <a:pt x="395" y="925"/>
                </a:lnTo>
                <a:lnTo>
                  <a:pt x="395" y="925"/>
                </a:lnTo>
                <a:lnTo>
                  <a:pt x="395" y="925"/>
                </a:lnTo>
                <a:lnTo>
                  <a:pt x="395" y="926"/>
                </a:lnTo>
                <a:lnTo>
                  <a:pt x="395" y="926"/>
                </a:lnTo>
                <a:lnTo>
                  <a:pt x="397" y="926"/>
                </a:lnTo>
                <a:lnTo>
                  <a:pt x="397" y="926"/>
                </a:lnTo>
                <a:lnTo>
                  <a:pt x="397" y="926"/>
                </a:lnTo>
                <a:lnTo>
                  <a:pt x="397" y="927"/>
                </a:lnTo>
                <a:lnTo>
                  <a:pt x="398" y="927"/>
                </a:lnTo>
                <a:lnTo>
                  <a:pt x="398" y="927"/>
                </a:lnTo>
                <a:lnTo>
                  <a:pt x="398" y="927"/>
                </a:lnTo>
                <a:lnTo>
                  <a:pt x="398" y="929"/>
                </a:lnTo>
                <a:lnTo>
                  <a:pt x="398" y="929"/>
                </a:lnTo>
                <a:lnTo>
                  <a:pt x="399" y="929"/>
                </a:lnTo>
                <a:lnTo>
                  <a:pt x="399" y="930"/>
                </a:lnTo>
                <a:lnTo>
                  <a:pt x="399" y="930"/>
                </a:lnTo>
                <a:lnTo>
                  <a:pt x="399" y="932"/>
                </a:lnTo>
                <a:lnTo>
                  <a:pt x="401" y="932"/>
                </a:lnTo>
                <a:lnTo>
                  <a:pt x="401" y="932"/>
                </a:lnTo>
                <a:lnTo>
                  <a:pt x="401" y="933"/>
                </a:lnTo>
                <a:lnTo>
                  <a:pt x="401" y="933"/>
                </a:lnTo>
                <a:lnTo>
                  <a:pt x="402" y="934"/>
                </a:lnTo>
                <a:lnTo>
                  <a:pt x="402" y="934"/>
                </a:lnTo>
                <a:lnTo>
                  <a:pt x="402" y="936"/>
                </a:lnTo>
                <a:lnTo>
                  <a:pt x="402" y="936"/>
                </a:lnTo>
                <a:lnTo>
                  <a:pt x="402" y="937"/>
                </a:lnTo>
                <a:lnTo>
                  <a:pt x="404" y="939"/>
                </a:lnTo>
                <a:lnTo>
                  <a:pt x="404" y="939"/>
                </a:lnTo>
                <a:lnTo>
                  <a:pt x="404" y="940"/>
                </a:lnTo>
                <a:lnTo>
                  <a:pt x="404" y="942"/>
                </a:lnTo>
                <a:lnTo>
                  <a:pt x="405" y="942"/>
                </a:lnTo>
                <a:lnTo>
                  <a:pt x="405" y="943"/>
                </a:lnTo>
                <a:lnTo>
                  <a:pt x="405" y="944"/>
                </a:lnTo>
                <a:lnTo>
                  <a:pt x="405" y="944"/>
                </a:lnTo>
                <a:lnTo>
                  <a:pt x="405" y="946"/>
                </a:lnTo>
                <a:lnTo>
                  <a:pt x="406" y="947"/>
                </a:lnTo>
                <a:lnTo>
                  <a:pt x="406" y="949"/>
                </a:lnTo>
                <a:lnTo>
                  <a:pt x="406" y="950"/>
                </a:lnTo>
                <a:lnTo>
                  <a:pt x="406" y="951"/>
                </a:lnTo>
                <a:lnTo>
                  <a:pt x="408" y="951"/>
                </a:lnTo>
                <a:lnTo>
                  <a:pt x="408" y="953"/>
                </a:lnTo>
                <a:lnTo>
                  <a:pt x="408" y="954"/>
                </a:lnTo>
                <a:lnTo>
                  <a:pt x="408" y="956"/>
                </a:lnTo>
                <a:lnTo>
                  <a:pt x="409" y="957"/>
                </a:lnTo>
                <a:lnTo>
                  <a:pt x="409" y="959"/>
                </a:lnTo>
                <a:lnTo>
                  <a:pt x="409" y="960"/>
                </a:lnTo>
                <a:lnTo>
                  <a:pt x="409" y="961"/>
                </a:lnTo>
                <a:lnTo>
                  <a:pt x="409" y="963"/>
                </a:lnTo>
                <a:lnTo>
                  <a:pt x="411" y="964"/>
                </a:lnTo>
                <a:lnTo>
                  <a:pt x="411" y="966"/>
                </a:lnTo>
                <a:lnTo>
                  <a:pt x="411" y="967"/>
                </a:lnTo>
                <a:lnTo>
                  <a:pt x="411" y="968"/>
                </a:lnTo>
                <a:lnTo>
                  <a:pt x="412" y="971"/>
                </a:lnTo>
                <a:lnTo>
                  <a:pt x="412" y="973"/>
                </a:lnTo>
                <a:lnTo>
                  <a:pt x="412" y="974"/>
                </a:lnTo>
                <a:lnTo>
                  <a:pt x="412" y="976"/>
                </a:lnTo>
                <a:lnTo>
                  <a:pt x="412" y="977"/>
                </a:lnTo>
                <a:lnTo>
                  <a:pt x="414" y="980"/>
                </a:lnTo>
                <a:lnTo>
                  <a:pt x="414" y="981"/>
                </a:lnTo>
                <a:lnTo>
                  <a:pt x="414" y="983"/>
                </a:lnTo>
                <a:lnTo>
                  <a:pt x="414" y="984"/>
                </a:lnTo>
                <a:lnTo>
                  <a:pt x="415" y="987"/>
                </a:lnTo>
                <a:lnTo>
                  <a:pt x="415" y="988"/>
                </a:lnTo>
                <a:lnTo>
                  <a:pt x="415" y="990"/>
                </a:lnTo>
                <a:lnTo>
                  <a:pt x="415" y="991"/>
                </a:lnTo>
                <a:lnTo>
                  <a:pt x="416" y="994"/>
                </a:lnTo>
                <a:lnTo>
                  <a:pt x="416" y="995"/>
                </a:lnTo>
                <a:lnTo>
                  <a:pt x="416" y="997"/>
                </a:lnTo>
                <a:lnTo>
                  <a:pt x="416" y="1000"/>
                </a:lnTo>
                <a:lnTo>
                  <a:pt x="416" y="1001"/>
                </a:lnTo>
                <a:lnTo>
                  <a:pt x="418" y="1004"/>
                </a:lnTo>
                <a:lnTo>
                  <a:pt x="418" y="1005"/>
                </a:lnTo>
                <a:lnTo>
                  <a:pt x="418" y="1007"/>
                </a:lnTo>
                <a:lnTo>
                  <a:pt x="418" y="1010"/>
                </a:lnTo>
                <a:lnTo>
                  <a:pt x="419" y="1011"/>
                </a:lnTo>
                <a:lnTo>
                  <a:pt x="419" y="1012"/>
                </a:lnTo>
                <a:lnTo>
                  <a:pt x="419" y="1015"/>
                </a:lnTo>
                <a:lnTo>
                  <a:pt x="419" y="1017"/>
                </a:lnTo>
                <a:lnTo>
                  <a:pt x="419" y="1018"/>
                </a:lnTo>
                <a:lnTo>
                  <a:pt x="421" y="1019"/>
                </a:lnTo>
                <a:lnTo>
                  <a:pt x="421" y="1021"/>
                </a:lnTo>
                <a:lnTo>
                  <a:pt x="421" y="1024"/>
                </a:lnTo>
                <a:lnTo>
                  <a:pt x="421" y="1025"/>
                </a:lnTo>
                <a:lnTo>
                  <a:pt x="422" y="1026"/>
                </a:lnTo>
                <a:lnTo>
                  <a:pt x="422" y="1026"/>
                </a:lnTo>
                <a:lnTo>
                  <a:pt x="422" y="1028"/>
                </a:lnTo>
                <a:lnTo>
                  <a:pt x="422" y="1029"/>
                </a:lnTo>
                <a:lnTo>
                  <a:pt x="422" y="1029"/>
                </a:lnTo>
                <a:lnTo>
                  <a:pt x="423" y="1029"/>
                </a:lnTo>
                <a:lnTo>
                  <a:pt x="423" y="1029"/>
                </a:lnTo>
                <a:lnTo>
                  <a:pt x="423" y="1029"/>
                </a:lnTo>
                <a:lnTo>
                  <a:pt x="423" y="1029"/>
                </a:lnTo>
                <a:lnTo>
                  <a:pt x="425" y="1028"/>
                </a:lnTo>
                <a:lnTo>
                  <a:pt x="425" y="1026"/>
                </a:lnTo>
                <a:lnTo>
                  <a:pt x="425" y="1025"/>
                </a:lnTo>
                <a:lnTo>
                  <a:pt x="425" y="1024"/>
                </a:lnTo>
                <a:lnTo>
                  <a:pt x="426" y="1022"/>
                </a:lnTo>
                <a:lnTo>
                  <a:pt x="426" y="1021"/>
                </a:lnTo>
                <a:lnTo>
                  <a:pt x="426" y="1019"/>
                </a:lnTo>
                <a:lnTo>
                  <a:pt x="426" y="1017"/>
                </a:lnTo>
                <a:lnTo>
                  <a:pt x="426" y="1015"/>
                </a:lnTo>
                <a:lnTo>
                  <a:pt x="428" y="1012"/>
                </a:lnTo>
                <a:lnTo>
                  <a:pt x="428" y="1011"/>
                </a:lnTo>
                <a:lnTo>
                  <a:pt x="428" y="1008"/>
                </a:lnTo>
                <a:lnTo>
                  <a:pt x="428" y="1007"/>
                </a:lnTo>
                <a:lnTo>
                  <a:pt x="429" y="1004"/>
                </a:lnTo>
                <a:lnTo>
                  <a:pt x="429" y="1002"/>
                </a:lnTo>
                <a:lnTo>
                  <a:pt x="429" y="1000"/>
                </a:lnTo>
                <a:lnTo>
                  <a:pt x="429" y="997"/>
                </a:lnTo>
                <a:lnTo>
                  <a:pt x="429" y="995"/>
                </a:lnTo>
                <a:lnTo>
                  <a:pt x="431" y="993"/>
                </a:lnTo>
                <a:lnTo>
                  <a:pt x="431" y="990"/>
                </a:lnTo>
                <a:lnTo>
                  <a:pt x="431" y="988"/>
                </a:lnTo>
                <a:lnTo>
                  <a:pt x="431" y="985"/>
                </a:lnTo>
                <a:lnTo>
                  <a:pt x="432" y="983"/>
                </a:lnTo>
                <a:lnTo>
                  <a:pt x="432" y="981"/>
                </a:lnTo>
                <a:lnTo>
                  <a:pt x="432" y="978"/>
                </a:lnTo>
                <a:lnTo>
                  <a:pt x="432" y="976"/>
                </a:lnTo>
                <a:lnTo>
                  <a:pt x="433" y="974"/>
                </a:lnTo>
                <a:lnTo>
                  <a:pt x="433" y="971"/>
                </a:lnTo>
                <a:lnTo>
                  <a:pt x="433" y="968"/>
                </a:lnTo>
                <a:lnTo>
                  <a:pt x="433" y="967"/>
                </a:lnTo>
                <a:lnTo>
                  <a:pt x="433" y="964"/>
                </a:lnTo>
                <a:lnTo>
                  <a:pt x="435" y="963"/>
                </a:lnTo>
                <a:lnTo>
                  <a:pt x="435" y="960"/>
                </a:lnTo>
                <a:lnTo>
                  <a:pt x="435" y="957"/>
                </a:lnTo>
                <a:lnTo>
                  <a:pt x="435" y="956"/>
                </a:lnTo>
                <a:lnTo>
                  <a:pt x="436" y="953"/>
                </a:lnTo>
                <a:lnTo>
                  <a:pt x="436" y="951"/>
                </a:lnTo>
                <a:lnTo>
                  <a:pt x="436" y="949"/>
                </a:lnTo>
                <a:lnTo>
                  <a:pt x="436" y="947"/>
                </a:lnTo>
                <a:lnTo>
                  <a:pt x="436" y="944"/>
                </a:lnTo>
                <a:lnTo>
                  <a:pt x="438" y="943"/>
                </a:lnTo>
                <a:lnTo>
                  <a:pt x="438" y="940"/>
                </a:lnTo>
                <a:lnTo>
                  <a:pt x="438" y="939"/>
                </a:lnTo>
                <a:lnTo>
                  <a:pt x="438" y="936"/>
                </a:lnTo>
                <a:lnTo>
                  <a:pt x="439" y="934"/>
                </a:lnTo>
                <a:lnTo>
                  <a:pt x="439" y="932"/>
                </a:lnTo>
                <a:lnTo>
                  <a:pt x="439" y="930"/>
                </a:lnTo>
                <a:lnTo>
                  <a:pt x="439" y="929"/>
                </a:lnTo>
                <a:lnTo>
                  <a:pt x="440" y="926"/>
                </a:lnTo>
                <a:lnTo>
                  <a:pt x="440" y="925"/>
                </a:lnTo>
                <a:lnTo>
                  <a:pt x="440" y="923"/>
                </a:lnTo>
                <a:lnTo>
                  <a:pt x="440" y="920"/>
                </a:lnTo>
                <a:lnTo>
                  <a:pt x="440" y="919"/>
                </a:lnTo>
                <a:lnTo>
                  <a:pt x="442" y="917"/>
                </a:lnTo>
                <a:lnTo>
                  <a:pt x="442" y="916"/>
                </a:lnTo>
                <a:lnTo>
                  <a:pt x="442" y="915"/>
                </a:lnTo>
                <a:lnTo>
                  <a:pt x="442" y="912"/>
                </a:lnTo>
                <a:lnTo>
                  <a:pt x="443" y="910"/>
                </a:lnTo>
                <a:lnTo>
                  <a:pt x="443" y="909"/>
                </a:lnTo>
                <a:lnTo>
                  <a:pt x="443" y="908"/>
                </a:lnTo>
                <a:lnTo>
                  <a:pt x="443" y="906"/>
                </a:lnTo>
                <a:lnTo>
                  <a:pt x="443" y="905"/>
                </a:lnTo>
                <a:lnTo>
                  <a:pt x="445" y="903"/>
                </a:lnTo>
                <a:lnTo>
                  <a:pt x="445" y="902"/>
                </a:lnTo>
                <a:lnTo>
                  <a:pt x="445" y="901"/>
                </a:lnTo>
                <a:lnTo>
                  <a:pt x="445" y="899"/>
                </a:lnTo>
                <a:lnTo>
                  <a:pt x="446" y="898"/>
                </a:lnTo>
                <a:lnTo>
                  <a:pt x="446" y="898"/>
                </a:lnTo>
                <a:lnTo>
                  <a:pt x="446" y="896"/>
                </a:lnTo>
                <a:lnTo>
                  <a:pt x="446" y="895"/>
                </a:lnTo>
                <a:lnTo>
                  <a:pt x="448" y="893"/>
                </a:lnTo>
                <a:lnTo>
                  <a:pt x="448" y="893"/>
                </a:lnTo>
                <a:lnTo>
                  <a:pt x="448" y="892"/>
                </a:lnTo>
                <a:lnTo>
                  <a:pt x="448" y="891"/>
                </a:lnTo>
                <a:lnTo>
                  <a:pt x="448" y="891"/>
                </a:lnTo>
                <a:lnTo>
                  <a:pt x="449" y="889"/>
                </a:lnTo>
                <a:lnTo>
                  <a:pt x="449" y="889"/>
                </a:lnTo>
                <a:lnTo>
                  <a:pt x="449" y="888"/>
                </a:lnTo>
                <a:lnTo>
                  <a:pt x="449" y="888"/>
                </a:lnTo>
                <a:lnTo>
                  <a:pt x="450" y="886"/>
                </a:lnTo>
                <a:lnTo>
                  <a:pt x="450" y="886"/>
                </a:lnTo>
                <a:lnTo>
                  <a:pt x="450" y="885"/>
                </a:lnTo>
                <a:lnTo>
                  <a:pt x="450" y="885"/>
                </a:lnTo>
                <a:lnTo>
                  <a:pt x="450" y="885"/>
                </a:lnTo>
                <a:lnTo>
                  <a:pt x="452" y="884"/>
                </a:lnTo>
                <a:lnTo>
                  <a:pt x="452" y="884"/>
                </a:lnTo>
                <a:lnTo>
                  <a:pt x="452" y="884"/>
                </a:lnTo>
                <a:lnTo>
                  <a:pt x="452" y="884"/>
                </a:lnTo>
                <a:lnTo>
                  <a:pt x="453" y="884"/>
                </a:lnTo>
                <a:lnTo>
                  <a:pt x="453" y="884"/>
                </a:lnTo>
                <a:lnTo>
                  <a:pt x="453" y="882"/>
                </a:lnTo>
                <a:lnTo>
                  <a:pt x="453" y="882"/>
                </a:lnTo>
                <a:lnTo>
                  <a:pt x="453" y="882"/>
                </a:lnTo>
                <a:lnTo>
                  <a:pt x="455" y="884"/>
                </a:lnTo>
                <a:lnTo>
                  <a:pt x="455" y="884"/>
                </a:lnTo>
                <a:lnTo>
                  <a:pt x="455" y="884"/>
                </a:lnTo>
                <a:lnTo>
                  <a:pt x="455" y="884"/>
                </a:lnTo>
                <a:lnTo>
                  <a:pt x="456" y="884"/>
                </a:lnTo>
                <a:lnTo>
                  <a:pt x="456" y="884"/>
                </a:lnTo>
                <a:lnTo>
                  <a:pt x="456" y="885"/>
                </a:lnTo>
                <a:lnTo>
                  <a:pt x="456" y="885"/>
                </a:lnTo>
                <a:lnTo>
                  <a:pt x="457" y="885"/>
                </a:lnTo>
                <a:lnTo>
                  <a:pt x="457" y="886"/>
                </a:lnTo>
                <a:lnTo>
                  <a:pt x="457" y="886"/>
                </a:lnTo>
                <a:lnTo>
                  <a:pt x="457" y="886"/>
                </a:lnTo>
                <a:lnTo>
                  <a:pt x="457" y="888"/>
                </a:lnTo>
                <a:lnTo>
                  <a:pt x="459" y="888"/>
                </a:lnTo>
                <a:lnTo>
                  <a:pt x="459" y="889"/>
                </a:lnTo>
                <a:lnTo>
                  <a:pt x="459" y="889"/>
                </a:lnTo>
                <a:lnTo>
                  <a:pt x="459" y="891"/>
                </a:lnTo>
                <a:lnTo>
                  <a:pt x="460" y="891"/>
                </a:lnTo>
                <a:lnTo>
                  <a:pt x="460" y="892"/>
                </a:lnTo>
                <a:lnTo>
                  <a:pt x="460" y="893"/>
                </a:lnTo>
                <a:lnTo>
                  <a:pt x="460" y="895"/>
                </a:lnTo>
                <a:lnTo>
                  <a:pt x="460" y="895"/>
                </a:lnTo>
                <a:lnTo>
                  <a:pt x="462" y="896"/>
                </a:lnTo>
                <a:lnTo>
                  <a:pt x="462" y="898"/>
                </a:lnTo>
                <a:lnTo>
                  <a:pt x="462" y="899"/>
                </a:lnTo>
                <a:lnTo>
                  <a:pt x="462" y="899"/>
                </a:lnTo>
                <a:lnTo>
                  <a:pt x="463" y="901"/>
                </a:lnTo>
                <a:lnTo>
                  <a:pt x="463" y="902"/>
                </a:lnTo>
                <a:lnTo>
                  <a:pt x="463" y="903"/>
                </a:lnTo>
                <a:lnTo>
                  <a:pt x="463" y="905"/>
                </a:lnTo>
                <a:lnTo>
                  <a:pt x="465" y="906"/>
                </a:lnTo>
                <a:lnTo>
                  <a:pt x="465" y="908"/>
                </a:lnTo>
                <a:lnTo>
                  <a:pt x="465" y="909"/>
                </a:lnTo>
                <a:lnTo>
                  <a:pt x="465" y="910"/>
                </a:lnTo>
                <a:lnTo>
                  <a:pt x="465" y="912"/>
                </a:lnTo>
                <a:lnTo>
                  <a:pt x="466" y="913"/>
                </a:lnTo>
                <a:lnTo>
                  <a:pt x="466" y="915"/>
                </a:lnTo>
                <a:lnTo>
                  <a:pt x="466" y="916"/>
                </a:lnTo>
                <a:lnTo>
                  <a:pt x="466" y="917"/>
                </a:lnTo>
                <a:lnTo>
                  <a:pt x="467" y="919"/>
                </a:lnTo>
                <a:lnTo>
                  <a:pt x="467" y="920"/>
                </a:lnTo>
                <a:lnTo>
                  <a:pt x="467" y="923"/>
                </a:lnTo>
                <a:lnTo>
                  <a:pt x="467" y="925"/>
                </a:lnTo>
                <a:lnTo>
                  <a:pt x="467" y="926"/>
                </a:lnTo>
                <a:lnTo>
                  <a:pt x="469" y="927"/>
                </a:lnTo>
                <a:lnTo>
                  <a:pt x="469" y="929"/>
                </a:lnTo>
                <a:lnTo>
                  <a:pt x="469" y="930"/>
                </a:lnTo>
                <a:lnTo>
                  <a:pt x="469" y="932"/>
                </a:lnTo>
                <a:lnTo>
                  <a:pt x="470" y="934"/>
                </a:lnTo>
                <a:lnTo>
                  <a:pt x="470" y="936"/>
                </a:lnTo>
                <a:lnTo>
                  <a:pt x="470" y="937"/>
                </a:lnTo>
                <a:lnTo>
                  <a:pt x="470" y="939"/>
                </a:lnTo>
                <a:lnTo>
                  <a:pt x="472" y="940"/>
                </a:lnTo>
                <a:lnTo>
                  <a:pt x="472" y="942"/>
                </a:lnTo>
                <a:lnTo>
                  <a:pt x="472" y="943"/>
                </a:lnTo>
                <a:lnTo>
                  <a:pt x="472" y="944"/>
                </a:lnTo>
                <a:lnTo>
                  <a:pt x="472" y="946"/>
                </a:lnTo>
                <a:lnTo>
                  <a:pt x="473" y="947"/>
                </a:lnTo>
                <a:lnTo>
                  <a:pt x="473" y="949"/>
                </a:lnTo>
                <a:lnTo>
                  <a:pt x="473" y="950"/>
                </a:lnTo>
                <a:lnTo>
                  <a:pt x="473" y="951"/>
                </a:lnTo>
                <a:lnTo>
                  <a:pt x="474" y="953"/>
                </a:lnTo>
                <a:lnTo>
                  <a:pt x="474" y="954"/>
                </a:lnTo>
                <a:lnTo>
                  <a:pt x="474" y="954"/>
                </a:lnTo>
                <a:lnTo>
                  <a:pt x="474" y="956"/>
                </a:lnTo>
                <a:lnTo>
                  <a:pt x="474" y="957"/>
                </a:lnTo>
                <a:lnTo>
                  <a:pt x="476" y="957"/>
                </a:lnTo>
                <a:lnTo>
                  <a:pt x="476" y="959"/>
                </a:lnTo>
                <a:lnTo>
                  <a:pt x="476" y="959"/>
                </a:lnTo>
                <a:lnTo>
                  <a:pt x="476" y="960"/>
                </a:lnTo>
                <a:lnTo>
                  <a:pt x="477" y="960"/>
                </a:lnTo>
                <a:lnTo>
                  <a:pt x="477" y="960"/>
                </a:lnTo>
                <a:lnTo>
                  <a:pt x="477" y="961"/>
                </a:lnTo>
                <a:lnTo>
                  <a:pt x="477" y="961"/>
                </a:lnTo>
                <a:lnTo>
                  <a:pt x="479" y="961"/>
                </a:lnTo>
                <a:lnTo>
                  <a:pt x="479" y="961"/>
                </a:lnTo>
                <a:lnTo>
                  <a:pt x="479" y="961"/>
                </a:lnTo>
                <a:lnTo>
                  <a:pt x="479" y="961"/>
                </a:lnTo>
                <a:lnTo>
                  <a:pt x="479" y="960"/>
                </a:lnTo>
                <a:lnTo>
                  <a:pt x="480" y="960"/>
                </a:lnTo>
                <a:lnTo>
                  <a:pt x="480" y="960"/>
                </a:lnTo>
                <a:lnTo>
                  <a:pt x="480" y="959"/>
                </a:lnTo>
                <a:lnTo>
                  <a:pt x="480" y="959"/>
                </a:lnTo>
                <a:lnTo>
                  <a:pt x="482" y="957"/>
                </a:lnTo>
                <a:lnTo>
                  <a:pt x="482" y="956"/>
                </a:lnTo>
                <a:lnTo>
                  <a:pt x="482" y="956"/>
                </a:lnTo>
                <a:lnTo>
                  <a:pt x="482" y="954"/>
                </a:lnTo>
                <a:lnTo>
                  <a:pt x="482" y="953"/>
                </a:lnTo>
                <a:lnTo>
                  <a:pt x="483" y="951"/>
                </a:lnTo>
                <a:lnTo>
                  <a:pt x="483" y="950"/>
                </a:lnTo>
                <a:lnTo>
                  <a:pt x="483" y="949"/>
                </a:lnTo>
                <a:lnTo>
                  <a:pt x="483" y="947"/>
                </a:lnTo>
                <a:lnTo>
                  <a:pt x="484" y="946"/>
                </a:lnTo>
                <a:lnTo>
                  <a:pt x="484" y="944"/>
                </a:lnTo>
                <a:lnTo>
                  <a:pt x="484" y="942"/>
                </a:lnTo>
                <a:lnTo>
                  <a:pt x="484" y="940"/>
                </a:lnTo>
                <a:lnTo>
                  <a:pt x="484" y="939"/>
                </a:lnTo>
                <a:lnTo>
                  <a:pt x="486" y="936"/>
                </a:lnTo>
                <a:lnTo>
                  <a:pt x="486" y="934"/>
                </a:lnTo>
                <a:lnTo>
                  <a:pt x="486" y="933"/>
                </a:lnTo>
                <a:lnTo>
                  <a:pt x="486" y="930"/>
                </a:lnTo>
                <a:lnTo>
                  <a:pt x="487" y="929"/>
                </a:lnTo>
                <a:lnTo>
                  <a:pt x="487" y="926"/>
                </a:lnTo>
                <a:lnTo>
                  <a:pt x="487" y="925"/>
                </a:lnTo>
                <a:lnTo>
                  <a:pt x="487" y="922"/>
                </a:lnTo>
                <a:lnTo>
                  <a:pt x="489" y="920"/>
                </a:lnTo>
                <a:lnTo>
                  <a:pt x="489" y="917"/>
                </a:lnTo>
                <a:lnTo>
                  <a:pt x="489" y="916"/>
                </a:lnTo>
                <a:lnTo>
                  <a:pt x="489" y="913"/>
                </a:lnTo>
                <a:lnTo>
                  <a:pt x="489" y="912"/>
                </a:lnTo>
                <a:lnTo>
                  <a:pt x="490" y="909"/>
                </a:lnTo>
                <a:lnTo>
                  <a:pt x="490" y="908"/>
                </a:lnTo>
                <a:lnTo>
                  <a:pt x="490" y="905"/>
                </a:lnTo>
                <a:lnTo>
                  <a:pt x="490" y="903"/>
                </a:lnTo>
                <a:lnTo>
                  <a:pt x="491" y="901"/>
                </a:lnTo>
                <a:lnTo>
                  <a:pt x="491" y="899"/>
                </a:lnTo>
                <a:lnTo>
                  <a:pt x="491" y="896"/>
                </a:lnTo>
                <a:lnTo>
                  <a:pt x="491" y="895"/>
                </a:lnTo>
                <a:lnTo>
                  <a:pt x="491" y="892"/>
                </a:lnTo>
                <a:lnTo>
                  <a:pt x="493" y="891"/>
                </a:lnTo>
                <a:lnTo>
                  <a:pt x="493" y="888"/>
                </a:lnTo>
                <a:lnTo>
                  <a:pt x="493" y="886"/>
                </a:lnTo>
                <a:lnTo>
                  <a:pt x="493" y="884"/>
                </a:lnTo>
                <a:lnTo>
                  <a:pt x="494" y="882"/>
                </a:lnTo>
                <a:lnTo>
                  <a:pt x="494" y="879"/>
                </a:lnTo>
                <a:lnTo>
                  <a:pt x="494" y="878"/>
                </a:lnTo>
                <a:lnTo>
                  <a:pt x="494" y="876"/>
                </a:lnTo>
                <a:lnTo>
                  <a:pt x="496" y="874"/>
                </a:lnTo>
                <a:lnTo>
                  <a:pt x="496" y="872"/>
                </a:lnTo>
                <a:lnTo>
                  <a:pt x="496" y="871"/>
                </a:lnTo>
                <a:lnTo>
                  <a:pt x="496" y="868"/>
                </a:lnTo>
                <a:lnTo>
                  <a:pt x="496" y="867"/>
                </a:lnTo>
                <a:lnTo>
                  <a:pt x="497" y="865"/>
                </a:lnTo>
                <a:lnTo>
                  <a:pt x="497" y="864"/>
                </a:lnTo>
                <a:lnTo>
                  <a:pt x="497" y="861"/>
                </a:lnTo>
                <a:lnTo>
                  <a:pt x="497" y="859"/>
                </a:lnTo>
                <a:lnTo>
                  <a:pt x="498" y="858"/>
                </a:lnTo>
                <a:lnTo>
                  <a:pt x="498" y="857"/>
                </a:lnTo>
                <a:lnTo>
                  <a:pt x="498" y="855"/>
                </a:lnTo>
                <a:lnTo>
                  <a:pt x="498" y="854"/>
                </a:lnTo>
                <a:lnTo>
                  <a:pt x="498" y="852"/>
                </a:lnTo>
                <a:lnTo>
                  <a:pt x="500" y="851"/>
                </a:lnTo>
                <a:lnTo>
                  <a:pt x="500" y="850"/>
                </a:lnTo>
                <a:lnTo>
                  <a:pt x="500" y="848"/>
                </a:lnTo>
                <a:lnTo>
                  <a:pt x="500" y="847"/>
                </a:lnTo>
                <a:lnTo>
                  <a:pt x="501" y="845"/>
                </a:lnTo>
                <a:lnTo>
                  <a:pt x="501" y="844"/>
                </a:lnTo>
                <a:lnTo>
                  <a:pt x="501" y="844"/>
                </a:lnTo>
                <a:lnTo>
                  <a:pt x="501" y="842"/>
                </a:lnTo>
                <a:lnTo>
                  <a:pt x="501" y="841"/>
                </a:lnTo>
                <a:lnTo>
                  <a:pt x="503" y="840"/>
                </a:lnTo>
                <a:lnTo>
                  <a:pt x="503" y="840"/>
                </a:lnTo>
                <a:lnTo>
                  <a:pt x="503" y="838"/>
                </a:lnTo>
                <a:lnTo>
                  <a:pt x="503" y="837"/>
                </a:lnTo>
                <a:lnTo>
                  <a:pt x="504" y="837"/>
                </a:lnTo>
                <a:lnTo>
                  <a:pt x="504" y="835"/>
                </a:lnTo>
                <a:lnTo>
                  <a:pt x="504" y="835"/>
                </a:lnTo>
                <a:lnTo>
                  <a:pt x="504" y="834"/>
                </a:lnTo>
                <a:lnTo>
                  <a:pt x="506" y="834"/>
                </a:lnTo>
                <a:lnTo>
                  <a:pt x="506" y="834"/>
                </a:lnTo>
                <a:lnTo>
                  <a:pt x="506" y="833"/>
                </a:lnTo>
                <a:lnTo>
                  <a:pt x="506" y="833"/>
                </a:lnTo>
                <a:lnTo>
                  <a:pt x="506" y="833"/>
                </a:lnTo>
                <a:lnTo>
                  <a:pt x="507" y="831"/>
                </a:lnTo>
                <a:lnTo>
                  <a:pt x="507" y="831"/>
                </a:lnTo>
                <a:lnTo>
                  <a:pt x="507" y="831"/>
                </a:lnTo>
                <a:lnTo>
                  <a:pt x="507" y="831"/>
                </a:lnTo>
                <a:lnTo>
                  <a:pt x="508" y="831"/>
                </a:lnTo>
                <a:lnTo>
                  <a:pt x="508" y="831"/>
                </a:lnTo>
                <a:lnTo>
                  <a:pt x="508" y="831"/>
                </a:lnTo>
                <a:lnTo>
                  <a:pt x="508" y="831"/>
                </a:lnTo>
                <a:lnTo>
                  <a:pt x="508" y="831"/>
                </a:lnTo>
                <a:lnTo>
                  <a:pt x="510" y="831"/>
                </a:lnTo>
                <a:lnTo>
                  <a:pt x="510" y="831"/>
                </a:lnTo>
                <a:lnTo>
                  <a:pt x="510" y="833"/>
                </a:lnTo>
                <a:lnTo>
                  <a:pt x="510" y="833"/>
                </a:lnTo>
                <a:lnTo>
                  <a:pt x="511" y="833"/>
                </a:lnTo>
                <a:lnTo>
                  <a:pt x="511" y="833"/>
                </a:lnTo>
                <a:lnTo>
                  <a:pt x="511" y="834"/>
                </a:lnTo>
                <a:lnTo>
                  <a:pt x="511" y="834"/>
                </a:lnTo>
                <a:lnTo>
                  <a:pt x="513" y="835"/>
                </a:lnTo>
                <a:lnTo>
                  <a:pt x="513" y="835"/>
                </a:lnTo>
                <a:lnTo>
                  <a:pt x="513" y="837"/>
                </a:lnTo>
                <a:lnTo>
                  <a:pt x="513" y="837"/>
                </a:lnTo>
                <a:lnTo>
                  <a:pt x="513" y="838"/>
                </a:lnTo>
                <a:lnTo>
                  <a:pt x="514" y="838"/>
                </a:lnTo>
                <a:lnTo>
                  <a:pt x="514" y="840"/>
                </a:lnTo>
                <a:lnTo>
                  <a:pt x="514" y="841"/>
                </a:lnTo>
                <a:lnTo>
                  <a:pt x="514" y="842"/>
                </a:lnTo>
                <a:lnTo>
                  <a:pt x="515" y="842"/>
                </a:lnTo>
                <a:lnTo>
                  <a:pt x="515" y="844"/>
                </a:lnTo>
                <a:lnTo>
                  <a:pt x="515" y="845"/>
                </a:lnTo>
                <a:lnTo>
                  <a:pt x="515" y="847"/>
                </a:lnTo>
                <a:lnTo>
                  <a:pt x="515" y="848"/>
                </a:lnTo>
                <a:lnTo>
                  <a:pt x="517" y="850"/>
                </a:lnTo>
                <a:lnTo>
                  <a:pt x="517" y="851"/>
                </a:lnTo>
                <a:lnTo>
                  <a:pt x="517" y="852"/>
                </a:lnTo>
                <a:lnTo>
                  <a:pt x="517" y="854"/>
                </a:lnTo>
                <a:lnTo>
                  <a:pt x="518" y="855"/>
                </a:lnTo>
                <a:lnTo>
                  <a:pt x="518" y="857"/>
                </a:lnTo>
                <a:lnTo>
                  <a:pt x="518" y="858"/>
                </a:lnTo>
                <a:lnTo>
                  <a:pt x="518" y="861"/>
                </a:lnTo>
                <a:lnTo>
                  <a:pt x="520" y="862"/>
                </a:lnTo>
                <a:lnTo>
                  <a:pt x="520" y="864"/>
                </a:lnTo>
                <a:lnTo>
                  <a:pt x="520" y="867"/>
                </a:lnTo>
                <a:lnTo>
                  <a:pt x="520" y="868"/>
                </a:lnTo>
                <a:lnTo>
                  <a:pt x="520" y="869"/>
                </a:lnTo>
                <a:lnTo>
                  <a:pt x="521" y="872"/>
                </a:lnTo>
                <a:lnTo>
                  <a:pt x="521" y="874"/>
                </a:lnTo>
                <a:lnTo>
                  <a:pt x="521" y="876"/>
                </a:lnTo>
                <a:lnTo>
                  <a:pt x="521" y="878"/>
                </a:lnTo>
                <a:lnTo>
                  <a:pt x="523" y="881"/>
                </a:lnTo>
                <a:lnTo>
                  <a:pt x="523" y="882"/>
                </a:lnTo>
                <a:lnTo>
                  <a:pt x="523" y="885"/>
                </a:lnTo>
                <a:lnTo>
                  <a:pt x="523" y="886"/>
                </a:lnTo>
                <a:lnTo>
                  <a:pt x="523" y="889"/>
                </a:lnTo>
                <a:lnTo>
                  <a:pt x="524" y="892"/>
                </a:lnTo>
                <a:lnTo>
                  <a:pt x="524" y="893"/>
                </a:lnTo>
                <a:lnTo>
                  <a:pt x="524" y="896"/>
                </a:lnTo>
                <a:lnTo>
                  <a:pt x="524" y="899"/>
                </a:lnTo>
                <a:lnTo>
                  <a:pt x="525" y="901"/>
                </a:lnTo>
                <a:lnTo>
                  <a:pt x="525" y="903"/>
                </a:lnTo>
                <a:lnTo>
                  <a:pt x="525" y="906"/>
                </a:lnTo>
                <a:lnTo>
                  <a:pt x="525" y="909"/>
                </a:lnTo>
                <a:lnTo>
                  <a:pt x="527" y="912"/>
                </a:lnTo>
                <a:lnTo>
                  <a:pt x="527" y="913"/>
                </a:lnTo>
                <a:lnTo>
                  <a:pt x="527" y="916"/>
                </a:lnTo>
                <a:lnTo>
                  <a:pt x="527" y="919"/>
                </a:lnTo>
                <a:lnTo>
                  <a:pt x="527" y="922"/>
                </a:lnTo>
                <a:lnTo>
                  <a:pt x="528" y="925"/>
                </a:lnTo>
                <a:lnTo>
                  <a:pt x="528" y="927"/>
                </a:lnTo>
                <a:lnTo>
                  <a:pt x="528" y="929"/>
                </a:lnTo>
                <a:lnTo>
                  <a:pt x="528" y="932"/>
                </a:lnTo>
                <a:lnTo>
                  <a:pt x="530" y="934"/>
                </a:lnTo>
                <a:lnTo>
                  <a:pt x="530" y="937"/>
                </a:lnTo>
                <a:lnTo>
                  <a:pt x="530" y="940"/>
                </a:lnTo>
                <a:lnTo>
                  <a:pt x="530" y="943"/>
                </a:lnTo>
                <a:lnTo>
                  <a:pt x="530" y="944"/>
                </a:lnTo>
                <a:lnTo>
                  <a:pt x="531" y="947"/>
                </a:lnTo>
                <a:lnTo>
                  <a:pt x="531" y="950"/>
                </a:lnTo>
                <a:lnTo>
                  <a:pt x="531" y="953"/>
                </a:lnTo>
                <a:lnTo>
                  <a:pt x="531" y="954"/>
                </a:lnTo>
                <a:lnTo>
                  <a:pt x="532" y="957"/>
                </a:lnTo>
                <a:lnTo>
                  <a:pt x="532" y="960"/>
                </a:lnTo>
                <a:lnTo>
                  <a:pt x="532" y="961"/>
                </a:lnTo>
                <a:lnTo>
                  <a:pt x="532" y="964"/>
                </a:lnTo>
                <a:lnTo>
                  <a:pt x="532" y="966"/>
                </a:lnTo>
                <a:lnTo>
                  <a:pt x="534" y="968"/>
                </a:lnTo>
                <a:lnTo>
                  <a:pt x="534" y="970"/>
                </a:lnTo>
                <a:lnTo>
                  <a:pt x="534" y="971"/>
                </a:lnTo>
                <a:lnTo>
                  <a:pt x="534" y="974"/>
                </a:lnTo>
                <a:lnTo>
                  <a:pt x="535" y="976"/>
                </a:lnTo>
                <a:lnTo>
                  <a:pt x="535" y="977"/>
                </a:lnTo>
                <a:lnTo>
                  <a:pt x="535" y="978"/>
                </a:lnTo>
                <a:lnTo>
                  <a:pt x="535" y="978"/>
                </a:lnTo>
                <a:lnTo>
                  <a:pt x="537" y="980"/>
                </a:lnTo>
                <a:lnTo>
                  <a:pt x="537" y="980"/>
                </a:lnTo>
                <a:lnTo>
                  <a:pt x="537" y="981"/>
                </a:lnTo>
                <a:lnTo>
                  <a:pt x="537" y="981"/>
                </a:lnTo>
                <a:lnTo>
                  <a:pt x="537" y="981"/>
                </a:lnTo>
                <a:lnTo>
                  <a:pt x="538" y="981"/>
                </a:lnTo>
                <a:lnTo>
                  <a:pt x="538" y="981"/>
                </a:lnTo>
                <a:lnTo>
                  <a:pt x="538" y="981"/>
                </a:lnTo>
                <a:lnTo>
                  <a:pt x="538" y="980"/>
                </a:lnTo>
                <a:lnTo>
                  <a:pt x="540" y="980"/>
                </a:lnTo>
                <a:lnTo>
                  <a:pt x="540" y="978"/>
                </a:lnTo>
                <a:lnTo>
                  <a:pt x="540" y="977"/>
                </a:lnTo>
                <a:lnTo>
                  <a:pt x="540" y="976"/>
                </a:lnTo>
                <a:lnTo>
                  <a:pt x="540" y="974"/>
                </a:lnTo>
                <a:lnTo>
                  <a:pt x="541" y="973"/>
                </a:lnTo>
                <a:lnTo>
                  <a:pt x="541" y="971"/>
                </a:lnTo>
                <a:lnTo>
                  <a:pt x="541" y="968"/>
                </a:lnTo>
                <a:lnTo>
                  <a:pt x="541" y="967"/>
                </a:lnTo>
                <a:lnTo>
                  <a:pt x="542" y="964"/>
                </a:lnTo>
                <a:lnTo>
                  <a:pt x="542" y="963"/>
                </a:lnTo>
                <a:lnTo>
                  <a:pt x="542" y="960"/>
                </a:lnTo>
                <a:lnTo>
                  <a:pt x="542" y="957"/>
                </a:lnTo>
                <a:lnTo>
                  <a:pt x="544" y="956"/>
                </a:lnTo>
                <a:lnTo>
                  <a:pt x="544" y="953"/>
                </a:lnTo>
                <a:lnTo>
                  <a:pt x="544" y="950"/>
                </a:lnTo>
                <a:lnTo>
                  <a:pt x="544" y="947"/>
                </a:lnTo>
                <a:lnTo>
                  <a:pt x="544" y="944"/>
                </a:lnTo>
                <a:lnTo>
                  <a:pt x="545" y="942"/>
                </a:lnTo>
                <a:lnTo>
                  <a:pt x="545" y="939"/>
                </a:lnTo>
                <a:lnTo>
                  <a:pt x="545" y="936"/>
                </a:lnTo>
                <a:lnTo>
                  <a:pt x="545" y="933"/>
                </a:lnTo>
                <a:lnTo>
                  <a:pt x="547" y="930"/>
                </a:lnTo>
                <a:lnTo>
                  <a:pt x="547" y="927"/>
                </a:lnTo>
                <a:lnTo>
                  <a:pt x="547" y="925"/>
                </a:lnTo>
                <a:lnTo>
                  <a:pt x="547" y="922"/>
                </a:lnTo>
                <a:lnTo>
                  <a:pt x="547" y="919"/>
                </a:lnTo>
                <a:lnTo>
                  <a:pt x="548" y="916"/>
                </a:lnTo>
                <a:lnTo>
                  <a:pt x="548" y="913"/>
                </a:lnTo>
                <a:lnTo>
                  <a:pt x="548" y="910"/>
                </a:lnTo>
                <a:lnTo>
                  <a:pt x="548" y="908"/>
                </a:lnTo>
                <a:lnTo>
                  <a:pt x="549" y="905"/>
                </a:lnTo>
                <a:lnTo>
                  <a:pt x="549" y="902"/>
                </a:lnTo>
                <a:lnTo>
                  <a:pt x="549" y="899"/>
                </a:lnTo>
                <a:lnTo>
                  <a:pt x="549" y="895"/>
                </a:lnTo>
                <a:lnTo>
                  <a:pt x="551" y="892"/>
                </a:lnTo>
                <a:lnTo>
                  <a:pt x="551" y="889"/>
                </a:lnTo>
                <a:lnTo>
                  <a:pt x="551" y="886"/>
                </a:lnTo>
                <a:lnTo>
                  <a:pt x="551" y="885"/>
                </a:lnTo>
                <a:lnTo>
                  <a:pt x="551" y="881"/>
                </a:lnTo>
                <a:lnTo>
                  <a:pt x="552" y="879"/>
                </a:lnTo>
                <a:lnTo>
                  <a:pt x="552" y="876"/>
                </a:lnTo>
                <a:lnTo>
                  <a:pt x="552" y="874"/>
                </a:lnTo>
                <a:lnTo>
                  <a:pt x="552" y="871"/>
                </a:lnTo>
                <a:lnTo>
                  <a:pt x="554" y="868"/>
                </a:lnTo>
                <a:lnTo>
                  <a:pt x="554" y="865"/>
                </a:lnTo>
                <a:lnTo>
                  <a:pt x="554" y="862"/>
                </a:lnTo>
                <a:lnTo>
                  <a:pt x="554" y="861"/>
                </a:lnTo>
                <a:lnTo>
                  <a:pt x="554" y="858"/>
                </a:lnTo>
                <a:lnTo>
                  <a:pt x="555" y="855"/>
                </a:lnTo>
                <a:lnTo>
                  <a:pt x="555" y="852"/>
                </a:lnTo>
                <a:lnTo>
                  <a:pt x="555" y="851"/>
                </a:lnTo>
                <a:lnTo>
                  <a:pt x="555" y="848"/>
                </a:lnTo>
                <a:lnTo>
                  <a:pt x="557" y="845"/>
                </a:lnTo>
                <a:lnTo>
                  <a:pt x="557" y="844"/>
                </a:lnTo>
                <a:lnTo>
                  <a:pt x="557" y="841"/>
                </a:lnTo>
                <a:lnTo>
                  <a:pt x="557" y="840"/>
                </a:lnTo>
                <a:lnTo>
                  <a:pt x="558" y="837"/>
                </a:lnTo>
                <a:lnTo>
                  <a:pt x="558" y="835"/>
                </a:lnTo>
                <a:lnTo>
                  <a:pt x="558" y="833"/>
                </a:lnTo>
                <a:lnTo>
                  <a:pt x="558" y="831"/>
                </a:lnTo>
                <a:lnTo>
                  <a:pt x="558" y="830"/>
                </a:lnTo>
                <a:lnTo>
                  <a:pt x="559" y="827"/>
                </a:lnTo>
                <a:lnTo>
                  <a:pt x="559" y="825"/>
                </a:lnTo>
                <a:lnTo>
                  <a:pt x="559" y="824"/>
                </a:lnTo>
                <a:lnTo>
                  <a:pt x="559" y="821"/>
                </a:lnTo>
                <a:lnTo>
                  <a:pt x="561" y="820"/>
                </a:lnTo>
                <a:lnTo>
                  <a:pt x="561" y="818"/>
                </a:lnTo>
                <a:lnTo>
                  <a:pt x="561" y="817"/>
                </a:lnTo>
                <a:lnTo>
                  <a:pt x="561" y="816"/>
                </a:lnTo>
                <a:lnTo>
                  <a:pt x="561" y="814"/>
                </a:lnTo>
                <a:lnTo>
                  <a:pt x="562" y="813"/>
                </a:lnTo>
                <a:lnTo>
                  <a:pt x="562" y="811"/>
                </a:lnTo>
                <a:lnTo>
                  <a:pt x="562" y="810"/>
                </a:lnTo>
                <a:lnTo>
                  <a:pt x="562" y="808"/>
                </a:lnTo>
                <a:lnTo>
                  <a:pt x="564" y="807"/>
                </a:lnTo>
                <a:lnTo>
                  <a:pt x="564" y="806"/>
                </a:lnTo>
                <a:lnTo>
                  <a:pt x="564" y="806"/>
                </a:lnTo>
                <a:lnTo>
                  <a:pt x="564" y="804"/>
                </a:lnTo>
                <a:lnTo>
                  <a:pt x="564" y="803"/>
                </a:lnTo>
                <a:lnTo>
                  <a:pt x="565" y="801"/>
                </a:lnTo>
                <a:lnTo>
                  <a:pt x="565" y="801"/>
                </a:lnTo>
                <a:lnTo>
                  <a:pt x="565" y="800"/>
                </a:lnTo>
                <a:lnTo>
                  <a:pt x="565" y="800"/>
                </a:lnTo>
                <a:lnTo>
                  <a:pt x="566" y="799"/>
                </a:lnTo>
                <a:lnTo>
                  <a:pt x="566" y="799"/>
                </a:lnTo>
                <a:lnTo>
                  <a:pt x="566" y="797"/>
                </a:lnTo>
                <a:lnTo>
                  <a:pt x="566" y="797"/>
                </a:lnTo>
                <a:lnTo>
                  <a:pt x="568" y="797"/>
                </a:lnTo>
                <a:lnTo>
                  <a:pt x="568" y="796"/>
                </a:lnTo>
                <a:lnTo>
                  <a:pt x="568" y="796"/>
                </a:lnTo>
                <a:lnTo>
                  <a:pt x="568" y="796"/>
                </a:lnTo>
                <a:lnTo>
                  <a:pt x="568" y="794"/>
                </a:lnTo>
                <a:lnTo>
                  <a:pt x="569" y="794"/>
                </a:lnTo>
                <a:lnTo>
                  <a:pt x="569" y="794"/>
                </a:lnTo>
                <a:lnTo>
                  <a:pt x="569" y="794"/>
                </a:lnTo>
                <a:lnTo>
                  <a:pt x="569" y="794"/>
                </a:lnTo>
                <a:lnTo>
                  <a:pt x="571" y="794"/>
                </a:lnTo>
                <a:lnTo>
                  <a:pt x="571" y="794"/>
                </a:lnTo>
                <a:lnTo>
                  <a:pt x="571" y="794"/>
                </a:lnTo>
                <a:lnTo>
                  <a:pt x="571" y="796"/>
                </a:lnTo>
                <a:lnTo>
                  <a:pt x="571" y="796"/>
                </a:lnTo>
                <a:lnTo>
                  <a:pt x="572" y="796"/>
                </a:lnTo>
                <a:lnTo>
                  <a:pt x="572" y="796"/>
                </a:lnTo>
                <a:lnTo>
                  <a:pt x="572" y="797"/>
                </a:lnTo>
                <a:lnTo>
                  <a:pt x="572" y="797"/>
                </a:lnTo>
                <a:lnTo>
                  <a:pt x="574" y="797"/>
                </a:lnTo>
                <a:lnTo>
                  <a:pt x="574" y="799"/>
                </a:lnTo>
                <a:lnTo>
                  <a:pt x="574" y="799"/>
                </a:lnTo>
                <a:lnTo>
                  <a:pt x="574" y="800"/>
                </a:lnTo>
                <a:lnTo>
                  <a:pt x="575" y="800"/>
                </a:lnTo>
                <a:lnTo>
                  <a:pt x="575" y="801"/>
                </a:lnTo>
                <a:lnTo>
                  <a:pt x="575" y="801"/>
                </a:lnTo>
                <a:lnTo>
                  <a:pt x="575" y="803"/>
                </a:lnTo>
                <a:lnTo>
                  <a:pt x="575" y="804"/>
                </a:lnTo>
                <a:lnTo>
                  <a:pt x="576" y="804"/>
                </a:lnTo>
                <a:lnTo>
                  <a:pt x="576" y="806"/>
                </a:lnTo>
                <a:lnTo>
                  <a:pt x="576" y="807"/>
                </a:lnTo>
                <a:lnTo>
                  <a:pt x="576" y="808"/>
                </a:lnTo>
                <a:lnTo>
                  <a:pt x="578" y="810"/>
                </a:lnTo>
                <a:lnTo>
                  <a:pt x="578" y="811"/>
                </a:lnTo>
                <a:lnTo>
                  <a:pt x="578" y="813"/>
                </a:lnTo>
                <a:lnTo>
                  <a:pt x="578" y="813"/>
                </a:lnTo>
                <a:lnTo>
                  <a:pt x="578" y="814"/>
                </a:lnTo>
                <a:lnTo>
                  <a:pt x="579" y="816"/>
                </a:lnTo>
                <a:lnTo>
                  <a:pt x="579" y="817"/>
                </a:lnTo>
                <a:lnTo>
                  <a:pt x="579" y="820"/>
                </a:lnTo>
                <a:lnTo>
                  <a:pt x="579" y="821"/>
                </a:lnTo>
                <a:lnTo>
                  <a:pt x="581" y="823"/>
                </a:lnTo>
                <a:lnTo>
                  <a:pt x="581" y="824"/>
                </a:lnTo>
                <a:lnTo>
                  <a:pt x="581" y="825"/>
                </a:lnTo>
                <a:lnTo>
                  <a:pt x="581" y="828"/>
                </a:lnTo>
                <a:lnTo>
                  <a:pt x="582" y="830"/>
                </a:lnTo>
                <a:lnTo>
                  <a:pt x="582" y="831"/>
                </a:lnTo>
                <a:lnTo>
                  <a:pt x="582" y="833"/>
                </a:lnTo>
                <a:lnTo>
                  <a:pt x="582" y="835"/>
                </a:lnTo>
                <a:lnTo>
                  <a:pt x="583" y="837"/>
                </a:lnTo>
                <a:lnTo>
                  <a:pt x="583" y="840"/>
                </a:lnTo>
                <a:lnTo>
                  <a:pt x="583" y="841"/>
                </a:lnTo>
                <a:lnTo>
                  <a:pt x="583" y="842"/>
                </a:lnTo>
                <a:lnTo>
                  <a:pt x="583" y="845"/>
                </a:lnTo>
                <a:lnTo>
                  <a:pt x="585" y="847"/>
                </a:lnTo>
                <a:lnTo>
                  <a:pt x="585" y="850"/>
                </a:lnTo>
                <a:lnTo>
                  <a:pt x="585" y="851"/>
                </a:lnTo>
                <a:lnTo>
                  <a:pt x="585" y="854"/>
                </a:lnTo>
                <a:lnTo>
                  <a:pt x="586" y="857"/>
                </a:lnTo>
                <a:lnTo>
                  <a:pt x="586" y="858"/>
                </a:lnTo>
                <a:lnTo>
                  <a:pt x="586" y="861"/>
                </a:lnTo>
                <a:lnTo>
                  <a:pt x="586" y="862"/>
                </a:lnTo>
                <a:lnTo>
                  <a:pt x="586" y="865"/>
                </a:lnTo>
                <a:lnTo>
                  <a:pt x="588" y="868"/>
                </a:lnTo>
                <a:lnTo>
                  <a:pt x="588" y="869"/>
                </a:lnTo>
                <a:lnTo>
                  <a:pt x="588" y="872"/>
                </a:lnTo>
                <a:lnTo>
                  <a:pt x="588" y="875"/>
                </a:lnTo>
                <a:lnTo>
                  <a:pt x="589" y="878"/>
                </a:lnTo>
                <a:lnTo>
                  <a:pt x="589" y="879"/>
                </a:lnTo>
                <a:lnTo>
                  <a:pt x="589" y="882"/>
                </a:lnTo>
                <a:lnTo>
                  <a:pt x="589" y="885"/>
                </a:lnTo>
                <a:lnTo>
                  <a:pt x="591" y="888"/>
                </a:lnTo>
                <a:lnTo>
                  <a:pt x="591" y="889"/>
                </a:lnTo>
                <a:lnTo>
                  <a:pt x="591" y="892"/>
                </a:lnTo>
                <a:lnTo>
                  <a:pt x="591" y="895"/>
                </a:lnTo>
                <a:lnTo>
                  <a:pt x="591" y="898"/>
                </a:lnTo>
                <a:lnTo>
                  <a:pt x="592" y="901"/>
                </a:lnTo>
                <a:lnTo>
                  <a:pt x="592" y="902"/>
                </a:lnTo>
                <a:lnTo>
                  <a:pt x="592" y="905"/>
                </a:lnTo>
                <a:lnTo>
                  <a:pt x="592" y="908"/>
                </a:lnTo>
                <a:lnTo>
                  <a:pt x="593" y="910"/>
                </a:lnTo>
                <a:lnTo>
                  <a:pt x="593" y="913"/>
                </a:lnTo>
                <a:lnTo>
                  <a:pt x="593" y="915"/>
                </a:lnTo>
                <a:lnTo>
                  <a:pt x="593" y="917"/>
                </a:lnTo>
                <a:lnTo>
                  <a:pt x="593" y="920"/>
                </a:lnTo>
                <a:lnTo>
                  <a:pt x="595" y="923"/>
                </a:lnTo>
                <a:lnTo>
                  <a:pt x="595" y="926"/>
                </a:lnTo>
                <a:lnTo>
                  <a:pt x="595" y="929"/>
                </a:lnTo>
                <a:lnTo>
                  <a:pt x="595" y="930"/>
                </a:lnTo>
                <a:lnTo>
                  <a:pt x="596" y="933"/>
                </a:lnTo>
                <a:lnTo>
                  <a:pt x="596" y="936"/>
                </a:lnTo>
                <a:lnTo>
                  <a:pt x="596" y="939"/>
                </a:lnTo>
                <a:lnTo>
                  <a:pt x="596" y="942"/>
                </a:lnTo>
                <a:lnTo>
                  <a:pt x="598" y="943"/>
                </a:lnTo>
                <a:lnTo>
                  <a:pt x="598" y="946"/>
                </a:lnTo>
                <a:lnTo>
                  <a:pt x="598" y="949"/>
                </a:lnTo>
                <a:lnTo>
                  <a:pt x="598" y="951"/>
                </a:lnTo>
                <a:lnTo>
                  <a:pt x="598" y="953"/>
                </a:lnTo>
                <a:lnTo>
                  <a:pt x="599" y="956"/>
                </a:lnTo>
                <a:lnTo>
                  <a:pt x="599" y="959"/>
                </a:lnTo>
                <a:lnTo>
                  <a:pt x="599" y="961"/>
                </a:lnTo>
                <a:lnTo>
                  <a:pt x="599" y="963"/>
                </a:lnTo>
                <a:lnTo>
                  <a:pt x="600" y="966"/>
                </a:lnTo>
                <a:lnTo>
                  <a:pt x="600" y="968"/>
                </a:lnTo>
                <a:lnTo>
                  <a:pt x="600" y="970"/>
                </a:lnTo>
                <a:lnTo>
                  <a:pt x="600" y="973"/>
                </a:lnTo>
                <a:lnTo>
                  <a:pt x="600" y="976"/>
                </a:lnTo>
                <a:lnTo>
                  <a:pt x="602" y="977"/>
                </a:lnTo>
                <a:lnTo>
                  <a:pt x="602" y="980"/>
                </a:lnTo>
                <a:lnTo>
                  <a:pt x="602" y="981"/>
                </a:lnTo>
                <a:lnTo>
                  <a:pt x="602" y="984"/>
                </a:lnTo>
                <a:lnTo>
                  <a:pt x="603" y="985"/>
                </a:lnTo>
                <a:lnTo>
                  <a:pt x="603" y="988"/>
                </a:lnTo>
                <a:lnTo>
                  <a:pt x="603" y="990"/>
                </a:lnTo>
                <a:lnTo>
                  <a:pt x="603" y="993"/>
                </a:lnTo>
                <a:lnTo>
                  <a:pt x="605" y="994"/>
                </a:lnTo>
                <a:lnTo>
                  <a:pt x="605" y="997"/>
                </a:lnTo>
                <a:lnTo>
                  <a:pt x="605" y="998"/>
                </a:lnTo>
                <a:lnTo>
                  <a:pt x="605" y="1000"/>
                </a:lnTo>
                <a:lnTo>
                  <a:pt x="605" y="1002"/>
                </a:lnTo>
                <a:lnTo>
                  <a:pt x="606" y="1004"/>
                </a:lnTo>
                <a:lnTo>
                  <a:pt x="606" y="1005"/>
                </a:lnTo>
                <a:lnTo>
                  <a:pt x="606" y="1007"/>
                </a:lnTo>
                <a:lnTo>
                  <a:pt x="606" y="1010"/>
                </a:lnTo>
                <a:lnTo>
                  <a:pt x="608" y="1011"/>
                </a:lnTo>
                <a:lnTo>
                  <a:pt x="608" y="1012"/>
                </a:lnTo>
                <a:lnTo>
                  <a:pt x="608" y="1014"/>
                </a:lnTo>
                <a:lnTo>
                  <a:pt x="608" y="1015"/>
                </a:lnTo>
                <a:lnTo>
                  <a:pt x="608" y="1017"/>
                </a:lnTo>
                <a:lnTo>
                  <a:pt x="609" y="1018"/>
                </a:lnTo>
                <a:lnTo>
                  <a:pt x="609" y="1019"/>
                </a:lnTo>
                <a:lnTo>
                  <a:pt x="609" y="1021"/>
                </a:lnTo>
                <a:lnTo>
                  <a:pt x="609" y="1022"/>
                </a:lnTo>
                <a:lnTo>
                  <a:pt x="610" y="1024"/>
                </a:lnTo>
                <a:lnTo>
                  <a:pt x="610" y="1025"/>
                </a:lnTo>
                <a:lnTo>
                  <a:pt x="610" y="1026"/>
                </a:lnTo>
                <a:lnTo>
                  <a:pt x="610" y="1026"/>
                </a:lnTo>
                <a:lnTo>
                  <a:pt x="610" y="1028"/>
                </a:lnTo>
                <a:lnTo>
                  <a:pt x="612" y="1029"/>
                </a:lnTo>
                <a:lnTo>
                  <a:pt x="612" y="1031"/>
                </a:lnTo>
                <a:lnTo>
                  <a:pt x="612" y="1031"/>
                </a:lnTo>
                <a:lnTo>
                  <a:pt x="612" y="1032"/>
                </a:lnTo>
                <a:lnTo>
                  <a:pt x="613" y="1032"/>
                </a:lnTo>
                <a:lnTo>
                  <a:pt x="613" y="1034"/>
                </a:lnTo>
                <a:lnTo>
                  <a:pt x="613" y="1034"/>
                </a:lnTo>
                <a:lnTo>
                  <a:pt x="613" y="1035"/>
                </a:lnTo>
                <a:lnTo>
                  <a:pt x="615" y="1035"/>
                </a:lnTo>
                <a:lnTo>
                  <a:pt x="615" y="1035"/>
                </a:lnTo>
                <a:lnTo>
                  <a:pt x="615" y="1036"/>
                </a:lnTo>
                <a:lnTo>
                  <a:pt x="615" y="1036"/>
                </a:lnTo>
                <a:lnTo>
                  <a:pt x="615" y="1036"/>
                </a:lnTo>
                <a:lnTo>
                  <a:pt x="616" y="1036"/>
                </a:lnTo>
                <a:lnTo>
                  <a:pt x="616" y="1036"/>
                </a:lnTo>
                <a:lnTo>
                  <a:pt x="616" y="1036"/>
                </a:lnTo>
                <a:lnTo>
                  <a:pt x="616" y="1036"/>
                </a:lnTo>
                <a:lnTo>
                  <a:pt x="617" y="1036"/>
                </a:lnTo>
                <a:lnTo>
                  <a:pt x="617" y="1036"/>
                </a:lnTo>
                <a:lnTo>
                  <a:pt x="617" y="1036"/>
                </a:lnTo>
                <a:lnTo>
                  <a:pt x="617" y="1036"/>
                </a:lnTo>
                <a:lnTo>
                  <a:pt x="617" y="1036"/>
                </a:lnTo>
                <a:lnTo>
                  <a:pt x="619" y="1035"/>
                </a:lnTo>
                <a:lnTo>
                  <a:pt x="619" y="1035"/>
                </a:lnTo>
                <a:lnTo>
                  <a:pt x="619" y="1035"/>
                </a:lnTo>
                <a:lnTo>
                  <a:pt x="619" y="1034"/>
                </a:lnTo>
                <a:lnTo>
                  <a:pt x="620" y="1034"/>
                </a:lnTo>
                <a:lnTo>
                  <a:pt x="620" y="1034"/>
                </a:lnTo>
                <a:lnTo>
                  <a:pt x="620" y="1032"/>
                </a:lnTo>
                <a:lnTo>
                  <a:pt x="620" y="1032"/>
                </a:lnTo>
                <a:lnTo>
                  <a:pt x="622" y="1031"/>
                </a:lnTo>
                <a:lnTo>
                  <a:pt x="622" y="1029"/>
                </a:lnTo>
                <a:lnTo>
                  <a:pt x="622" y="1029"/>
                </a:lnTo>
                <a:lnTo>
                  <a:pt x="622" y="1028"/>
                </a:lnTo>
                <a:lnTo>
                  <a:pt x="622" y="1028"/>
                </a:lnTo>
                <a:lnTo>
                  <a:pt x="623" y="1026"/>
                </a:lnTo>
                <a:lnTo>
                  <a:pt x="623" y="1025"/>
                </a:lnTo>
                <a:lnTo>
                  <a:pt x="623" y="1024"/>
                </a:lnTo>
                <a:lnTo>
                  <a:pt x="623" y="1024"/>
                </a:lnTo>
                <a:lnTo>
                  <a:pt x="625" y="1022"/>
                </a:lnTo>
                <a:lnTo>
                  <a:pt x="625" y="1021"/>
                </a:lnTo>
                <a:lnTo>
                  <a:pt x="625" y="1019"/>
                </a:lnTo>
                <a:lnTo>
                  <a:pt x="625" y="1018"/>
                </a:lnTo>
                <a:lnTo>
                  <a:pt x="625" y="1017"/>
                </a:lnTo>
                <a:lnTo>
                  <a:pt x="626" y="1015"/>
                </a:lnTo>
                <a:lnTo>
                  <a:pt x="626" y="1014"/>
                </a:lnTo>
                <a:lnTo>
                  <a:pt x="626" y="1012"/>
                </a:lnTo>
                <a:lnTo>
                  <a:pt x="626" y="1011"/>
                </a:lnTo>
                <a:lnTo>
                  <a:pt x="627" y="1010"/>
                </a:lnTo>
                <a:lnTo>
                  <a:pt x="627" y="1007"/>
                </a:lnTo>
                <a:lnTo>
                  <a:pt x="627" y="1005"/>
                </a:lnTo>
                <a:lnTo>
                  <a:pt x="627" y="1004"/>
                </a:lnTo>
                <a:lnTo>
                  <a:pt x="629" y="1002"/>
                </a:lnTo>
                <a:lnTo>
                  <a:pt x="629" y="1000"/>
                </a:lnTo>
                <a:lnTo>
                  <a:pt x="629" y="998"/>
                </a:lnTo>
                <a:lnTo>
                  <a:pt x="629" y="997"/>
                </a:lnTo>
                <a:lnTo>
                  <a:pt x="629" y="994"/>
                </a:lnTo>
                <a:lnTo>
                  <a:pt x="630" y="993"/>
                </a:lnTo>
                <a:lnTo>
                  <a:pt x="630" y="990"/>
                </a:lnTo>
                <a:lnTo>
                  <a:pt x="630" y="988"/>
                </a:lnTo>
                <a:lnTo>
                  <a:pt x="630" y="985"/>
                </a:lnTo>
                <a:lnTo>
                  <a:pt x="632" y="984"/>
                </a:lnTo>
                <a:lnTo>
                  <a:pt x="632" y="981"/>
                </a:lnTo>
                <a:lnTo>
                  <a:pt x="632" y="980"/>
                </a:lnTo>
                <a:lnTo>
                  <a:pt x="632" y="977"/>
                </a:lnTo>
                <a:lnTo>
                  <a:pt x="632" y="974"/>
                </a:lnTo>
                <a:lnTo>
                  <a:pt x="633" y="973"/>
                </a:lnTo>
                <a:lnTo>
                  <a:pt x="633" y="970"/>
                </a:lnTo>
                <a:lnTo>
                  <a:pt x="633" y="967"/>
                </a:lnTo>
                <a:lnTo>
                  <a:pt x="633" y="964"/>
                </a:lnTo>
                <a:lnTo>
                  <a:pt x="634" y="963"/>
                </a:lnTo>
                <a:lnTo>
                  <a:pt x="634" y="960"/>
                </a:lnTo>
                <a:lnTo>
                  <a:pt x="634" y="957"/>
                </a:lnTo>
                <a:lnTo>
                  <a:pt x="634" y="954"/>
                </a:lnTo>
                <a:lnTo>
                  <a:pt x="636" y="951"/>
                </a:lnTo>
                <a:lnTo>
                  <a:pt x="636" y="949"/>
                </a:lnTo>
                <a:lnTo>
                  <a:pt x="636" y="947"/>
                </a:lnTo>
                <a:lnTo>
                  <a:pt x="636" y="944"/>
                </a:lnTo>
                <a:lnTo>
                  <a:pt x="636" y="942"/>
                </a:lnTo>
                <a:lnTo>
                  <a:pt x="637" y="939"/>
                </a:lnTo>
                <a:lnTo>
                  <a:pt x="637" y="936"/>
                </a:lnTo>
                <a:lnTo>
                  <a:pt x="637" y="933"/>
                </a:lnTo>
                <a:lnTo>
                  <a:pt x="637" y="930"/>
                </a:lnTo>
                <a:lnTo>
                  <a:pt x="639" y="927"/>
                </a:lnTo>
                <a:lnTo>
                  <a:pt x="639" y="925"/>
                </a:lnTo>
                <a:lnTo>
                  <a:pt x="639" y="922"/>
                </a:lnTo>
                <a:lnTo>
                  <a:pt x="639" y="919"/>
                </a:lnTo>
                <a:lnTo>
                  <a:pt x="639" y="916"/>
                </a:lnTo>
                <a:lnTo>
                  <a:pt x="640" y="913"/>
                </a:lnTo>
                <a:lnTo>
                  <a:pt x="640" y="910"/>
                </a:lnTo>
                <a:lnTo>
                  <a:pt x="640" y="908"/>
                </a:lnTo>
                <a:lnTo>
                  <a:pt x="640" y="905"/>
                </a:lnTo>
                <a:lnTo>
                  <a:pt x="642" y="902"/>
                </a:lnTo>
                <a:lnTo>
                  <a:pt x="642" y="899"/>
                </a:lnTo>
                <a:lnTo>
                  <a:pt x="642" y="896"/>
                </a:lnTo>
                <a:lnTo>
                  <a:pt x="642" y="893"/>
                </a:lnTo>
                <a:lnTo>
                  <a:pt x="642" y="891"/>
                </a:lnTo>
                <a:lnTo>
                  <a:pt x="643" y="888"/>
                </a:lnTo>
                <a:lnTo>
                  <a:pt x="643" y="885"/>
                </a:lnTo>
                <a:lnTo>
                  <a:pt x="643" y="881"/>
                </a:lnTo>
                <a:lnTo>
                  <a:pt x="643" y="878"/>
                </a:lnTo>
                <a:lnTo>
                  <a:pt x="644" y="875"/>
                </a:lnTo>
                <a:lnTo>
                  <a:pt x="644" y="872"/>
                </a:lnTo>
                <a:lnTo>
                  <a:pt x="644" y="869"/>
                </a:lnTo>
                <a:lnTo>
                  <a:pt x="644" y="867"/>
                </a:lnTo>
                <a:lnTo>
                  <a:pt x="646" y="864"/>
                </a:lnTo>
                <a:lnTo>
                  <a:pt x="646" y="861"/>
                </a:lnTo>
                <a:lnTo>
                  <a:pt x="646" y="858"/>
                </a:lnTo>
                <a:lnTo>
                  <a:pt x="646" y="855"/>
                </a:lnTo>
                <a:lnTo>
                  <a:pt x="646" y="852"/>
                </a:lnTo>
                <a:lnTo>
                  <a:pt x="647" y="850"/>
                </a:lnTo>
                <a:lnTo>
                  <a:pt x="647" y="847"/>
                </a:lnTo>
                <a:lnTo>
                  <a:pt x="647" y="845"/>
                </a:lnTo>
                <a:lnTo>
                  <a:pt x="647" y="842"/>
                </a:lnTo>
                <a:lnTo>
                  <a:pt x="649" y="840"/>
                </a:lnTo>
                <a:lnTo>
                  <a:pt x="649" y="837"/>
                </a:lnTo>
                <a:lnTo>
                  <a:pt x="649" y="834"/>
                </a:lnTo>
                <a:lnTo>
                  <a:pt x="649" y="831"/>
                </a:lnTo>
                <a:lnTo>
                  <a:pt x="649" y="828"/>
                </a:lnTo>
                <a:lnTo>
                  <a:pt x="650" y="825"/>
                </a:lnTo>
                <a:lnTo>
                  <a:pt x="650" y="824"/>
                </a:lnTo>
                <a:lnTo>
                  <a:pt x="650" y="821"/>
                </a:lnTo>
                <a:lnTo>
                  <a:pt x="650" y="818"/>
                </a:lnTo>
                <a:lnTo>
                  <a:pt x="651" y="817"/>
                </a:lnTo>
                <a:lnTo>
                  <a:pt x="651" y="814"/>
                </a:lnTo>
                <a:lnTo>
                  <a:pt x="651" y="811"/>
                </a:lnTo>
                <a:lnTo>
                  <a:pt x="651" y="808"/>
                </a:lnTo>
                <a:lnTo>
                  <a:pt x="653" y="807"/>
                </a:lnTo>
                <a:lnTo>
                  <a:pt x="653" y="804"/>
                </a:lnTo>
                <a:lnTo>
                  <a:pt x="653" y="803"/>
                </a:lnTo>
                <a:lnTo>
                  <a:pt x="653" y="800"/>
                </a:lnTo>
                <a:lnTo>
                  <a:pt x="653" y="799"/>
                </a:lnTo>
                <a:lnTo>
                  <a:pt x="654" y="796"/>
                </a:lnTo>
                <a:lnTo>
                  <a:pt x="654" y="794"/>
                </a:lnTo>
                <a:lnTo>
                  <a:pt x="654" y="791"/>
                </a:lnTo>
                <a:lnTo>
                  <a:pt x="654" y="790"/>
                </a:lnTo>
                <a:lnTo>
                  <a:pt x="656" y="789"/>
                </a:lnTo>
                <a:lnTo>
                  <a:pt x="656" y="786"/>
                </a:lnTo>
                <a:lnTo>
                  <a:pt x="656" y="784"/>
                </a:lnTo>
                <a:lnTo>
                  <a:pt x="656" y="783"/>
                </a:lnTo>
                <a:lnTo>
                  <a:pt x="656" y="780"/>
                </a:lnTo>
                <a:lnTo>
                  <a:pt x="657" y="779"/>
                </a:lnTo>
                <a:lnTo>
                  <a:pt x="657" y="777"/>
                </a:lnTo>
                <a:lnTo>
                  <a:pt x="657" y="776"/>
                </a:lnTo>
                <a:lnTo>
                  <a:pt x="657" y="775"/>
                </a:lnTo>
                <a:lnTo>
                  <a:pt x="658" y="773"/>
                </a:lnTo>
                <a:lnTo>
                  <a:pt x="658" y="772"/>
                </a:lnTo>
                <a:lnTo>
                  <a:pt x="658" y="770"/>
                </a:lnTo>
                <a:lnTo>
                  <a:pt x="658" y="769"/>
                </a:lnTo>
                <a:lnTo>
                  <a:pt x="660" y="767"/>
                </a:lnTo>
                <a:lnTo>
                  <a:pt x="660" y="766"/>
                </a:lnTo>
                <a:lnTo>
                  <a:pt x="660" y="765"/>
                </a:lnTo>
                <a:lnTo>
                  <a:pt x="660" y="765"/>
                </a:lnTo>
                <a:lnTo>
                  <a:pt x="660" y="763"/>
                </a:lnTo>
                <a:lnTo>
                  <a:pt x="661" y="762"/>
                </a:lnTo>
                <a:lnTo>
                  <a:pt x="661" y="762"/>
                </a:lnTo>
                <a:lnTo>
                  <a:pt x="661" y="760"/>
                </a:lnTo>
                <a:lnTo>
                  <a:pt x="661" y="760"/>
                </a:lnTo>
                <a:lnTo>
                  <a:pt x="663" y="759"/>
                </a:lnTo>
                <a:lnTo>
                  <a:pt x="663" y="759"/>
                </a:lnTo>
                <a:lnTo>
                  <a:pt x="663" y="758"/>
                </a:lnTo>
                <a:lnTo>
                  <a:pt x="663" y="758"/>
                </a:lnTo>
                <a:lnTo>
                  <a:pt x="663" y="756"/>
                </a:lnTo>
                <a:lnTo>
                  <a:pt x="664" y="756"/>
                </a:lnTo>
                <a:lnTo>
                  <a:pt x="664" y="756"/>
                </a:lnTo>
                <a:lnTo>
                  <a:pt x="664" y="756"/>
                </a:lnTo>
                <a:lnTo>
                  <a:pt x="664" y="755"/>
                </a:lnTo>
                <a:lnTo>
                  <a:pt x="666" y="755"/>
                </a:lnTo>
                <a:lnTo>
                  <a:pt x="666" y="755"/>
                </a:lnTo>
                <a:lnTo>
                  <a:pt x="666" y="755"/>
                </a:lnTo>
                <a:lnTo>
                  <a:pt x="666" y="755"/>
                </a:lnTo>
                <a:lnTo>
                  <a:pt x="667" y="755"/>
                </a:lnTo>
                <a:lnTo>
                  <a:pt x="667" y="755"/>
                </a:lnTo>
                <a:lnTo>
                  <a:pt x="667" y="756"/>
                </a:lnTo>
                <a:lnTo>
                  <a:pt x="667" y="756"/>
                </a:lnTo>
                <a:lnTo>
                  <a:pt x="667" y="756"/>
                </a:lnTo>
                <a:lnTo>
                  <a:pt x="668" y="756"/>
                </a:lnTo>
                <a:lnTo>
                  <a:pt x="668" y="758"/>
                </a:lnTo>
                <a:lnTo>
                  <a:pt x="668" y="758"/>
                </a:lnTo>
                <a:lnTo>
                  <a:pt x="668" y="758"/>
                </a:lnTo>
                <a:lnTo>
                  <a:pt x="670" y="759"/>
                </a:lnTo>
                <a:lnTo>
                  <a:pt x="670" y="759"/>
                </a:lnTo>
                <a:lnTo>
                  <a:pt x="670" y="760"/>
                </a:lnTo>
                <a:lnTo>
                  <a:pt x="670" y="762"/>
                </a:lnTo>
                <a:lnTo>
                  <a:pt x="670" y="762"/>
                </a:lnTo>
                <a:lnTo>
                  <a:pt x="671" y="763"/>
                </a:lnTo>
                <a:lnTo>
                  <a:pt x="671" y="765"/>
                </a:lnTo>
                <a:lnTo>
                  <a:pt x="671" y="765"/>
                </a:lnTo>
                <a:lnTo>
                  <a:pt x="671" y="766"/>
                </a:lnTo>
                <a:lnTo>
                  <a:pt x="673" y="767"/>
                </a:lnTo>
                <a:lnTo>
                  <a:pt x="673" y="769"/>
                </a:lnTo>
                <a:lnTo>
                  <a:pt x="673" y="770"/>
                </a:lnTo>
                <a:lnTo>
                  <a:pt x="673" y="772"/>
                </a:lnTo>
                <a:lnTo>
                  <a:pt x="673" y="773"/>
                </a:lnTo>
                <a:lnTo>
                  <a:pt x="674" y="775"/>
                </a:lnTo>
                <a:lnTo>
                  <a:pt x="674" y="776"/>
                </a:lnTo>
                <a:lnTo>
                  <a:pt x="674" y="777"/>
                </a:lnTo>
                <a:lnTo>
                  <a:pt x="674" y="779"/>
                </a:lnTo>
                <a:lnTo>
                  <a:pt x="675" y="780"/>
                </a:lnTo>
                <a:lnTo>
                  <a:pt x="675" y="783"/>
                </a:lnTo>
                <a:lnTo>
                  <a:pt x="675" y="784"/>
                </a:lnTo>
                <a:lnTo>
                  <a:pt x="675" y="786"/>
                </a:lnTo>
                <a:lnTo>
                  <a:pt x="677" y="789"/>
                </a:lnTo>
                <a:lnTo>
                  <a:pt x="677" y="790"/>
                </a:lnTo>
                <a:lnTo>
                  <a:pt x="677" y="793"/>
                </a:lnTo>
                <a:lnTo>
                  <a:pt x="677" y="794"/>
                </a:lnTo>
                <a:lnTo>
                  <a:pt x="677" y="797"/>
                </a:lnTo>
                <a:lnTo>
                  <a:pt x="678" y="799"/>
                </a:lnTo>
                <a:lnTo>
                  <a:pt x="678" y="801"/>
                </a:lnTo>
                <a:lnTo>
                  <a:pt x="678" y="803"/>
                </a:lnTo>
                <a:lnTo>
                  <a:pt x="678" y="806"/>
                </a:lnTo>
                <a:lnTo>
                  <a:pt x="680" y="808"/>
                </a:lnTo>
                <a:lnTo>
                  <a:pt x="680" y="810"/>
                </a:lnTo>
                <a:lnTo>
                  <a:pt x="680" y="813"/>
                </a:lnTo>
                <a:lnTo>
                  <a:pt x="680" y="816"/>
                </a:lnTo>
                <a:lnTo>
                  <a:pt x="680" y="818"/>
                </a:lnTo>
                <a:lnTo>
                  <a:pt x="681" y="821"/>
                </a:lnTo>
                <a:lnTo>
                  <a:pt x="681" y="824"/>
                </a:lnTo>
                <a:lnTo>
                  <a:pt x="681" y="825"/>
                </a:lnTo>
                <a:lnTo>
                  <a:pt x="681" y="828"/>
                </a:lnTo>
                <a:lnTo>
                  <a:pt x="683" y="831"/>
                </a:lnTo>
                <a:lnTo>
                  <a:pt x="683" y="834"/>
                </a:lnTo>
                <a:lnTo>
                  <a:pt x="683" y="837"/>
                </a:lnTo>
                <a:lnTo>
                  <a:pt x="683" y="840"/>
                </a:lnTo>
                <a:lnTo>
                  <a:pt x="684" y="842"/>
                </a:lnTo>
                <a:lnTo>
                  <a:pt x="684" y="845"/>
                </a:lnTo>
                <a:lnTo>
                  <a:pt x="684" y="848"/>
                </a:lnTo>
                <a:lnTo>
                  <a:pt x="684" y="852"/>
                </a:lnTo>
                <a:lnTo>
                  <a:pt x="684" y="855"/>
                </a:lnTo>
                <a:lnTo>
                  <a:pt x="685" y="858"/>
                </a:lnTo>
                <a:lnTo>
                  <a:pt x="685" y="861"/>
                </a:lnTo>
                <a:lnTo>
                  <a:pt x="685" y="864"/>
                </a:lnTo>
                <a:lnTo>
                  <a:pt x="685" y="867"/>
                </a:lnTo>
                <a:lnTo>
                  <a:pt x="687" y="871"/>
                </a:lnTo>
                <a:lnTo>
                  <a:pt x="687" y="874"/>
                </a:lnTo>
                <a:lnTo>
                  <a:pt x="687" y="876"/>
                </a:lnTo>
                <a:lnTo>
                  <a:pt x="687" y="879"/>
                </a:lnTo>
                <a:lnTo>
                  <a:pt x="687" y="884"/>
                </a:lnTo>
                <a:lnTo>
                  <a:pt x="688" y="886"/>
                </a:lnTo>
                <a:lnTo>
                  <a:pt x="688" y="889"/>
                </a:lnTo>
                <a:lnTo>
                  <a:pt x="688" y="893"/>
                </a:lnTo>
                <a:lnTo>
                  <a:pt x="688" y="896"/>
                </a:lnTo>
                <a:lnTo>
                  <a:pt x="690" y="899"/>
                </a:lnTo>
                <a:lnTo>
                  <a:pt x="690" y="903"/>
                </a:lnTo>
                <a:lnTo>
                  <a:pt x="690" y="906"/>
                </a:lnTo>
                <a:lnTo>
                  <a:pt x="690" y="909"/>
                </a:lnTo>
                <a:lnTo>
                  <a:pt x="691" y="913"/>
                </a:lnTo>
                <a:lnTo>
                  <a:pt x="691" y="916"/>
                </a:lnTo>
                <a:lnTo>
                  <a:pt x="691" y="919"/>
                </a:lnTo>
                <a:lnTo>
                  <a:pt x="691" y="923"/>
                </a:lnTo>
                <a:lnTo>
                  <a:pt x="691" y="926"/>
                </a:lnTo>
                <a:lnTo>
                  <a:pt x="692" y="929"/>
                </a:lnTo>
                <a:lnTo>
                  <a:pt x="692" y="933"/>
                </a:lnTo>
                <a:lnTo>
                  <a:pt x="692" y="936"/>
                </a:lnTo>
                <a:lnTo>
                  <a:pt x="692" y="939"/>
                </a:lnTo>
                <a:lnTo>
                  <a:pt x="694" y="943"/>
                </a:lnTo>
                <a:lnTo>
                  <a:pt x="694" y="946"/>
                </a:lnTo>
                <a:lnTo>
                  <a:pt x="694" y="949"/>
                </a:lnTo>
                <a:lnTo>
                  <a:pt x="694" y="953"/>
                </a:lnTo>
                <a:lnTo>
                  <a:pt x="694" y="956"/>
                </a:lnTo>
                <a:lnTo>
                  <a:pt x="695" y="959"/>
                </a:lnTo>
                <a:lnTo>
                  <a:pt x="695" y="963"/>
                </a:lnTo>
                <a:lnTo>
                  <a:pt x="695" y="966"/>
                </a:lnTo>
                <a:lnTo>
                  <a:pt x="695" y="968"/>
                </a:lnTo>
                <a:lnTo>
                  <a:pt x="697" y="973"/>
                </a:lnTo>
                <a:lnTo>
                  <a:pt x="697" y="976"/>
                </a:lnTo>
                <a:lnTo>
                  <a:pt x="697" y="978"/>
                </a:lnTo>
                <a:lnTo>
                  <a:pt x="697" y="981"/>
                </a:lnTo>
                <a:lnTo>
                  <a:pt x="698" y="984"/>
                </a:lnTo>
                <a:lnTo>
                  <a:pt x="698" y="988"/>
                </a:lnTo>
                <a:lnTo>
                  <a:pt x="698" y="991"/>
                </a:lnTo>
                <a:lnTo>
                  <a:pt x="698" y="994"/>
                </a:lnTo>
                <a:lnTo>
                  <a:pt x="698" y="997"/>
                </a:lnTo>
                <a:lnTo>
                  <a:pt x="700" y="1000"/>
                </a:lnTo>
                <a:lnTo>
                  <a:pt x="700" y="1002"/>
                </a:lnTo>
                <a:lnTo>
                  <a:pt x="700" y="1005"/>
                </a:lnTo>
                <a:lnTo>
                  <a:pt x="700" y="1008"/>
                </a:lnTo>
                <a:lnTo>
                  <a:pt x="701" y="1011"/>
                </a:lnTo>
                <a:lnTo>
                  <a:pt x="701" y="1014"/>
                </a:lnTo>
                <a:lnTo>
                  <a:pt x="701" y="1015"/>
                </a:lnTo>
                <a:lnTo>
                  <a:pt x="701" y="1018"/>
                </a:lnTo>
                <a:lnTo>
                  <a:pt x="701" y="1021"/>
                </a:lnTo>
                <a:lnTo>
                  <a:pt x="702" y="1022"/>
                </a:lnTo>
                <a:lnTo>
                  <a:pt x="702" y="1025"/>
                </a:lnTo>
                <a:lnTo>
                  <a:pt x="702" y="1026"/>
                </a:lnTo>
                <a:lnTo>
                  <a:pt x="702" y="1028"/>
                </a:lnTo>
                <a:lnTo>
                  <a:pt x="704" y="1029"/>
                </a:lnTo>
                <a:lnTo>
                  <a:pt x="704" y="1031"/>
                </a:lnTo>
                <a:lnTo>
                  <a:pt x="704" y="1031"/>
                </a:lnTo>
                <a:lnTo>
                  <a:pt x="704" y="1031"/>
                </a:lnTo>
                <a:lnTo>
                  <a:pt x="704" y="1031"/>
                </a:lnTo>
                <a:lnTo>
                  <a:pt x="705" y="1031"/>
                </a:lnTo>
                <a:lnTo>
                  <a:pt x="705" y="1029"/>
                </a:lnTo>
                <a:lnTo>
                  <a:pt x="705" y="1029"/>
                </a:lnTo>
                <a:lnTo>
                  <a:pt x="705" y="1028"/>
                </a:lnTo>
                <a:lnTo>
                  <a:pt x="707" y="1026"/>
                </a:lnTo>
                <a:lnTo>
                  <a:pt x="707" y="1025"/>
                </a:lnTo>
                <a:lnTo>
                  <a:pt x="707" y="1022"/>
                </a:lnTo>
                <a:lnTo>
                  <a:pt x="707" y="1021"/>
                </a:lnTo>
                <a:lnTo>
                  <a:pt x="708" y="1019"/>
                </a:lnTo>
                <a:lnTo>
                  <a:pt x="708" y="1018"/>
                </a:lnTo>
                <a:lnTo>
                  <a:pt x="708" y="1015"/>
                </a:lnTo>
                <a:lnTo>
                  <a:pt x="708" y="1014"/>
                </a:lnTo>
                <a:lnTo>
                  <a:pt x="708" y="1012"/>
                </a:lnTo>
                <a:lnTo>
                  <a:pt x="709" y="1011"/>
                </a:lnTo>
                <a:lnTo>
                  <a:pt x="709" y="1008"/>
                </a:lnTo>
                <a:lnTo>
                  <a:pt x="709" y="1007"/>
                </a:lnTo>
                <a:lnTo>
                  <a:pt x="709" y="1005"/>
                </a:lnTo>
                <a:lnTo>
                  <a:pt x="711" y="1002"/>
                </a:lnTo>
                <a:lnTo>
                  <a:pt x="711" y="1001"/>
                </a:lnTo>
                <a:lnTo>
                  <a:pt x="711" y="1000"/>
                </a:lnTo>
                <a:lnTo>
                  <a:pt x="711" y="998"/>
                </a:lnTo>
                <a:lnTo>
                  <a:pt x="711" y="995"/>
                </a:lnTo>
                <a:lnTo>
                  <a:pt x="712" y="994"/>
                </a:lnTo>
                <a:lnTo>
                  <a:pt x="712" y="993"/>
                </a:lnTo>
                <a:lnTo>
                  <a:pt x="712" y="991"/>
                </a:lnTo>
                <a:lnTo>
                  <a:pt x="712" y="990"/>
                </a:lnTo>
                <a:lnTo>
                  <a:pt x="714" y="988"/>
                </a:lnTo>
                <a:lnTo>
                  <a:pt x="714" y="987"/>
                </a:lnTo>
                <a:lnTo>
                  <a:pt x="714" y="985"/>
                </a:lnTo>
                <a:lnTo>
                  <a:pt x="714" y="983"/>
                </a:lnTo>
                <a:lnTo>
                  <a:pt x="715" y="981"/>
                </a:lnTo>
                <a:lnTo>
                  <a:pt x="715" y="981"/>
                </a:lnTo>
                <a:lnTo>
                  <a:pt x="715" y="980"/>
                </a:lnTo>
                <a:lnTo>
                  <a:pt x="715" y="978"/>
                </a:lnTo>
                <a:lnTo>
                  <a:pt x="715" y="977"/>
                </a:lnTo>
                <a:lnTo>
                  <a:pt x="717" y="976"/>
                </a:lnTo>
                <a:lnTo>
                  <a:pt x="717" y="974"/>
                </a:lnTo>
                <a:lnTo>
                  <a:pt x="717" y="973"/>
                </a:lnTo>
                <a:lnTo>
                  <a:pt x="717" y="971"/>
                </a:lnTo>
                <a:lnTo>
                  <a:pt x="718" y="970"/>
                </a:lnTo>
                <a:lnTo>
                  <a:pt x="718" y="968"/>
                </a:lnTo>
                <a:lnTo>
                  <a:pt x="718" y="968"/>
                </a:lnTo>
                <a:lnTo>
                  <a:pt x="718" y="967"/>
                </a:lnTo>
                <a:lnTo>
                  <a:pt x="718" y="966"/>
                </a:lnTo>
                <a:lnTo>
                  <a:pt x="719" y="964"/>
                </a:lnTo>
                <a:lnTo>
                  <a:pt x="719" y="964"/>
                </a:lnTo>
                <a:lnTo>
                  <a:pt x="719" y="963"/>
                </a:lnTo>
                <a:lnTo>
                  <a:pt x="719" y="961"/>
                </a:lnTo>
                <a:lnTo>
                  <a:pt x="721" y="960"/>
                </a:lnTo>
                <a:lnTo>
                  <a:pt x="721" y="960"/>
                </a:lnTo>
                <a:lnTo>
                  <a:pt x="721" y="959"/>
                </a:lnTo>
                <a:lnTo>
                  <a:pt x="721" y="959"/>
                </a:lnTo>
                <a:lnTo>
                  <a:pt x="722" y="957"/>
                </a:lnTo>
                <a:lnTo>
                  <a:pt x="722" y="956"/>
                </a:lnTo>
                <a:lnTo>
                  <a:pt x="722" y="956"/>
                </a:lnTo>
                <a:lnTo>
                  <a:pt x="722" y="954"/>
                </a:lnTo>
                <a:lnTo>
                  <a:pt x="722" y="953"/>
                </a:lnTo>
                <a:lnTo>
                  <a:pt x="724" y="953"/>
                </a:lnTo>
                <a:lnTo>
                  <a:pt x="724" y="951"/>
                </a:lnTo>
                <a:lnTo>
                  <a:pt x="724" y="951"/>
                </a:lnTo>
                <a:lnTo>
                  <a:pt x="724" y="950"/>
                </a:lnTo>
                <a:lnTo>
                  <a:pt x="725" y="949"/>
                </a:lnTo>
                <a:lnTo>
                  <a:pt x="725" y="949"/>
                </a:lnTo>
                <a:lnTo>
                  <a:pt x="725" y="947"/>
                </a:lnTo>
                <a:lnTo>
                  <a:pt x="725" y="947"/>
                </a:lnTo>
                <a:lnTo>
                  <a:pt x="725" y="946"/>
                </a:lnTo>
                <a:lnTo>
                  <a:pt x="726" y="946"/>
                </a:lnTo>
                <a:lnTo>
                  <a:pt x="726" y="944"/>
                </a:lnTo>
                <a:lnTo>
                  <a:pt x="726" y="944"/>
                </a:lnTo>
                <a:lnTo>
                  <a:pt x="726" y="943"/>
                </a:lnTo>
                <a:lnTo>
                  <a:pt x="728" y="942"/>
                </a:lnTo>
                <a:lnTo>
                  <a:pt x="728" y="942"/>
                </a:lnTo>
                <a:lnTo>
                  <a:pt x="728" y="940"/>
                </a:lnTo>
                <a:lnTo>
                  <a:pt x="728" y="940"/>
                </a:lnTo>
                <a:lnTo>
                  <a:pt x="728" y="939"/>
                </a:lnTo>
                <a:lnTo>
                  <a:pt x="729" y="937"/>
                </a:lnTo>
                <a:lnTo>
                  <a:pt x="729" y="937"/>
                </a:lnTo>
                <a:lnTo>
                  <a:pt x="729" y="936"/>
                </a:lnTo>
                <a:lnTo>
                  <a:pt x="729" y="934"/>
                </a:lnTo>
                <a:lnTo>
                  <a:pt x="731" y="934"/>
                </a:lnTo>
                <a:lnTo>
                  <a:pt x="731" y="933"/>
                </a:lnTo>
                <a:lnTo>
                  <a:pt x="731" y="933"/>
                </a:lnTo>
                <a:lnTo>
                  <a:pt x="731" y="932"/>
                </a:lnTo>
                <a:lnTo>
                  <a:pt x="732" y="930"/>
                </a:lnTo>
                <a:lnTo>
                  <a:pt x="732" y="930"/>
                </a:lnTo>
                <a:lnTo>
                  <a:pt x="732" y="929"/>
                </a:lnTo>
                <a:lnTo>
                  <a:pt x="732" y="927"/>
                </a:lnTo>
                <a:lnTo>
                  <a:pt x="732" y="926"/>
                </a:lnTo>
                <a:lnTo>
                  <a:pt x="734" y="926"/>
                </a:lnTo>
                <a:lnTo>
                  <a:pt x="734" y="925"/>
                </a:lnTo>
                <a:lnTo>
                  <a:pt x="734" y="923"/>
                </a:lnTo>
                <a:lnTo>
                  <a:pt x="734" y="923"/>
                </a:lnTo>
                <a:lnTo>
                  <a:pt x="735" y="922"/>
                </a:lnTo>
                <a:lnTo>
                  <a:pt x="735" y="920"/>
                </a:lnTo>
                <a:lnTo>
                  <a:pt x="735" y="919"/>
                </a:lnTo>
                <a:lnTo>
                  <a:pt x="735" y="917"/>
                </a:lnTo>
                <a:lnTo>
                  <a:pt x="735" y="917"/>
                </a:lnTo>
                <a:lnTo>
                  <a:pt x="736" y="916"/>
                </a:lnTo>
                <a:lnTo>
                  <a:pt x="736" y="915"/>
                </a:lnTo>
                <a:lnTo>
                  <a:pt x="736" y="913"/>
                </a:lnTo>
                <a:lnTo>
                  <a:pt x="736" y="912"/>
                </a:lnTo>
                <a:lnTo>
                  <a:pt x="738" y="910"/>
                </a:lnTo>
                <a:lnTo>
                  <a:pt x="738" y="910"/>
                </a:lnTo>
                <a:lnTo>
                  <a:pt x="738" y="909"/>
                </a:lnTo>
                <a:lnTo>
                  <a:pt x="738" y="908"/>
                </a:lnTo>
                <a:lnTo>
                  <a:pt x="739" y="906"/>
                </a:lnTo>
                <a:lnTo>
                  <a:pt x="739" y="905"/>
                </a:lnTo>
                <a:lnTo>
                  <a:pt x="739" y="903"/>
                </a:lnTo>
                <a:lnTo>
                  <a:pt x="739" y="902"/>
                </a:lnTo>
                <a:lnTo>
                  <a:pt x="739" y="902"/>
                </a:lnTo>
                <a:lnTo>
                  <a:pt x="741" y="901"/>
                </a:lnTo>
                <a:lnTo>
                  <a:pt x="741" y="899"/>
                </a:lnTo>
                <a:lnTo>
                  <a:pt x="741" y="898"/>
                </a:lnTo>
                <a:lnTo>
                  <a:pt x="741" y="896"/>
                </a:lnTo>
                <a:lnTo>
                  <a:pt x="742" y="895"/>
                </a:lnTo>
                <a:lnTo>
                  <a:pt x="742" y="893"/>
                </a:lnTo>
                <a:lnTo>
                  <a:pt x="742" y="893"/>
                </a:lnTo>
                <a:lnTo>
                  <a:pt x="742" y="892"/>
                </a:lnTo>
                <a:lnTo>
                  <a:pt x="742" y="891"/>
                </a:lnTo>
                <a:lnTo>
                  <a:pt x="743" y="889"/>
                </a:lnTo>
                <a:lnTo>
                  <a:pt x="743" y="888"/>
                </a:lnTo>
                <a:lnTo>
                  <a:pt x="743" y="886"/>
                </a:lnTo>
                <a:lnTo>
                  <a:pt x="743" y="885"/>
                </a:lnTo>
                <a:lnTo>
                  <a:pt x="745" y="885"/>
                </a:lnTo>
                <a:lnTo>
                  <a:pt x="745" y="884"/>
                </a:lnTo>
                <a:lnTo>
                  <a:pt x="745" y="882"/>
                </a:lnTo>
                <a:lnTo>
                  <a:pt x="745" y="881"/>
                </a:lnTo>
                <a:lnTo>
                  <a:pt x="745" y="879"/>
                </a:lnTo>
                <a:lnTo>
                  <a:pt x="746" y="879"/>
                </a:lnTo>
                <a:lnTo>
                  <a:pt x="746" y="878"/>
                </a:lnTo>
                <a:lnTo>
                  <a:pt x="746" y="876"/>
                </a:lnTo>
                <a:lnTo>
                  <a:pt x="746" y="875"/>
                </a:lnTo>
                <a:lnTo>
                  <a:pt x="748" y="875"/>
                </a:lnTo>
                <a:lnTo>
                  <a:pt x="748" y="874"/>
                </a:lnTo>
                <a:lnTo>
                  <a:pt x="748" y="872"/>
                </a:lnTo>
                <a:lnTo>
                  <a:pt x="748" y="872"/>
                </a:lnTo>
                <a:lnTo>
                  <a:pt x="749" y="871"/>
                </a:lnTo>
                <a:lnTo>
                  <a:pt x="749" y="869"/>
                </a:lnTo>
                <a:lnTo>
                  <a:pt x="749" y="869"/>
                </a:lnTo>
                <a:lnTo>
                  <a:pt x="749" y="868"/>
                </a:lnTo>
                <a:lnTo>
                  <a:pt x="749" y="867"/>
                </a:lnTo>
                <a:lnTo>
                  <a:pt x="751" y="867"/>
                </a:lnTo>
                <a:lnTo>
                  <a:pt x="751" y="865"/>
                </a:lnTo>
                <a:lnTo>
                  <a:pt x="751" y="865"/>
                </a:lnTo>
                <a:lnTo>
                  <a:pt x="751" y="864"/>
                </a:lnTo>
                <a:lnTo>
                  <a:pt x="752" y="864"/>
                </a:lnTo>
                <a:lnTo>
                  <a:pt x="752" y="862"/>
                </a:lnTo>
                <a:lnTo>
                  <a:pt x="752" y="862"/>
                </a:lnTo>
                <a:lnTo>
                  <a:pt x="752" y="862"/>
                </a:lnTo>
                <a:lnTo>
                  <a:pt x="752" y="861"/>
                </a:lnTo>
                <a:lnTo>
                  <a:pt x="753" y="861"/>
                </a:lnTo>
                <a:lnTo>
                  <a:pt x="753" y="859"/>
                </a:lnTo>
                <a:lnTo>
                  <a:pt x="753" y="859"/>
                </a:lnTo>
                <a:lnTo>
                  <a:pt x="753" y="859"/>
                </a:lnTo>
                <a:lnTo>
                  <a:pt x="755" y="859"/>
                </a:lnTo>
                <a:lnTo>
                  <a:pt x="755" y="858"/>
                </a:lnTo>
                <a:lnTo>
                  <a:pt x="755" y="858"/>
                </a:lnTo>
                <a:lnTo>
                  <a:pt x="755" y="858"/>
                </a:lnTo>
                <a:lnTo>
                  <a:pt x="756" y="858"/>
                </a:lnTo>
                <a:lnTo>
                  <a:pt x="756" y="858"/>
                </a:lnTo>
                <a:lnTo>
                  <a:pt x="756" y="858"/>
                </a:lnTo>
                <a:lnTo>
                  <a:pt x="756" y="858"/>
                </a:lnTo>
                <a:lnTo>
                  <a:pt x="756" y="857"/>
                </a:lnTo>
                <a:lnTo>
                  <a:pt x="758" y="857"/>
                </a:lnTo>
                <a:lnTo>
                  <a:pt x="758" y="858"/>
                </a:lnTo>
                <a:lnTo>
                  <a:pt x="758" y="858"/>
                </a:lnTo>
                <a:lnTo>
                  <a:pt x="758" y="858"/>
                </a:lnTo>
                <a:lnTo>
                  <a:pt x="759" y="858"/>
                </a:lnTo>
                <a:lnTo>
                  <a:pt x="759" y="858"/>
                </a:lnTo>
                <a:lnTo>
                  <a:pt x="759" y="858"/>
                </a:lnTo>
                <a:lnTo>
                  <a:pt x="759" y="858"/>
                </a:lnTo>
                <a:lnTo>
                  <a:pt x="759" y="859"/>
                </a:lnTo>
                <a:lnTo>
                  <a:pt x="760" y="859"/>
                </a:lnTo>
                <a:lnTo>
                  <a:pt x="760" y="859"/>
                </a:lnTo>
                <a:lnTo>
                  <a:pt x="760" y="861"/>
                </a:lnTo>
                <a:lnTo>
                  <a:pt x="760" y="861"/>
                </a:lnTo>
                <a:lnTo>
                  <a:pt x="762" y="861"/>
                </a:lnTo>
                <a:lnTo>
                  <a:pt x="762" y="862"/>
                </a:lnTo>
                <a:lnTo>
                  <a:pt x="762" y="862"/>
                </a:lnTo>
                <a:lnTo>
                  <a:pt x="762" y="864"/>
                </a:lnTo>
                <a:lnTo>
                  <a:pt x="763" y="864"/>
                </a:lnTo>
                <a:lnTo>
                  <a:pt x="763" y="865"/>
                </a:lnTo>
                <a:lnTo>
                  <a:pt x="763" y="865"/>
                </a:lnTo>
                <a:lnTo>
                  <a:pt x="763" y="867"/>
                </a:lnTo>
                <a:lnTo>
                  <a:pt x="763" y="868"/>
                </a:lnTo>
                <a:lnTo>
                  <a:pt x="765" y="868"/>
                </a:lnTo>
                <a:lnTo>
                  <a:pt x="765" y="869"/>
                </a:lnTo>
                <a:lnTo>
                  <a:pt x="765" y="871"/>
                </a:lnTo>
                <a:lnTo>
                  <a:pt x="765" y="871"/>
                </a:lnTo>
                <a:lnTo>
                  <a:pt x="766" y="872"/>
                </a:lnTo>
                <a:lnTo>
                  <a:pt x="766" y="874"/>
                </a:lnTo>
                <a:lnTo>
                  <a:pt x="766" y="875"/>
                </a:lnTo>
                <a:lnTo>
                  <a:pt x="766" y="876"/>
                </a:lnTo>
                <a:lnTo>
                  <a:pt x="766" y="878"/>
                </a:lnTo>
                <a:lnTo>
                  <a:pt x="768" y="879"/>
                </a:lnTo>
                <a:lnTo>
                  <a:pt x="768" y="881"/>
                </a:lnTo>
                <a:lnTo>
                  <a:pt x="768" y="882"/>
                </a:lnTo>
                <a:lnTo>
                  <a:pt x="768" y="884"/>
                </a:lnTo>
                <a:lnTo>
                  <a:pt x="769" y="885"/>
                </a:lnTo>
                <a:lnTo>
                  <a:pt x="769" y="886"/>
                </a:lnTo>
                <a:lnTo>
                  <a:pt x="769" y="888"/>
                </a:lnTo>
                <a:lnTo>
                  <a:pt x="769" y="889"/>
                </a:lnTo>
                <a:lnTo>
                  <a:pt x="770" y="891"/>
                </a:lnTo>
                <a:lnTo>
                  <a:pt x="770" y="892"/>
                </a:lnTo>
                <a:lnTo>
                  <a:pt x="770" y="895"/>
                </a:lnTo>
                <a:lnTo>
                  <a:pt x="770" y="896"/>
                </a:lnTo>
                <a:lnTo>
                  <a:pt x="770" y="898"/>
                </a:lnTo>
                <a:lnTo>
                  <a:pt x="772" y="899"/>
                </a:lnTo>
                <a:lnTo>
                  <a:pt x="772" y="902"/>
                </a:lnTo>
                <a:lnTo>
                  <a:pt x="772" y="903"/>
                </a:lnTo>
                <a:lnTo>
                  <a:pt x="772" y="905"/>
                </a:lnTo>
                <a:lnTo>
                  <a:pt x="773" y="908"/>
                </a:lnTo>
                <a:lnTo>
                  <a:pt x="773" y="909"/>
                </a:lnTo>
                <a:lnTo>
                  <a:pt x="773" y="910"/>
                </a:lnTo>
                <a:lnTo>
                  <a:pt x="773" y="913"/>
                </a:lnTo>
                <a:lnTo>
                  <a:pt x="773" y="915"/>
                </a:lnTo>
                <a:lnTo>
                  <a:pt x="775" y="917"/>
                </a:lnTo>
                <a:lnTo>
                  <a:pt x="775" y="919"/>
                </a:lnTo>
                <a:lnTo>
                  <a:pt x="775" y="922"/>
                </a:lnTo>
                <a:lnTo>
                  <a:pt x="775" y="923"/>
                </a:lnTo>
                <a:lnTo>
                  <a:pt x="776" y="926"/>
                </a:lnTo>
                <a:lnTo>
                  <a:pt x="776" y="927"/>
                </a:lnTo>
                <a:lnTo>
                  <a:pt x="776" y="930"/>
                </a:lnTo>
                <a:lnTo>
                  <a:pt x="776" y="932"/>
                </a:lnTo>
                <a:lnTo>
                  <a:pt x="776" y="934"/>
                </a:lnTo>
                <a:lnTo>
                  <a:pt x="777" y="936"/>
                </a:lnTo>
                <a:lnTo>
                  <a:pt x="777" y="939"/>
                </a:lnTo>
                <a:lnTo>
                  <a:pt x="777" y="942"/>
                </a:lnTo>
                <a:lnTo>
                  <a:pt x="777" y="943"/>
                </a:lnTo>
                <a:lnTo>
                  <a:pt x="779" y="946"/>
                </a:lnTo>
                <a:lnTo>
                  <a:pt x="779" y="947"/>
                </a:lnTo>
                <a:lnTo>
                  <a:pt x="779" y="950"/>
                </a:lnTo>
                <a:lnTo>
                  <a:pt x="779" y="953"/>
                </a:lnTo>
                <a:lnTo>
                  <a:pt x="780" y="954"/>
                </a:lnTo>
                <a:lnTo>
                  <a:pt x="780" y="957"/>
                </a:lnTo>
                <a:lnTo>
                  <a:pt x="780" y="960"/>
                </a:lnTo>
                <a:lnTo>
                  <a:pt x="780" y="961"/>
                </a:lnTo>
                <a:lnTo>
                  <a:pt x="780" y="964"/>
                </a:lnTo>
                <a:lnTo>
                  <a:pt x="782" y="967"/>
                </a:lnTo>
                <a:lnTo>
                  <a:pt x="782" y="968"/>
                </a:lnTo>
                <a:lnTo>
                  <a:pt x="782" y="971"/>
                </a:lnTo>
                <a:lnTo>
                  <a:pt x="782" y="974"/>
                </a:lnTo>
                <a:lnTo>
                  <a:pt x="783" y="976"/>
                </a:lnTo>
                <a:lnTo>
                  <a:pt x="783" y="978"/>
                </a:lnTo>
                <a:lnTo>
                  <a:pt x="783" y="981"/>
                </a:lnTo>
                <a:lnTo>
                  <a:pt x="783" y="983"/>
                </a:lnTo>
                <a:lnTo>
                  <a:pt x="783" y="985"/>
                </a:lnTo>
                <a:lnTo>
                  <a:pt x="785" y="988"/>
                </a:lnTo>
                <a:lnTo>
                  <a:pt x="785" y="990"/>
                </a:lnTo>
                <a:lnTo>
                  <a:pt x="785" y="993"/>
                </a:lnTo>
                <a:lnTo>
                  <a:pt x="785" y="995"/>
                </a:lnTo>
                <a:lnTo>
                  <a:pt x="786" y="997"/>
                </a:lnTo>
                <a:lnTo>
                  <a:pt x="786" y="1000"/>
                </a:lnTo>
                <a:lnTo>
                  <a:pt x="786" y="1002"/>
                </a:lnTo>
                <a:lnTo>
                  <a:pt x="786" y="1004"/>
                </a:lnTo>
                <a:lnTo>
                  <a:pt x="787" y="1007"/>
                </a:lnTo>
                <a:lnTo>
                  <a:pt x="787" y="1008"/>
                </a:lnTo>
                <a:lnTo>
                  <a:pt x="787" y="1011"/>
                </a:lnTo>
                <a:lnTo>
                  <a:pt x="787" y="1012"/>
                </a:lnTo>
                <a:lnTo>
                  <a:pt x="787" y="1015"/>
                </a:lnTo>
                <a:lnTo>
                  <a:pt x="789" y="1018"/>
                </a:lnTo>
                <a:lnTo>
                  <a:pt x="789" y="1019"/>
                </a:lnTo>
                <a:lnTo>
                  <a:pt x="789" y="1022"/>
                </a:lnTo>
                <a:lnTo>
                  <a:pt x="789" y="1024"/>
                </a:lnTo>
                <a:lnTo>
                  <a:pt x="790" y="1026"/>
                </a:lnTo>
                <a:lnTo>
                  <a:pt x="790" y="1028"/>
                </a:lnTo>
                <a:lnTo>
                  <a:pt x="790" y="1029"/>
                </a:lnTo>
                <a:lnTo>
                  <a:pt x="790" y="1032"/>
                </a:lnTo>
                <a:lnTo>
                  <a:pt x="790" y="1034"/>
                </a:lnTo>
                <a:lnTo>
                  <a:pt x="792" y="1036"/>
                </a:lnTo>
                <a:lnTo>
                  <a:pt x="792" y="1038"/>
                </a:lnTo>
                <a:lnTo>
                  <a:pt x="792" y="1039"/>
                </a:lnTo>
                <a:lnTo>
                  <a:pt x="792" y="1042"/>
                </a:lnTo>
                <a:lnTo>
                  <a:pt x="793" y="1043"/>
                </a:lnTo>
                <a:lnTo>
                  <a:pt x="793" y="1045"/>
                </a:lnTo>
                <a:lnTo>
                  <a:pt x="793" y="1046"/>
                </a:lnTo>
                <a:lnTo>
                  <a:pt x="793" y="1048"/>
                </a:lnTo>
                <a:lnTo>
                  <a:pt x="794" y="1049"/>
                </a:lnTo>
                <a:lnTo>
                  <a:pt x="794" y="1049"/>
                </a:lnTo>
                <a:lnTo>
                  <a:pt x="794" y="1048"/>
                </a:lnTo>
                <a:lnTo>
                  <a:pt x="794" y="1046"/>
                </a:lnTo>
                <a:lnTo>
                  <a:pt x="794" y="1045"/>
                </a:lnTo>
                <a:lnTo>
                  <a:pt x="796" y="1043"/>
                </a:lnTo>
                <a:lnTo>
                  <a:pt x="796" y="1042"/>
                </a:lnTo>
                <a:lnTo>
                  <a:pt x="796" y="1041"/>
                </a:lnTo>
                <a:lnTo>
                  <a:pt x="796" y="1039"/>
                </a:lnTo>
                <a:lnTo>
                  <a:pt x="797" y="1038"/>
                </a:lnTo>
                <a:lnTo>
                  <a:pt x="797" y="1036"/>
                </a:lnTo>
                <a:lnTo>
                  <a:pt x="797" y="1035"/>
                </a:lnTo>
                <a:lnTo>
                  <a:pt x="797" y="1035"/>
                </a:lnTo>
                <a:lnTo>
                  <a:pt x="797" y="1034"/>
                </a:lnTo>
                <a:lnTo>
                  <a:pt x="799" y="1032"/>
                </a:lnTo>
                <a:lnTo>
                  <a:pt x="799" y="1031"/>
                </a:lnTo>
                <a:lnTo>
                  <a:pt x="799" y="1029"/>
                </a:lnTo>
                <a:lnTo>
                  <a:pt x="799" y="1029"/>
                </a:lnTo>
                <a:lnTo>
                  <a:pt x="800" y="1028"/>
                </a:lnTo>
                <a:lnTo>
                  <a:pt x="800" y="1026"/>
                </a:lnTo>
                <a:lnTo>
                  <a:pt x="800" y="1026"/>
                </a:lnTo>
                <a:lnTo>
                  <a:pt x="800" y="1025"/>
                </a:lnTo>
                <a:lnTo>
                  <a:pt x="802" y="1025"/>
                </a:lnTo>
                <a:lnTo>
                  <a:pt x="802" y="1024"/>
                </a:lnTo>
                <a:lnTo>
                  <a:pt x="802" y="1024"/>
                </a:lnTo>
                <a:lnTo>
                  <a:pt x="802" y="1022"/>
                </a:lnTo>
                <a:lnTo>
                  <a:pt x="802" y="1022"/>
                </a:lnTo>
                <a:lnTo>
                  <a:pt x="803" y="1021"/>
                </a:lnTo>
                <a:lnTo>
                  <a:pt x="803" y="1021"/>
                </a:lnTo>
                <a:lnTo>
                  <a:pt x="803" y="1019"/>
                </a:lnTo>
                <a:lnTo>
                  <a:pt x="803" y="1019"/>
                </a:lnTo>
                <a:lnTo>
                  <a:pt x="804" y="1019"/>
                </a:lnTo>
                <a:lnTo>
                  <a:pt x="804" y="1019"/>
                </a:lnTo>
                <a:lnTo>
                  <a:pt x="804" y="1019"/>
                </a:lnTo>
                <a:lnTo>
                  <a:pt x="804" y="1018"/>
                </a:lnTo>
                <a:lnTo>
                  <a:pt x="804" y="1018"/>
                </a:lnTo>
                <a:lnTo>
                  <a:pt x="806" y="1018"/>
                </a:lnTo>
                <a:lnTo>
                  <a:pt x="806" y="1018"/>
                </a:lnTo>
                <a:lnTo>
                  <a:pt x="806" y="1018"/>
                </a:lnTo>
                <a:lnTo>
                  <a:pt x="806" y="1018"/>
                </a:lnTo>
                <a:lnTo>
                  <a:pt x="807" y="1018"/>
                </a:lnTo>
                <a:lnTo>
                  <a:pt x="807" y="1018"/>
                </a:lnTo>
                <a:lnTo>
                  <a:pt x="807" y="1018"/>
                </a:lnTo>
                <a:lnTo>
                  <a:pt x="807" y="1019"/>
                </a:lnTo>
                <a:lnTo>
                  <a:pt x="807" y="1019"/>
                </a:lnTo>
                <a:lnTo>
                  <a:pt x="809" y="1019"/>
                </a:lnTo>
                <a:lnTo>
                  <a:pt x="809" y="1019"/>
                </a:lnTo>
                <a:lnTo>
                  <a:pt x="809" y="1021"/>
                </a:lnTo>
                <a:lnTo>
                  <a:pt x="809" y="1021"/>
                </a:lnTo>
                <a:lnTo>
                  <a:pt x="810" y="1021"/>
                </a:lnTo>
                <a:lnTo>
                  <a:pt x="810" y="1022"/>
                </a:lnTo>
                <a:lnTo>
                  <a:pt x="810" y="1022"/>
                </a:lnTo>
                <a:lnTo>
                  <a:pt x="810" y="1024"/>
                </a:lnTo>
                <a:lnTo>
                  <a:pt x="811" y="1024"/>
                </a:lnTo>
                <a:lnTo>
                  <a:pt x="811" y="1025"/>
                </a:lnTo>
                <a:lnTo>
                  <a:pt x="811" y="1025"/>
                </a:lnTo>
                <a:lnTo>
                  <a:pt x="811" y="1026"/>
                </a:lnTo>
                <a:lnTo>
                  <a:pt x="811" y="1026"/>
                </a:lnTo>
                <a:lnTo>
                  <a:pt x="813" y="1028"/>
                </a:lnTo>
                <a:lnTo>
                  <a:pt x="813" y="1029"/>
                </a:lnTo>
                <a:lnTo>
                  <a:pt x="813" y="1029"/>
                </a:lnTo>
                <a:lnTo>
                  <a:pt x="813" y="1031"/>
                </a:lnTo>
                <a:lnTo>
                  <a:pt x="814" y="1032"/>
                </a:lnTo>
                <a:lnTo>
                  <a:pt x="814" y="1034"/>
                </a:lnTo>
                <a:lnTo>
                  <a:pt x="814" y="1035"/>
                </a:lnTo>
                <a:lnTo>
                  <a:pt x="814" y="1036"/>
                </a:lnTo>
                <a:lnTo>
                  <a:pt x="814" y="1036"/>
                </a:lnTo>
                <a:lnTo>
                  <a:pt x="816" y="1038"/>
                </a:lnTo>
                <a:lnTo>
                  <a:pt x="816" y="1039"/>
                </a:lnTo>
                <a:lnTo>
                  <a:pt x="816" y="1041"/>
                </a:lnTo>
                <a:lnTo>
                  <a:pt x="816" y="1042"/>
                </a:lnTo>
                <a:lnTo>
                  <a:pt x="817" y="1043"/>
                </a:lnTo>
                <a:lnTo>
                  <a:pt x="817" y="1045"/>
                </a:lnTo>
                <a:lnTo>
                  <a:pt x="817" y="1048"/>
                </a:lnTo>
                <a:lnTo>
                  <a:pt x="817" y="1049"/>
                </a:lnTo>
                <a:lnTo>
                  <a:pt x="819" y="1051"/>
                </a:lnTo>
                <a:lnTo>
                  <a:pt x="819" y="1051"/>
                </a:lnTo>
                <a:lnTo>
                  <a:pt x="819" y="1049"/>
                </a:lnTo>
                <a:lnTo>
                  <a:pt x="819" y="1048"/>
                </a:lnTo>
                <a:lnTo>
                  <a:pt x="819" y="1046"/>
                </a:lnTo>
                <a:lnTo>
                  <a:pt x="820" y="1043"/>
                </a:lnTo>
                <a:lnTo>
                  <a:pt x="820" y="1042"/>
                </a:lnTo>
                <a:lnTo>
                  <a:pt x="820" y="1041"/>
                </a:lnTo>
                <a:lnTo>
                  <a:pt x="820" y="1039"/>
                </a:lnTo>
                <a:lnTo>
                  <a:pt x="821" y="1036"/>
                </a:lnTo>
                <a:lnTo>
                  <a:pt x="821" y="1035"/>
                </a:lnTo>
                <a:lnTo>
                  <a:pt x="821" y="1034"/>
                </a:lnTo>
                <a:lnTo>
                  <a:pt x="821" y="1031"/>
                </a:lnTo>
                <a:lnTo>
                  <a:pt x="823" y="1029"/>
                </a:lnTo>
                <a:lnTo>
                  <a:pt x="823" y="1026"/>
                </a:lnTo>
                <a:lnTo>
                  <a:pt x="823" y="1025"/>
                </a:lnTo>
                <a:lnTo>
                  <a:pt x="823" y="1022"/>
                </a:lnTo>
                <a:lnTo>
                  <a:pt x="823" y="1021"/>
                </a:lnTo>
                <a:lnTo>
                  <a:pt x="824" y="1019"/>
                </a:lnTo>
                <a:lnTo>
                  <a:pt x="824" y="1017"/>
                </a:lnTo>
                <a:lnTo>
                  <a:pt x="824" y="1015"/>
                </a:lnTo>
                <a:lnTo>
                  <a:pt x="824" y="1012"/>
                </a:lnTo>
                <a:lnTo>
                  <a:pt x="826" y="1011"/>
                </a:lnTo>
                <a:lnTo>
                  <a:pt x="826" y="1008"/>
                </a:lnTo>
                <a:lnTo>
                  <a:pt x="826" y="1005"/>
                </a:lnTo>
                <a:lnTo>
                  <a:pt x="826" y="1004"/>
                </a:lnTo>
                <a:lnTo>
                  <a:pt x="827" y="1001"/>
                </a:lnTo>
                <a:lnTo>
                  <a:pt x="827" y="1000"/>
                </a:lnTo>
                <a:lnTo>
                  <a:pt x="827" y="997"/>
                </a:lnTo>
                <a:lnTo>
                  <a:pt x="827" y="995"/>
                </a:lnTo>
                <a:lnTo>
                  <a:pt x="827" y="993"/>
                </a:lnTo>
                <a:lnTo>
                  <a:pt x="828" y="991"/>
                </a:lnTo>
                <a:lnTo>
                  <a:pt x="828" y="988"/>
                </a:lnTo>
                <a:lnTo>
                  <a:pt x="828" y="985"/>
                </a:lnTo>
                <a:lnTo>
                  <a:pt x="828" y="984"/>
                </a:lnTo>
                <a:lnTo>
                  <a:pt x="830" y="981"/>
                </a:lnTo>
                <a:lnTo>
                  <a:pt x="830" y="980"/>
                </a:lnTo>
                <a:lnTo>
                  <a:pt x="830" y="977"/>
                </a:lnTo>
                <a:lnTo>
                  <a:pt x="830" y="974"/>
                </a:lnTo>
                <a:lnTo>
                  <a:pt x="830" y="973"/>
                </a:lnTo>
                <a:lnTo>
                  <a:pt x="831" y="970"/>
                </a:lnTo>
                <a:lnTo>
                  <a:pt x="831" y="968"/>
                </a:lnTo>
                <a:lnTo>
                  <a:pt x="831" y="966"/>
                </a:lnTo>
                <a:lnTo>
                  <a:pt x="831" y="964"/>
                </a:lnTo>
                <a:lnTo>
                  <a:pt x="833" y="961"/>
                </a:lnTo>
                <a:lnTo>
                  <a:pt x="833" y="959"/>
                </a:lnTo>
                <a:lnTo>
                  <a:pt x="833" y="957"/>
                </a:lnTo>
                <a:lnTo>
                  <a:pt x="833" y="954"/>
                </a:lnTo>
                <a:lnTo>
                  <a:pt x="834" y="953"/>
                </a:lnTo>
                <a:lnTo>
                  <a:pt x="834" y="950"/>
                </a:lnTo>
                <a:lnTo>
                  <a:pt x="834" y="949"/>
                </a:lnTo>
                <a:lnTo>
                  <a:pt x="834" y="946"/>
                </a:lnTo>
                <a:lnTo>
                  <a:pt x="834" y="944"/>
                </a:lnTo>
                <a:lnTo>
                  <a:pt x="835" y="942"/>
                </a:lnTo>
                <a:lnTo>
                  <a:pt x="835" y="940"/>
                </a:lnTo>
                <a:lnTo>
                  <a:pt x="835" y="937"/>
                </a:lnTo>
                <a:lnTo>
                  <a:pt x="835" y="936"/>
                </a:lnTo>
                <a:lnTo>
                  <a:pt x="837" y="934"/>
                </a:lnTo>
                <a:lnTo>
                  <a:pt x="837" y="932"/>
                </a:lnTo>
                <a:lnTo>
                  <a:pt x="837" y="930"/>
                </a:lnTo>
                <a:lnTo>
                  <a:pt x="837" y="927"/>
                </a:lnTo>
                <a:lnTo>
                  <a:pt x="837" y="926"/>
                </a:lnTo>
                <a:lnTo>
                  <a:pt x="838" y="925"/>
                </a:lnTo>
                <a:lnTo>
                  <a:pt x="838" y="922"/>
                </a:lnTo>
                <a:lnTo>
                  <a:pt x="838" y="920"/>
                </a:lnTo>
                <a:lnTo>
                  <a:pt x="838" y="919"/>
                </a:lnTo>
                <a:lnTo>
                  <a:pt x="840" y="916"/>
                </a:lnTo>
                <a:lnTo>
                  <a:pt x="840" y="915"/>
                </a:lnTo>
                <a:lnTo>
                  <a:pt x="840" y="913"/>
                </a:lnTo>
                <a:lnTo>
                  <a:pt x="840" y="912"/>
                </a:lnTo>
                <a:lnTo>
                  <a:pt x="841" y="910"/>
                </a:lnTo>
                <a:lnTo>
                  <a:pt x="841" y="908"/>
                </a:lnTo>
                <a:lnTo>
                  <a:pt x="841" y="906"/>
                </a:lnTo>
                <a:lnTo>
                  <a:pt x="841" y="905"/>
                </a:lnTo>
                <a:lnTo>
                  <a:pt x="841" y="903"/>
                </a:lnTo>
                <a:lnTo>
                  <a:pt x="843" y="902"/>
                </a:lnTo>
                <a:lnTo>
                  <a:pt x="843" y="901"/>
                </a:lnTo>
                <a:lnTo>
                  <a:pt x="843" y="899"/>
                </a:lnTo>
                <a:lnTo>
                  <a:pt x="843" y="898"/>
                </a:lnTo>
                <a:lnTo>
                  <a:pt x="844" y="896"/>
                </a:lnTo>
                <a:lnTo>
                  <a:pt x="844" y="895"/>
                </a:lnTo>
                <a:lnTo>
                  <a:pt x="844" y="893"/>
                </a:lnTo>
                <a:lnTo>
                  <a:pt x="844" y="892"/>
                </a:lnTo>
                <a:lnTo>
                  <a:pt x="844" y="891"/>
                </a:lnTo>
                <a:lnTo>
                  <a:pt x="845" y="889"/>
                </a:lnTo>
                <a:lnTo>
                  <a:pt x="845" y="888"/>
                </a:lnTo>
                <a:lnTo>
                  <a:pt x="845" y="888"/>
                </a:lnTo>
                <a:lnTo>
                  <a:pt x="845" y="886"/>
                </a:lnTo>
                <a:lnTo>
                  <a:pt x="847" y="885"/>
                </a:lnTo>
                <a:lnTo>
                  <a:pt x="847" y="884"/>
                </a:lnTo>
                <a:lnTo>
                  <a:pt x="847" y="884"/>
                </a:lnTo>
                <a:lnTo>
                  <a:pt x="847" y="882"/>
                </a:lnTo>
                <a:lnTo>
                  <a:pt x="848" y="881"/>
                </a:lnTo>
                <a:lnTo>
                  <a:pt x="848" y="881"/>
                </a:lnTo>
                <a:lnTo>
                  <a:pt x="848" y="879"/>
                </a:lnTo>
                <a:lnTo>
                  <a:pt x="848" y="879"/>
                </a:lnTo>
                <a:lnTo>
                  <a:pt x="848" y="878"/>
                </a:lnTo>
                <a:lnTo>
                  <a:pt x="850" y="878"/>
                </a:lnTo>
                <a:lnTo>
                  <a:pt x="850" y="876"/>
                </a:lnTo>
                <a:lnTo>
                  <a:pt x="850" y="876"/>
                </a:lnTo>
                <a:lnTo>
                  <a:pt x="850" y="875"/>
                </a:lnTo>
                <a:lnTo>
                  <a:pt x="851" y="875"/>
                </a:lnTo>
                <a:lnTo>
                  <a:pt x="851" y="875"/>
                </a:lnTo>
                <a:lnTo>
                  <a:pt x="851" y="874"/>
                </a:lnTo>
                <a:lnTo>
                  <a:pt x="851" y="874"/>
                </a:lnTo>
                <a:lnTo>
                  <a:pt x="851" y="874"/>
                </a:lnTo>
                <a:lnTo>
                  <a:pt x="852" y="874"/>
                </a:lnTo>
                <a:lnTo>
                  <a:pt x="852" y="872"/>
                </a:lnTo>
                <a:lnTo>
                  <a:pt x="852" y="872"/>
                </a:lnTo>
                <a:lnTo>
                  <a:pt x="852" y="872"/>
                </a:lnTo>
                <a:lnTo>
                  <a:pt x="854" y="872"/>
                </a:lnTo>
                <a:lnTo>
                  <a:pt x="854" y="872"/>
                </a:lnTo>
                <a:lnTo>
                  <a:pt x="854" y="872"/>
                </a:lnTo>
                <a:lnTo>
                  <a:pt x="854" y="872"/>
                </a:lnTo>
                <a:lnTo>
                  <a:pt x="854" y="872"/>
                </a:lnTo>
                <a:lnTo>
                  <a:pt x="855" y="872"/>
                </a:lnTo>
                <a:lnTo>
                  <a:pt x="855" y="872"/>
                </a:lnTo>
                <a:lnTo>
                  <a:pt x="855" y="872"/>
                </a:lnTo>
                <a:lnTo>
                  <a:pt x="855" y="872"/>
                </a:lnTo>
                <a:lnTo>
                  <a:pt x="857" y="872"/>
                </a:lnTo>
                <a:lnTo>
                  <a:pt x="857" y="872"/>
                </a:lnTo>
                <a:lnTo>
                  <a:pt x="857" y="874"/>
                </a:lnTo>
                <a:lnTo>
                  <a:pt x="857" y="874"/>
                </a:lnTo>
                <a:lnTo>
                  <a:pt x="858" y="874"/>
                </a:lnTo>
                <a:lnTo>
                  <a:pt x="858" y="874"/>
                </a:lnTo>
                <a:lnTo>
                  <a:pt x="858" y="875"/>
                </a:lnTo>
                <a:lnTo>
                  <a:pt x="858" y="875"/>
                </a:lnTo>
                <a:lnTo>
                  <a:pt x="858" y="875"/>
                </a:lnTo>
                <a:lnTo>
                  <a:pt x="860" y="876"/>
                </a:lnTo>
                <a:lnTo>
                  <a:pt x="860" y="876"/>
                </a:lnTo>
                <a:lnTo>
                  <a:pt x="860" y="878"/>
                </a:lnTo>
                <a:lnTo>
                  <a:pt x="860" y="878"/>
                </a:lnTo>
                <a:lnTo>
                  <a:pt x="861" y="879"/>
                </a:lnTo>
                <a:lnTo>
                  <a:pt x="861" y="879"/>
                </a:lnTo>
                <a:lnTo>
                  <a:pt x="861" y="881"/>
                </a:lnTo>
                <a:lnTo>
                  <a:pt x="861" y="881"/>
                </a:lnTo>
                <a:lnTo>
                  <a:pt x="861" y="882"/>
                </a:lnTo>
                <a:lnTo>
                  <a:pt x="862" y="882"/>
                </a:lnTo>
                <a:lnTo>
                  <a:pt x="862" y="884"/>
                </a:lnTo>
                <a:lnTo>
                  <a:pt x="862" y="884"/>
                </a:lnTo>
                <a:lnTo>
                  <a:pt x="862" y="885"/>
                </a:lnTo>
                <a:lnTo>
                  <a:pt x="864" y="886"/>
                </a:lnTo>
                <a:lnTo>
                  <a:pt x="864" y="886"/>
                </a:lnTo>
                <a:lnTo>
                  <a:pt x="864" y="888"/>
                </a:lnTo>
                <a:lnTo>
                  <a:pt x="864" y="889"/>
                </a:lnTo>
                <a:lnTo>
                  <a:pt x="865" y="889"/>
                </a:lnTo>
                <a:lnTo>
                  <a:pt x="865" y="891"/>
                </a:lnTo>
                <a:lnTo>
                  <a:pt x="865" y="892"/>
                </a:lnTo>
                <a:lnTo>
                  <a:pt x="865" y="893"/>
                </a:lnTo>
                <a:lnTo>
                  <a:pt x="865" y="895"/>
                </a:lnTo>
                <a:lnTo>
                  <a:pt x="867" y="895"/>
                </a:lnTo>
                <a:lnTo>
                  <a:pt x="867" y="896"/>
                </a:lnTo>
                <a:lnTo>
                  <a:pt x="867" y="898"/>
                </a:lnTo>
                <a:lnTo>
                  <a:pt x="867" y="899"/>
                </a:lnTo>
                <a:lnTo>
                  <a:pt x="868" y="901"/>
                </a:lnTo>
                <a:lnTo>
                  <a:pt x="868" y="902"/>
                </a:lnTo>
                <a:lnTo>
                  <a:pt x="868" y="902"/>
                </a:lnTo>
                <a:lnTo>
                  <a:pt x="868" y="903"/>
                </a:lnTo>
                <a:lnTo>
                  <a:pt x="868" y="905"/>
                </a:lnTo>
                <a:lnTo>
                  <a:pt x="869" y="906"/>
                </a:lnTo>
                <a:lnTo>
                  <a:pt x="869" y="908"/>
                </a:lnTo>
                <a:lnTo>
                  <a:pt x="869" y="909"/>
                </a:lnTo>
                <a:lnTo>
                  <a:pt x="869" y="910"/>
                </a:lnTo>
                <a:lnTo>
                  <a:pt x="871" y="912"/>
                </a:lnTo>
                <a:lnTo>
                  <a:pt x="871" y="912"/>
                </a:lnTo>
                <a:lnTo>
                  <a:pt x="871" y="913"/>
                </a:lnTo>
                <a:lnTo>
                  <a:pt x="871" y="915"/>
                </a:lnTo>
                <a:lnTo>
                  <a:pt x="872" y="916"/>
                </a:lnTo>
                <a:lnTo>
                  <a:pt x="872" y="917"/>
                </a:lnTo>
                <a:lnTo>
                  <a:pt x="872" y="919"/>
                </a:lnTo>
                <a:lnTo>
                  <a:pt x="872" y="920"/>
                </a:lnTo>
                <a:lnTo>
                  <a:pt x="872" y="922"/>
                </a:lnTo>
                <a:lnTo>
                  <a:pt x="874" y="923"/>
                </a:lnTo>
                <a:lnTo>
                  <a:pt x="874" y="925"/>
                </a:lnTo>
                <a:lnTo>
                  <a:pt x="874" y="926"/>
                </a:lnTo>
                <a:lnTo>
                  <a:pt x="874" y="926"/>
                </a:lnTo>
                <a:lnTo>
                  <a:pt x="875" y="927"/>
                </a:lnTo>
                <a:lnTo>
                  <a:pt x="875" y="929"/>
                </a:lnTo>
                <a:lnTo>
                  <a:pt x="875" y="930"/>
                </a:lnTo>
                <a:lnTo>
                  <a:pt x="875" y="932"/>
                </a:lnTo>
                <a:lnTo>
                  <a:pt x="875" y="933"/>
                </a:lnTo>
                <a:lnTo>
                  <a:pt x="877" y="934"/>
                </a:lnTo>
                <a:lnTo>
                  <a:pt x="877" y="934"/>
                </a:lnTo>
                <a:lnTo>
                  <a:pt x="877" y="936"/>
                </a:lnTo>
                <a:lnTo>
                  <a:pt x="877" y="937"/>
                </a:lnTo>
                <a:lnTo>
                  <a:pt x="878" y="939"/>
                </a:lnTo>
                <a:lnTo>
                  <a:pt x="878" y="940"/>
                </a:lnTo>
                <a:lnTo>
                  <a:pt x="878" y="942"/>
                </a:lnTo>
                <a:lnTo>
                  <a:pt x="878" y="942"/>
                </a:lnTo>
                <a:lnTo>
                  <a:pt x="879" y="943"/>
                </a:lnTo>
                <a:lnTo>
                  <a:pt x="879" y="944"/>
                </a:lnTo>
                <a:lnTo>
                  <a:pt x="879" y="946"/>
                </a:lnTo>
                <a:lnTo>
                  <a:pt x="879" y="946"/>
                </a:lnTo>
                <a:lnTo>
                  <a:pt x="879" y="947"/>
                </a:lnTo>
                <a:lnTo>
                  <a:pt x="881" y="949"/>
                </a:lnTo>
                <a:lnTo>
                  <a:pt x="881" y="949"/>
                </a:lnTo>
                <a:lnTo>
                  <a:pt x="881" y="950"/>
                </a:lnTo>
                <a:lnTo>
                  <a:pt x="881" y="951"/>
                </a:lnTo>
                <a:lnTo>
                  <a:pt x="882" y="951"/>
                </a:lnTo>
                <a:lnTo>
                  <a:pt x="882" y="953"/>
                </a:lnTo>
                <a:lnTo>
                  <a:pt x="882" y="954"/>
                </a:lnTo>
                <a:lnTo>
                  <a:pt x="882" y="954"/>
                </a:lnTo>
                <a:lnTo>
                  <a:pt x="882" y="956"/>
                </a:lnTo>
                <a:lnTo>
                  <a:pt x="884" y="956"/>
                </a:lnTo>
                <a:lnTo>
                  <a:pt x="884" y="957"/>
                </a:lnTo>
                <a:lnTo>
                  <a:pt x="884" y="957"/>
                </a:lnTo>
                <a:lnTo>
                  <a:pt x="884" y="959"/>
                </a:lnTo>
                <a:lnTo>
                  <a:pt x="885" y="959"/>
                </a:lnTo>
                <a:lnTo>
                  <a:pt x="885" y="960"/>
                </a:lnTo>
                <a:lnTo>
                  <a:pt x="885" y="960"/>
                </a:lnTo>
                <a:lnTo>
                  <a:pt x="885" y="961"/>
                </a:lnTo>
                <a:lnTo>
                  <a:pt x="886" y="961"/>
                </a:lnTo>
                <a:lnTo>
                  <a:pt x="886" y="963"/>
                </a:lnTo>
                <a:lnTo>
                  <a:pt x="886" y="963"/>
                </a:lnTo>
                <a:lnTo>
                  <a:pt x="886" y="963"/>
                </a:lnTo>
                <a:lnTo>
                  <a:pt x="886" y="964"/>
                </a:lnTo>
                <a:lnTo>
                  <a:pt x="888" y="964"/>
                </a:lnTo>
                <a:lnTo>
                  <a:pt x="888" y="964"/>
                </a:lnTo>
                <a:lnTo>
                  <a:pt x="888" y="964"/>
                </a:lnTo>
                <a:lnTo>
                  <a:pt x="888" y="966"/>
                </a:lnTo>
                <a:lnTo>
                  <a:pt x="889" y="966"/>
                </a:lnTo>
                <a:lnTo>
                  <a:pt x="889" y="966"/>
                </a:lnTo>
                <a:lnTo>
                  <a:pt x="889" y="966"/>
                </a:lnTo>
                <a:lnTo>
                  <a:pt x="889" y="967"/>
                </a:lnTo>
                <a:lnTo>
                  <a:pt x="889" y="967"/>
                </a:lnTo>
                <a:lnTo>
                  <a:pt x="891" y="967"/>
                </a:lnTo>
                <a:lnTo>
                  <a:pt x="891" y="967"/>
                </a:lnTo>
                <a:lnTo>
                  <a:pt x="891" y="967"/>
                </a:lnTo>
                <a:lnTo>
                  <a:pt x="891" y="968"/>
                </a:lnTo>
                <a:lnTo>
                  <a:pt x="892" y="968"/>
                </a:lnTo>
                <a:lnTo>
                  <a:pt x="892" y="968"/>
                </a:lnTo>
                <a:lnTo>
                  <a:pt x="892" y="968"/>
                </a:lnTo>
                <a:lnTo>
                  <a:pt x="892" y="968"/>
                </a:lnTo>
                <a:lnTo>
                  <a:pt x="892" y="968"/>
                </a:lnTo>
                <a:lnTo>
                  <a:pt x="894" y="968"/>
                </a:lnTo>
                <a:lnTo>
                  <a:pt x="894" y="968"/>
                </a:lnTo>
                <a:lnTo>
                  <a:pt x="894" y="968"/>
                </a:lnTo>
                <a:lnTo>
                  <a:pt x="894" y="968"/>
                </a:lnTo>
                <a:lnTo>
                  <a:pt x="895" y="968"/>
                </a:lnTo>
                <a:lnTo>
                  <a:pt x="895" y="968"/>
                </a:lnTo>
                <a:lnTo>
                  <a:pt x="895" y="968"/>
                </a:lnTo>
                <a:lnTo>
                  <a:pt x="895" y="968"/>
                </a:lnTo>
                <a:lnTo>
                  <a:pt x="896" y="968"/>
                </a:lnTo>
                <a:lnTo>
                  <a:pt x="896" y="968"/>
                </a:lnTo>
                <a:lnTo>
                  <a:pt x="896" y="968"/>
                </a:lnTo>
                <a:lnTo>
                  <a:pt x="896" y="968"/>
                </a:lnTo>
                <a:lnTo>
                  <a:pt x="896" y="968"/>
                </a:lnTo>
                <a:lnTo>
                  <a:pt x="898" y="968"/>
                </a:lnTo>
                <a:lnTo>
                  <a:pt x="898" y="968"/>
                </a:lnTo>
                <a:lnTo>
                  <a:pt x="898" y="968"/>
                </a:lnTo>
                <a:lnTo>
                  <a:pt x="898" y="968"/>
                </a:lnTo>
                <a:lnTo>
                  <a:pt x="899" y="968"/>
                </a:lnTo>
                <a:lnTo>
                  <a:pt x="899" y="968"/>
                </a:lnTo>
                <a:lnTo>
                  <a:pt x="899" y="967"/>
                </a:lnTo>
                <a:lnTo>
                  <a:pt x="899" y="967"/>
                </a:lnTo>
                <a:lnTo>
                  <a:pt x="899" y="967"/>
                </a:lnTo>
                <a:lnTo>
                  <a:pt x="901" y="967"/>
                </a:lnTo>
                <a:lnTo>
                  <a:pt x="901" y="967"/>
                </a:lnTo>
                <a:lnTo>
                  <a:pt x="901" y="967"/>
                </a:lnTo>
                <a:lnTo>
                  <a:pt x="901" y="966"/>
                </a:lnTo>
                <a:lnTo>
                  <a:pt x="902" y="966"/>
                </a:lnTo>
                <a:lnTo>
                  <a:pt x="902" y="966"/>
                </a:lnTo>
                <a:lnTo>
                  <a:pt x="902" y="966"/>
                </a:lnTo>
                <a:lnTo>
                  <a:pt x="902" y="964"/>
                </a:lnTo>
                <a:lnTo>
                  <a:pt x="903" y="964"/>
                </a:lnTo>
                <a:lnTo>
                  <a:pt x="903" y="964"/>
                </a:lnTo>
                <a:lnTo>
                  <a:pt x="903" y="964"/>
                </a:lnTo>
                <a:lnTo>
                  <a:pt x="903" y="963"/>
                </a:lnTo>
                <a:lnTo>
                  <a:pt x="903" y="963"/>
                </a:lnTo>
                <a:lnTo>
                  <a:pt x="905" y="963"/>
                </a:lnTo>
                <a:lnTo>
                  <a:pt x="905" y="961"/>
                </a:lnTo>
                <a:lnTo>
                  <a:pt x="905" y="961"/>
                </a:lnTo>
                <a:lnTo>
                  <a:pt x="905" y="960"/>
                </a:lnTo>
                <a:lnTo>
                  <a:pt x="906" y="960"/>
                </a:lnTo>
                <a:lnTo>
                  <a:pt x="906" y="960"/>
                </a:lnTo>
                <a:lnTo>
                  <a:pt x="906" y="959"/>
                </a:lnTo>
                <a:lnTo>
                  <a:pt x="906" y="959"/>
                </a:lnTo>
                <a:lnTo>
                  <a:pt x="906" y="957"/>
                </a:lnTo>
                <a:lnTo>
                  <a:pt x="908" y="957"/>
                </a:lnTo>
                <a:lnTo>
                  <a:pt x="908" y="956"/>
                </a:lnTo>
                <a:lnTo>
                  <a:pt x="908" y="956"/>
                </a:lnTo>
                <a:lnTo>
                  <a:pt x="908" y="954"/>
                </a:lnTo>
                <a:lnTo>
                  <a:pt x="909" y="954"/>
                </a:lnTo>
                <a:lnTo>
                  <a:pt x="909" y="953"/>
                </a:lnTo>
                <a:lnTo>
                  <a:pt x="909" y="953"/>
                </a:lnTo>
                <a:lnTo>
                  <a:pt x="909" y="951"/>
                </a:lnTo>
                <a:lnTo>
                  <a:pt x="911" y="951"/>
                </a:lnTo>
                <a:lnTo>
                  <a:pt x="911" y="950"/>
                </a:lnTo>
                <a:lnTo>
                  <a:pt x="911" y="949"/>
                </a:lnTo>
                <a:lnTo>
                  <a:pt x="911" y="949"/>
                </a:lnTo>
                <a:lnTo>
                  <a:pt x="911" y="947"/>
                </a:lnTo>
                <a:lnTo>
                  <a:pt x="912" y="947"/>
                </a:lnTo>
                <a:lnTo>
                  <a:pt x="912" y="946"/>
                </a:lnTo>
                <a:lnTo>
                  <a:pt x="912" y="944"/>
                </a:lnTo>
                <a:lnTo>
                  <a:pt x="912" y="943"/>
                </a:lnTo>
                <a:lnTo>
                  <a:pt x="913" y="943"/>
                </a:lnTo>
                <a:lnTo>
                  <a:pt x="913" y="942"/>
                </a:lnTo>
                <a:lnTo>
                  <a:pt x="913" y="940"/>
                </a:lnTo>
                <a:lnTo>
                  <a:pt x="913" y="940"/>
                </a:lnTo>
                <a:lnTo>
                  <a:pt x="913" y="939"/>
                </a:lnTo>
                <a:lnTo>
                  <a:pt x="915" y="937"/>
                </a:lnTo>
                <a:lnTo>
                  <a:pt x="915" y="936"/>
                </a:lnTo>
                <a:lnTo>
                  <a:pt x="915" y="936"/>
                </a:lnTo>
                <a:lnTo>
                  <a:pt x="915" y="934"/>
                </a:lnTo>
                <a:lnTo>
                  <a:pt x="916" y="933"/>
                </a:lnTo>
                <a:lnTo>
                  <a:pt x="916" y="932"/>
                </a:lnTo>
                <a:lnTo>
                  <a:pt x="916" y="932"/>
                </a:lnTo>
                <a:lnTo>
                  <a:pt x="916" y="930"/>
                </a:lnTo>
                <a:lnTo>
                  <a:pt x="918" y="929"/>
                </a:lnTo>
                <a:lnTo>
                  <a:pt x="918" y="927"/>
                </a:lnTo>
                <a:lnTo>
                  <a:pt x="918" y="926"/>
                </a:lnTo>
                <a:lnTo>
                  <a:pt x="918" y="926"/>
                </a:lnTo>
                <a:lnTo>
                  <a:pt x="918" y="925"/>
                </a:lnTo>
                <a:lnTo>
                  <a:pt x="919" y="923"/>
                </a:lnTo>
                <a:lnTo>
                  <a:pt x="919" y="922"/>
                </a:lnTo>
                <a:lnTo>
                  <a:pt x="919" y="920"/>
                </a:lnTo>
                <a:lnTo>
                  <a:pt x="919" y="920"/>
                </a:lnTo>
                <a:lnTo>
                  <a:pt x="920" y="919"/>
                </a:lnTo>
                <a:lnTo>
                  <a:pt x="920" y="917"/>
                </a:lnTo>
                <a:lnTo>
                  <a:pt x="920" y="916"/>
                </a:lnTo>
                <a:lnTo>
                  <a:pt x="920" y="916"/>
                </a:lnTo>
                <a:lnTo>
                  <a:pt x="920" y="915"/>
                </a:lnTo>
                <a:lnTo>
                  <a:pt x="922" y="913"/>
                </a:lnTo>
                <a:lnTo>
                  <a:pt x="922" y="912"/>
                </a:lnTo>
                <a:lnTo>
                  <a:pt x="922" y="910"/>
                </a:lnTo>
                <a:lnTo>
                  <a:pt x="922" y="910"/>
                </a:lnTo>
                <a:lnTo>
                  <a:pt x="923" y="909"/>
                </a:lnTo>
                <a:lnTo>
                  <a:pt x="923" y="908"/>
                </a:lnTo>
                <a:lnTo>
                  <a:pt x="923" y="906"/>
                </a:lnTo>
                <a:lnTo>
                  <a:pt x="923" y="906"/>
                </a:lnTo>
                <a:lnTo>
                  <a:pt x="923" y="905"/>
                </a:lnTo>
                <a:lnTo>
                  <a:pt x="925" y="903"/>
                </a:lnTo>
                <a:lnTo>
                  <a:pt x="925" y="903"/>
                </a:lnTo>
                <a:lnTo>
                  <a:pt x="925" y="902"/>
                </a:lnTo>
                <a:lnTo>
                  <a:pt x="925" y="901"/>
                </a:lnTo>
                <a:lnTo>
                  <a:pt x="926" y="901"/>
                </a:lnTo>
                <a:lnTo>
                  <a:pt x="926" y="899"/>
                </a:lnTo>
                <a:lnTo>
                  <a:pt x="926" y="899"/>
                </a:lnTo>
                <a:lnTo>
                  <a:pt x="926" y="898"/>
                </a:lnTo>
                <a:lnTo>
                  <a:pt x="928" y="896"/>
                </a:lnTo>
                <a:lnTo>
                  <a:pt x="928" y="896"/>
                </a:lnTo>
                <a:lnTo>
                  <a:pt x="928" y="895"/>
                </a:lnTo>
                <a:lnTo>
                  <a:pt x="928" y="895"/>
                </a:lnTo>
                <a:lnTo>
                  <a:pt x="928" y="893"/>
                </a:lnTo>
                <a:lnTo>
                  <a:pt x="929" y="893"/>
                </a:lnTo>
                <a:lnTo>
                  <a:pt x="929" y="892"/>
                </a:lnTo>
                <a:lnTo>
                  <a:pt x="929" y="892"/>
                </a:lnTo>
                <a:lnTo>
                  <a:pt x="929" y="891"/>
                </a:lnTo>
                <a:lnTo>
                  <a:pt x="930" y="891"/>
                </a:lnTo>
                <a:lnTo>
                  <a:pt x="930" y="889"/>
                </a:lnTo>
                <a:lnTo>
                  <a:pt x="930" y="889"/>
                </a:lnTo>
                <a:lnTo>
                  <a:pt x="930" y="889"/>
                </a:lnTo>
                <a:lnTo>
                  <a:pt x="930" y="888"/>
                </a:lnTo>
                <a:lnTo>
                  <a:pt x="932" y="888"/>
                </a:lnTo>
                <a:lnTo>
                  <a:pt x="932" y="888"/>
                </a:lnTo>
                <a:lnTo>
                  <a:pt x="932" y="888"/>
                </a:lnTo>
                <a:lnTo>
                  <a:pt x="932" y="886"/>
                </a:lnTo>
                <a:lnTo>
                  <a:pt x="933" y="886"/>
                </a:lnTo>
                <a:lnTo>
                  <a:pt x="933" y="886"/>
                </a:lnTo>
                <a:lnTo>
                  <a:pt x="933" y="886"/>
                </a:lnTo>
                <a:lnTo>
                  <a:pt x="933" y="886"/>
                </a:lnTo>
                <a:lnTo>
                  <a:pt x="935" y="885"/>
                </a:lnTo>
                <a:lnTo>
                  <a:pt x="935" y="885"/>
                </a:lnTo>
                <a:lnTo>
                  <a:pt x="935" y="885"/>
                </a:lnTo>
                <a:lnTo>
                  <a:pt x="935" y="885"/>
                </a:lnTo>
                <a:lnTo>
                  <a:pt x="935" y="885"/>
                </a:lnTo>
                <a:lnTo>
                  <a:pt x="936" y="885"/>
                </a:lnTo>
                <a:lnTo>
                  <a:pt x="936" y="885"/>
                </a:lnTo>
                <a:lnTo>
                  <a:pt x="936" y="885"/>
                </a:lnTo>
                <a:lnTo>
                  <a:pt x="936" y="885"/>
                </a:lnTo>
                <a:lnTo>
                  <a:pt x="937" y="885"/>
                </a:lnTo>
                <a:lnTo>
                  <a:pt x="937" y="885"/>
                </a:lnTo>
                <a:lnTo>
                  <a:pt x="937" y="885"/>
                </a:lnTo>
                <a:lnTo>
                  <a:pt x="937" y="886"/>
                </a:lnTo>
                <a:lnTo>
                  <a:pt x="937" y="886"/>
                </a:lnTo>
                <a:lnTo>
                  <a:pt x="939" y="886"/>
                </a:lnTo>
                <a:lnTo>
                  <a:pt x="939" y="886"/>
                </a:lnTo>
                <a:lnTo>
                  <a:pt x="939" y="886"/>
                </a:lnTo>
                <a:lnTo>
                  <a:pt x="939" y="888"/>
                </a:lnTo>
                <a:lnTo>
                  <a:pt x="940" y="888"/>
                </a:lnTo>
                <a:lnTo>
                  <a:pt x="940" y="888"/>
                </a:lnTo>
                <a:lnTo>
                  <a:pt x="940" y="889"/>
                </a:lnTo>
                <a:lnTo>
                  <a:pt x="940" y="889"/>
                </a:lnTo>
                <a:lnTo>
                  <a:pt x="942" y="889"/>
                </a:lnTo>
                <a:lnTo>
                  <a:pt x="942" y="891"/>
                </a:lnTo>
                <a:lnTo>
                  <a:pt x="942" y="891"/>
                </a:lnTo>
                <a:lnTo>
                  <a:pt x="942" y="892"/>
                </a:lnTo>
                <a:lnTo>
                  <a:pt x="942" y="892"/>
                </a:lnTo>
                <a:lnTo>
                  <a:pt x="943" y="893"/>
                </a:lnTo>
                <a:lnTo>
                  <a:pt x="943" y="893"/>
                </a:lnTo>
                <a:lnTo>
                  <a:pt x="943" y="895"/>
                </a:lnTo>
                <a:lnTo>
                  <a:pt x="943" y="895"/>
                </a:lnTo>
                <a:lnTo>
                  <a:pt x="945" y="896"/>
                </a:lnTo>
                <a:lnTo>
                  <a:pt x="945" y="898"/>
                </a:lnTo>
                <a:lnTo>
                  <a:pt x="945" y="898"/>
                </a:lnTo>
                <a:lnTo>
                  <a:pt x="945" y="899"/>
                </a:lnTo>
                <a:lnTo>
                  <a:pt x="945" y="901"/>
                </a:lnTo>
                <a:lnTo>
                  <a:pt x="946" y="901"/>
                </a:lnTo>
                <a:lnTo>
                  <a:pt x="946" y="902"/>
                </a:lnTo>
                <a:lnTo>
                  <a:pt x="946" y="903"/>
                </a:lnTo>
                <a:lnTo>
                  <a:pt x="946" y="905"/>
                </a:lnTo>
                <a:lnTo>
                  <a:pt x="947" y="905"/>
                </a:lnTo>
                <a:lnTo>
                  <a:pt x="947" y="906"/>
                </a:lnTo>
                <a:lnTo>
                  <a:pt x="947" y="908"/>
                </a:lnTo>
                <a:lnTo>
                  <a:pt x="947" y="909"/>
                </a:lnTo>
                <a:lnTo>
                  <a:pt x="949" y="910"/>
                </a:lnTo>
                <a:lnTo>
                  <a:pt x="949" y="912"/>
                </a:lnTo>
                <a:lnTo>
                  <a:pt x="949" y="912"/>
                </a:lnTo>
                <a:lnTo>
                  <a:pt x="949" y="913"/>
                </a:lnTo>
                <a:lnTo>
                  <a:pt x="949" y="915"/>
                </a:lnTo>
                <a:lnTo>
                  <a:pt x="950" y="916"/>
                </a:lnTo>
                <a:lnTo>
                  <a:pt x="950" y="917"/>
                </a:lnTo>
                <a:lnTo>
                  <a:pt x="950" y="919"/>
                </a:lnTo>
                <a:lnTo>
                  <a:pt x="950" y="920"/>
                </a:lnTo>
                <a:lnTo>
                  <a:pt x="952" y="922"/>
                </a:lnTo>
                <a:lnTo>
                  <a:pt x="952" y="923"/>
                </a:lnTo>
                <a:lnTo>
                  <a:pt x="952" y="925"/>
                </a:lnTo>
                <a:lnTo>
                  <a:pt x="952" y="926"/>
                </a:lnTo>
                <a:lnTo>
                  <a:pt x="952" y="927"/>
                </a:lnTo>
                <a:lnTo>
                  <a:pt x="953" y="929"/>
                </a:lnTo>
                <a:lnTo>
                  <a:pt x="953" y="930"/>
                </a:lnTo>
                <a:lnTo>
                  <a:pt x="953" y="930"/>
                </a:lnTo>
                <a:lnTo>
                  <a:pt x="953" y="933"/>
                </a:lnTo>
                <a:lnTo>
                  <a:pt x="954" y="933"/>
                </a:lnTo>
                <a:lnTo>
                  <a:pt x="954" y="934"/>
                </a:lnTo>
                <a:lnTo>
                  <a:pt x="954" y="936"/>
                </a:lnTo>
                <a:lnTo>
                  <a:pt x="954" y="937"/>
                </a:lnTo>
                <a:lnTo>
                  <a:pt x="954" y="939"/>
                </a:lnTo>
                <a:lnTo>
                  <a:pt x="956" y="940"/>
                </a:lnTo>
                <a:lnTo>
                  <a:pt x="956" y="942"/>
                </a:lnTo>
                <a:lnTo>
                  <a:pt x="956" y="943"/>
                </a:lnTo>
                <a:lnTo>
                  <a:pt x="956" y="944"/>
                </a:lnTo>
                <a:lnTo>
                  <a:pt x="957" y="946"/>
                </a:lnTo>
                <a:lnTo>
                  <a:pt x="957" y="947"/>
                </a:lnTo>
                <a:lnTo>
                  <a:pt x="957" y="949"/>
                </a:lnTo>
                <a:lnTo>
                  <a:pt x="957" y="950"/>
                </a:lnTo>
                <a:lnTo>
                  <a:pt x="959" y="951"/>
                </a:lnTo>
                <a:lnTo>
                  <a:pt x="959" y="951"/>
                </a:lnTo>
                <a:lnTo>
                  <a:pt x="959" y="953"/>
                </a:lnTo>
                <a:lnTo>
                  <a:pt x="959" y="954"/>
                </a:lnTo>
                <a:lnTo>
                  <a:pt x="959" y="956"/>
                </a:lnTo>
                <a:lnTo>
                  <a:pt x="960" y="957"/>
                </a:lnTo>
                <a:lnTo>
                  <a:pt x="960" y="957"/>
                </a:lnTo>
                <a:lnTo>
                  <a:pt x="960" y="959"/>
                </a:lnTo>
                <a:lnTo>
                  <a:pt x="960" y="960"/>
                </a:lnTo>
                <a:lnTo>
                  <a:pt x="962" y="960"/>
                </a:lnTo>
                <a:lnTo>
                  <a:pt x="962" y="961"/>
                </a:lnTo>
                <a:lnTo>
                  <a:pt x="962" y="961"/>
                </a:lnTo>
                <a:lnTo>
                  <a:pt x="962" y="963"/>
                </a:lnTo>
                <a:lnTo>
                  <a:pt x="962" y="964"/>
                </a:lnTo>
                <a:lnTo>
                  <a:pt x="963" y="964"/>
                </a:lnTo>
                <a:lnTo>
                  <a:pt x="963" y="966"/>
                </a:lnTo>
                <a:lnTo>
                  <a:pt x="963" y="966"/>
                </a:lnTo>
                <a:lnTo>
                  <a:pt x="963" y="966"/>
                </a:lnTo>
                <a:lnTo>
                  <a:pt x="964" y="967"/>
                </a:lnTo>
                <a:lnTo>
                  <a:pt x="964" y="967"/>
                </a:lnTo>
                <a:lnTo>
                  <a:pt x="964" y="967"/>
                </a:lnTo>
                <a:lnTo>
                  <a:pt x="964" y="968"/>
                </a:lnTo>
                <a:lnTo>
                  <a:pt x="964" y="968"/>
                </a:lnTo>
                <a:lnTo>
                  <a:pt x="966" y="968"/>
                </a:lnTo>
                <a:lnTo>
                  <a:pt x="966" y="968"/>
                </a:lnTo>
                <a:lnTo>
                  <a:pt x="966" y="968"/>
                </a:lnTo>
                <a:lnTo>
                  <a:pt x="966" y="968"/>
                </a:lnTo>
                <a:lnTo>
                  <a:pt x="967" y="970"/>
                </a:lnTo>
                <a:lnTo>
                  <a:pt x="967" y="970"/>
                </a:lnTo>
                <a:lnTo>
                  <a:pt x="967" y="970"/>
                </a:lnTo>
                <a:lnTo>
                  <a:pt x="967" y="968"/>
                </a:lnTo>
                <a:lnTo>
                  <a:pt x="969" y="968"/>
                </a:lnTo>
                <a:lnTo>
                  <a:pt x="969" y="968"/>
                </a:lnTo>
                <a:lnTo>
                  <a:pt x="969" y="968"/>
                </a:lnTo>
                <a:lnTo>
                  <a:pt x="969" y="968"/>
                </a:lnTo>
                <a:lnTo>
                  <a:pt x="969" y="968"/>
                </a:lnTo>
                <a:lnTo>
                  <a:pt x="970" y="968"/>
                </a:lnTo>
                <a:lnTo>
                  <a:pt x="970" y="967"/>
                </a:lnTo>
                <a:lnTo>
                  <a:pt x="970" y="967"/>
                </a:lnTo>
                <a:lnTo>
                  <a:pt x="970" y="967"/>
                </a:lnTo>
                <a:lnTo>
                  <a:pt x="971" y="967"/>
                </a:lnTo>
                <a:lnTo>
                  <a:pt x="971" y="966"/>
                </a:lnTo>
                <a:lnTo>
                  <a:pt x="971" y="966"/>
                </a:lnTo>
                <a:lnTo>
                  <a:pt x="971" y="966"/>
                </a:lnTo>
                <a:lnTo>
                  <a:pt x="971" y="964"/>
                </a:lnTo>
                <a:lnTo>
                  <a:pt x="973" y="964"/>
                </a:lnTo>
                <a:lnTo>
                  <a:pt x="973" y="964"/>
                </a:lnTo>
                <a:lnTo>
                  <a:pt x="973" y="963"/>
                </a:lnTo>
                <a:lnTo>
                  <a:pt x="973" y="963"/>
                </a:lnTo>
                <a:lnTo>
                  <a:pt x="974" y="963"/>
                </a:lnTo>
                <a:lnTo>
                  <a:pt x="974" y="961"/>
                </a:lnTo>
                <a:lnTo>
                  <a:pt x="974" y="961"/>
                </a:lnTo>
                <a:lnTo>
                  <a:pt x="974" y="961"/>
                </a:lnTo>
                <a:lnTo>
                  <a:pt x="976" y="960"/>
                </a:lnTo>
                <a:lnTo>
                  <a:pt x="976" y="960"/>
                </a:lnTo>
                <a:lnTo>
                  <a:pt x="976" y="959"/>
                </a:lnTo>
                <a:lnTo>
                  <a:pt x="976" y="959"/>
                </a:lnTo>
                <a:lnTo>
                  <a:pt x="976" y="959"/>
                </a:lnTo>
                <a:lnTo>
                  <a:pt x="977" y="957"/>
                </a:lnTo>
                <a:lnTo>
                  <a:pt x="977" y="957"/>
                </a:lnTo>
                <a:lnTo>
                  <a:pt x="977" y="957"/>
                </a:lnTo>
                <a:lnTo>
                  <a:pt x="977" y="956"/>
                </a:lnTo>
                <a:lnTo>
                  <a:pt x="979" y="956"/>
                </a:lnTo>
                <a:lnTo>
                  <a:pt x="979" y="956"/>
                </a:lnTo>
                <a:lnTo>
                  <a:pt x="979" y="954"/>
                </a:lnTo>
                <a:lnTo>
                  <a:pt x="979" y="954"/>
                </a:lnTo>
                <a:lnTo>
                  <a:pt x="979" y="954"/>
                </a:lnTo>
                <a:lnTo>
                  <a:pt x="980" y="954"/>
                </a:lnTo>
                <a:lnTo>
                  <a:pt x="980" y="953"/>
                </a:lnTo>
                <a:lnTo>
                  <a:pt x="980" y="953"/>
                </a:lnTo>
                <a:lnTo>
                  <a:pt x="980" y="953"/>
                </a:lnTo>
                <a:lnTo>
                  <a:pt x="981" y="953"/>
                </a:lnTo>
                <a:lnTo>
                  <a:pt x="981" y="953"/>
                </a:lnTo>
                <a:lnTo>
                  <a:pt x="981" y="951"/>
                </a:lnTo>
                <a:lnTo>
                  <a:pt x="981" y="951"/>
                </a:lnTo>
                <a:lnTo>
                  <a:pt x="983" y="951"/>
                </a:lnTo>
                <a:lnTo>
                  <a:pt x="983" y="951"/>
                </a:lnTo>
                <a:lnTo>
                  <a:pt x="983" y="951"/>
                </a:lnTo>
                <a:lnTo>
                  <a:pt x="983" y="951"/>
                </a:lnTo>
                <a:lnTo>
                  <a:pt x="983" y="951"/>
                </a:lnTo>
                <a:lnTo>
                  <a:pt x="984" y="951"/>
                </a:lnTo>
                <a:lnTo>
                  <a:pt x="984" y="951"/>
                </a:lnTo>
                <a:lnTo>
                  <a:pt x="984" y="951"/>
                </a:lnTo>
                <a:lnTo>
                  <a:pt x="984" y="951"/>
                </a:lnTo>
                <a:lnTo>
                  <a:pt x="986" y="951"/>
                </a:lnTo>
                <a:lnTo>
                  <a:pt x="986" y="951"/>
                </a:lnTo>
                <a:lnTo>
                  <a:pt x="986" y="951"/>
                </a:lnTo>
                <a:lnTo>
                  <a:pt x="986" y="951"/>
                </a:lnTo>
                <a:lnTo>
                  <a:pt x="986" y="951"/>
                </a:lnTo>
                <a:lnTo>
                  <a:pt x="987" y="951"/>
                </a:lnTo>
                <a:lnTo>
                  <a:pt x="987" y="951"/>
                </a:lnTo>
                <a:lnTo>
                  <a:pt x="987" y="951"/>
                </a:lnTo>
                <a:lnTo>
                  <a:pt x="987" y="951"/>
                </a:lnTo>
                <a:lnTo>
                  <a:pt x="988" y="951"/>
                </a:lnTo>
                <a:lnTo>
                  <a:pt x="988" y="953"/>
                </a:lnTo>
                <a:lnTo>
                  <a:pt x="988" y="953"/>
                </a:lnTo>
                <a:lnTo>
                  <a:pt x="988" y="953"/>
                </a:lnTo>
                <a:lnTo>
                  <a:pt x="990" y="953"/>
                </a:lnTo>
                <a:lnTo>
                  <a:pt x="990" y="953"/>
                </a:lnTo>
                <a:lnTo>
                  <a:pt x="990" y="954"/>
                </a:lnTo>
                <a:lnTo>
                  <a:pt x="990" y="954"/>
                </a:lnTo>
                <a:lnTo>
                  <a:pt x="990" y="954"/>
                </a:lnTo>
                <a:lnTo>
                  <a:pt x="991" y="954"/>
                </a:lnTo>
                <a:lnTo>
                  <a:pt x="991" y="954"/>
                </a:lnTo>
                <a:lnTo>
                  <a:pt x="991" y="956"/>
                </a:lnTo>
                <a:lnTo>
                  <a:pt x="991" y="956"/>
                </a:lnTo>
                <a:lnTo>
                  <a:pt x="993" y="956"/>
                </a:lnTo>
                <a:lnTo>
                  <a:pt x="993" y="956"/>
                </a:lnTo>
                <a:lnTo>
                  <a:pt x="993" y="957"/>
                </a:lnTo>
                <a:lnTo>
                  <a:pt x="993" y="957"/>
                </a:lnTo>
                <a:lnTo>
                  <a:pt x="993" y="957"/>
                </a:lnTo>
                <a:lnTo>
                  <a:pt x="994" y="957"/>
                </a:lnTo>
                <a:lnTo>
                  <a:pt x="994" y="959"/>
                </a:lnTo>
                <a:lnTo>
                  <a:pt x="994" y="959"/>
                </a:lnTo>
                <a:lnTo>
                  <a:pt x="994" y="959"/>
                </a:lnTo>
                <a:lnTo>
                  <a:pt x="995" y="959"/>
                </a:lnTo>
                <a:lnTo>
                  <a:pt x="995" y="960"/>
                </a:lnTo>
                <a:lnTo>
                  <a:pt x="995" y="960"/>
                </a:lnTo>
                <a:lnTo>
                  <a:pt x="995" y="960"/>
                </a:lnTo>
                <a:lnTo>
                  <a:pt x="995" y="960"/>
                </a:lnTo>
                <a:lnTo>
                  <a:pt x="997" y="960"/>
                </a:lnTo>
                <a:lnTo>
                  <a:pt x="997" y="961"/>
                </a:lnTo>
                <a:lnTo>
                  <a:pt x="997" y="961"/>
                </a:lnTo>
                <a:lnTo>
                  <a:pt x="997" y="961"/>
                </a:lnTo>
                <a:lnTo>
                  <a:pt x="998" y="961"/>
                </a:lnTo>
                <a:lnTo>
                  <a:pt x="998" y="961"/>
                </a:lnTo>
                <a:lnTo>
                  <a:pt x="998" y="961"/>
                </a:lnTo>
                <a:lnTo>
                  <a:pt x="998" y="961"/>
                </a:lnTo>
                <a:lnTo>
                  <a:pt x="1000" y="961"/>
                </a:lnTo>
                <a:lnTo>
                  <a:pt x="1000" y="961"/>
                </a:lnTo>
                <a:lnTo>
                  <a:pt x="1000" y="961"/>
                </a:lnTo>
                <a:lnTo>
                  <a:pt x="1000" y="961"/>
                </a:lnTo>
                <a:lnTo>
                  <a:pt x="1000" y="961"/>
                </a:lnTo>
                <a:lnTo>
                  <a:pt x="1001" y="961"/>
                </a:lnTo>
                <a:lnTo>
                  <a:pt x="1001" y="961"/>
                </a:lnTo>
                <a:lnTo>
                  <a:pt x="1001" y="961"/>
                </a:lnTo>
                <a:lnTo>
                  <a:pt x="1001" y="961"/>
                </a:lnTo>
                <a:lnTo>
                  <a:pt x="1003" y="961"/>
                </a:lnTo>
                <a:lnTo>
                  <a:pt x="1003" y="961"/>
                </a:lnTo>
                <a:lnTo>
                  <a:pt x="1003" y="961"/>
                </a:lnTo>
                <a:lnTo>
                  <a:pt x="1003" y="960"/>
                </a:lnTo>
                <a:lnTo>
                  <a:pt x="1003" y="960"/>
                </a:lnTo>
                <a:lnTo>
                  <a:pt x="1004" y="960"/>
                </a:lnTo>
                <a:lnTo>
                  <a:pt x="1004" y="959"/>
                </a:lnTo>
                <a:lnTo>
                  <a:pt x="1004" y="959"/>
                </a:lnTo>
                <a:lnTo>
                  <a:pt x="1004" y="959"/>
                </a:lnTo>
                <a:lnTo>
                  <a:pt x="1005" y="957"/>
                </a:lnTo>
                <a:lnTo>
                  <a:pt x="1005" y="957"/>
                </a:lnTo>
                <a:lnTo>
                  <a:pt x="1005" y="957"/>
                </a:lnTo>
                <a:lnTo>
                  <a:pt x="1005" y="956"/>
                </a:lnTo>
                <a:lnTo>
                  <a:pt x="1007" y="956"/>
                </a:lnTo>
                <a:lnTo>
                  <a:pt x="1007" y="954"/>
                </a:lnTo>
                <a:lnTo>
                  <a:pt x="1007" y="954"/>
                </a:lnTo>
                <a:lnTo>
                  <a:pt x="1007" y="953"/>
                </a:lnTo>
                <a:lnTo>
                  <a:pt x="1007" y="953"/>
                </a:lnTo>
                <a:lnTo>
                  <a:pt x="1008" y="951"/>
                </a:lnTo>
                <a:lnTo>
                  <a:pt x="1008" y="950"/>
                </a:lnTo>
                <a:lnTo>
                  <a:pt x="1008" y="950"/>
                </a:lnTo>
                <a:lnTo>
                  <a:pt x="1008" y="949"/>
                </a:lnTo>
                <a:lnTo>
                  <a:pt x="1010" y="949"/>
                </a:lnTo>
                <a:lnTo>
                  <a:pt x="1010" y="947"/>
                </a:lnTo>
                <a:lnTo>
                  <a:pt x="1010" y="947"/>
                </a:lnTo>
                <a:lnTo>
                  <a:pt x="1010" y="946"/>
                </a:lnTo>
                <a:lnTo>
                  <a:pt x="1010" y="944"/>
                </a:lnTo>
                <a:lnTo>
                  <a:pt x="1011" y="944"/>
                </a:lnTo>
                <a:lnTo>
                  <a:pt x="1011" y="943"/>
                </a:lnTo>
                <a:lnTo>
                  <a:pt x="1011" y="942"/>
                </a:lnTo>
                <a:lnTo>
                  <a:pt x="1011" y="942"/>
                </a:lnTo>
                <a:lnTo>
                  <a:pt x="1012" y="940"/>
                </a:lnTo>
                <a:lnTo>
                  <a:pt x="1012" y="939"/>
                </a:lnTo>
                <a:lnTo>
                  <a:pt x="1012" y="939"/>
                </a:lnTo>
                <a:lnTo>
                  <a:pt x="1012" y="937"/>
                </a:lnTo>
                <a:lnTo>
                  <a:pt x="1014" y="936"/>
                </a:lnTo>
                <a:lnTo>
                  <a:pt x="1014" y="936"/>
                </a:lnTo>
                <a:lnTo>
                  <a:pt x="1014" y="934"/>
                </a:lnTo>
                <a:lnTo>
                  <a:pt x="1014" y="933"/>
                </a:lnTo>
                <a:lnTo>
                  <a:pt x="1014" y="933"/>
                </a:lnTo>
                <a:lnTo>
                  <a:pt x="1015" y="932"/>
                </a:lnTo>
                <a:lnTo>
                  <a:pt x="1015" y="932"/>
                </a:lnTo>
                <a:lnTo>
                  <a:pt x="1015" y="930"/>
                </a:lnTo>
                <a:lnTo>
                  <a:pt x="1015" y="929"/>
                </a:lnTo>
                <a:lnTo>
                  <a:pt x="1017" y="929"/>
                </a:lnTo>
                <a:lnTo>
                  <a:pt x="1017" y="927"/>
                </a:lnTo>
                <a:lnTo>
                  <a:pt x="1017" y="927"/>
                </a:lnTo>
                <a:lnTo>
                  <a:pt x="1017" y="926"/>
                </a:lnTo>
                <a:lnTo>
                  <a:pt x="1017" y="926"/>
                </a:lnTo>
                <a:lnTo>
                  <a:pt x="1018" y="925"/>
                </a:lnTo>
                <a:lnTo>
                  <a:pt x="1018" y="925"/>
                </a:lnTo>
                <a:lnTo>
                  <a:pt x="1018" y="923"/>
                </a:lnTo>
                <a:lnTo>
                  <a:pt x="1018" y="923"/>
                </a:lnTo>
                <a:lnTo>
                  <a:pt x="1020" y="922"/>
                </a:lnTo>
                <a:lnTo>
                  <a:pt x="1020" y="922"/>
                </a:lnTo>
                <a:lnTo>
                  <a:pt x="1020" y="920"/>
                </a:lnTo>
                <a:lnTo>
                  <a:pt x="1020" y="920"/>
                </a:lnTo>
                <a:lnTo>
                  <a:pt x="1021" y="920"/>
                </a:lnTo>
                <a:lnTo>
                  <a:pt x="1021" y="919"/>
                </a:lnTo>
                <a:lnTo>
                  <a:pt x="1021" y="919"/>
                </a:lnTo>
                <a:lnTo>
                  <a:pt x="1021" y="919"/>
                </a:lnTo>
                <a:lnTo>
                  <a:pt x="1021" y="917"/>
                </a:lnTo>
                <a:lnTo>
                  <a:pt x="1022" y="917"/>
                </a:lnTo>
                <a:lnTo>
                  <a:pt x="1022" y="917"/>
                </a:lnTo>
                <a:lnTo>
                  <a:pt x="1022" y="917"/>
                </a:lnTo>
                <a:lnTo>
                  <a:pt x="1022" y="917"/>
                </a:lnTo>
                <a:lnTo>
                  <a:pt x="1024" y="916"/>
                </a:lnTo>
                <a:lnTo>
                  <a:pt x="1024" y="916"/>
                </a:lnTo>
                <a:lnTo>
                  <a:pt x="1024" y="916"/>
                </a:lnTo>
                <a:lnTo>
                  <a:pt x="1024" y="916"/>
                </a:lnTo>
                <a:lnTo>
                  <a:pt x="1024" y="916"/>
                </a:lnTo>
                <a:lnTo>
                  <a:pt x="1025" y="916"/>
                </a:lnTo>
                <a:lnTo>
                  <a:pt x="1025" y="916"/>
                </a:lnTo>
                <a:lnTo>
                  <a:pt x="1025" y="916"/>
                </a:lnTo>
                <a:lnTo>
                  <a:pt x="1025" y="916"/>
                </a:lnTo>
                <a:lnTo>
                  <a:pt x="1027" y="916"/>
                </a:lnTo>
                <a:lnTo>
                  <a:pt x="1027" y="917"/>
                </a:lnTo>
                <a:lnTo>
                  <a:pt x="1027" y="917"/>
                </a:lnTo>
                <a:lnTo>
                  <a:pt x="1027" y="917"/>
                </a:lnTo>
                <a:lnTo>
                  <a:pt x="1027" y="917"/>
                </a:lnTo>
                <a:lnTo>
                  <a:pt x="1028" y="917"/>
                </a:lnTo>
                <a:lnTo>
                  <a:pt x="1028" y="919"/>
                </a:lnTo>
                <a:lnTo>
                  <a:pt x="1028" y="919"/>
                </a:lnTo>
                <a:lnTo>
                  <a:pt x="1028" y="919"/>
                </a:lnTo>
                <a:lnTo>
                  <a:pt x="1029" y="920"/>
                </a:lnTo>
                <a:lnTo>
                  <a:pt x="1029" y="920"/>
                </a:lnTo>
                <a:lnTo>
                  <a:pt x="1029" y="922"/>
                </a:lnTo>
                <a:lnTo>
                  <a:pt x="1029" y="922"/>
                </a:lnTo>
                <a:lnTo>
                  <a:pt x="1031" y="923"/>
                </a:lnTo>
                <a:lnTo>
                  <a:pt x="1031" y="923"/>
                </a:lnTo>
                <a:lnTo>
                  <a:pt x="1031" y="925"/>
                </a:lnTo>
                <a:lnTo>
                  <a:pt x="1031" y="925"/>
                </a:lnTo>
                <a:lnTo>
                  <a:pt x="1031" y="926"/>
                </a:lnTo>
                <a:lnTo>
                  <a:pt x="1032" y="926"/>
                </a:lnTo>
                <a:lnTo>
                  <a:pt x="1032" y="927"/>
                </a:lnTo>
                <a:lnTo>
                  <a:pt x="1032" y="929"/>
                </a:lnTo>
                <a:lnTo>
                  <a:pt x="1032" y="930"/>
                </a:lnTo>
                <a:lnTo>
                  <a:pt x="1034" y="930"/>
                </a:lnTo>
                <a:lnTo>
                  <a:pt x="1034" y="932"/>
                </a:lnTo>
                <a:lnTo>
                  <a:pt x="1034" y="933"/>
                </a:lnTo>
                <a:lnTo>
                  <a:pt x="1034" y="934"/>
                </a:lnTo>
                <a:lnTo>
                  <a:pt x="1034" y="934"/>
                </a:lnTo>
                <a:lnTo>
                  <a:pt x="1035" y="936"/>
                </a:lnTo>
                <a:lnTo>
                  <a:pt x="1035" y="937"/>
                </a:lnTo>
                <a:lnTo>
                  <a:pt x="1035" y="939"/>
                </a:lnTo>
                <a:lnTo>
                  <a:pt x="1035" y="940"/>
                </a:lnTo>
                <a:lnTo>
                  <a:pt x="1037" y="942"/>
                </a:lnTo>
                <a:lnTo>
                  <a:pt x="1037" y="943"/>
                </a:lnTo>
                <a:lnTo>
                  <a:pt x="1037" y="944"/>
                </a:lnTo>
                <a:lnTo>
                  <a:pt x="1037" y="946"/>
                </a:lnTo>
                <a:lnTo>
                  <a:pt x="1038" y="947"/>
                </a:lnTo>
                <a:lnTo>
                  <a:pt x="1038" y="949"/>
                </a:lnTo>
                <a:lnTo>
                  <a:pt x="1038" y="950"/>
                </a:lnTo>
                <a:lnTo>
                  <a:pt x="1038" y="951"/>
                </a:lnTo>
                <a:lnTo>
                  <a:pt x="1038" y="953"/>
                </a:lnTo>
                <a:lnTo>
                  <a:pt x="1039" y="954"/>
                </a:lnTo>
                <a:lnTo>
                  <a:pt x="1039" y="956"/>
                </a:lnTo>
                <a:lnTo>
                  <a:pt x="1039" y="957"/>
                </a:lnTo>
                <a:lnTo>
                  <a:pt x="1039" y="959"/>
                </a:lnTo>
                <a:lnTo>
                  <a:pt x="1041" y="960"/>
                </a:lnTo>
                <a:lnTo>
                  <a:pt x="1041" y="963"/>
                </a:lnTo>
                <a:lnTo>
                  <a:pt x="1041" y="964"/>
                </a:lnTo>
                <a:lnTo>
                  <a:pt x="1041" y="966"/>
                </a:lnTo>
                <a:lnTo>
                  <a:pt x="1041" y="967"/>
                </a:lnTo>
                <a:lnTo>
                  <a:pt x="1042" y="968"/>
                </a:lnTo>
                <a:lnTo>
                  <a:pt x="1042" y="970"/>
                </a:lnTo>
                <a:lnTo>
                  <a:pt x="1042" y="971"/>
                </a:lnTo>
                <a:lnTo>
                  <a:pt x="1042" y="973"/>
                </a:lnTo>
                <a:lnTo>
                  <a:pt x="1044" y="974"/>
                </a:lnTo>
                <a:lnTo>
                  <a:pt x="1044" y="976"/>
                </a:lnTo>
                <a:lnTo>
                  <a:pt x="1044" y="977"/>
                </a:lnTo>
                <a:lnTo>
                  <a:pt x="1044" y="978"/>
                </a:lnTo>
                <a:lnTo>
                  <a:pt x="1045" y="978"/>
                </a:lnTo>
                <a:lnTo>
                  <a:pt x="1045" y="980"/>
                </a:lnTo>
                <a:lnTo>
                  <a:pt x="1045" y="981"/>
                </a:lnTo>
                <a:lnTo>
                  <a:pt x="1045" y="983"/>
                </a:lnTo>
                <a:lnTo>
                  <a:pt x="1045" y="983"/>
                </a:lnTo>
                <a:lnTo>
                  <a:pt x="1046" y="984"/>
                </a:lnTo>
                <a:lnTo>
                  <a:pt x="1046" y="984"/>
                </a:lnTo>
                <a:lnTo>
                  <a:pt x="1046" y="985"/>
                </a:lnTo>
                <a:lnTo>
                  <a:pt x="1046" y="985"/>
                </a:lnTo>
                <a:lnTo>
                  <a:pt x="1048" y="987"/>
                </a:lnTo>
                <a:lnTo>
                  <a:pt x="1048" y="987"/>
                </a:lnTo>
                <a:lnTo>
                  <a:pt x="1048" y="987"/>
                </a:lnTo>
                <a:lnTo>
                  <a:pt x="1048" y="987"/>
                </a:lnTo>
                <a:lnTo>
                  <a:pt x="1048" y="987"/>
                </a:lnTo>
                <a:lnTo>
                  <a:pt x="1049" y="987"/>
                </a:lnTo>
                <a:lnTo>
                  <a:pt x="1049" y="987"/>
                </a:lnTo>
                <a:lnTo>
                  <a:pt x="1049" y="987"/>
                </a:lnTo>
                <a:lnTo>
                  <a:pt x="1049" y="985"/>
                </a:lnTo>
                <a:lnTo>
                  <a:pt x="1051" y="985"/>
                </a:lnTo>
                <a:lnTo>
                  <a:pt x="1051" y="984"/>
                </a:lnTo>
                <a:lnTo>
                  <a:pt x="1051" y="984"/>
                </a:lnTo>
                <a:lnTo>
                  <a:pt x="1051" y="983"/>
                </a:lnTo>
                <a:lnTo>
                  <a:pt x="1052" y="981"/>
                </a:lnTo>
                <a:lnTo>
                  <a:pt x="1052" y="981"/>
                </a:lnTo>
                <a:lnTo>
                  <a:pt x="1052" y="980"/>
                </a:lnTo>
                <a:lnTo>
                  <a:pt x="1052" y="978"/>
                </a:lnTo>
                <a:lnTo>
                  <a:pt x="1052" y="977"/>
                </a:lnTo>
                <a:lnTo>
                  <a:pt x="1054" y="976"/>
                </a:lnTo>
                <a:lnTo>
                  <a:pt x="1054" y="974"/>
                </a:lnTo>
                <a:lnTo>
                  <a:pt x="1054" y="973"/>
                </a:lnTo>
                <a:lnTo>
                  <a:pt x="1054" y="971"/>
                </a:lnTo>
                <a:lnTo>
                  <a:pt x="1055" y="970"/>
                </a:lnTo>
                <a:lnTo>
                  <a:pt x="1055" y="967"/>
                </a:lnTo>
                <a:lnTo>
                  <a:pt x="1055" y="966"/>
                </a:lnTo>
                <a:lnTo>
                  <a:pt x="1055" y="964"/>
                </a:lnTo>
                <a:lnTo>
                  <a:pt x="1055" y="963"/>
                </a:lnTo>
                <a:lnTo>
                  <a:pt x="1056" y="961"/>
                </a:lnTo>
                <a:lnTo>
                  <a:pt x="1056" y="959"/>
                </a:lnTo>
                <a:lnTo>
                  <a:pt x="1056" y="957"/>
                </a:lnTo>
                <a:lnTo>
                  <a:pt x="1056" y="956"/>
                </a:lnTo>
                <a:lnTo>
                  <a:pt x="1058" y="953"/>
                </a:lnTo>
                <a:lnTo>
                  <a:pt x="1058" y="951"/>
                </a:lnTo>
                <a:lnTo>
                  <a:pt x="1058" y="950"/>
                </a:lnTo>
                <a:lnTo>
                  <a:pt x="1058" y="947"/>
                </a:lnTo>
                <a:lnTo>
                  <a:pt x="1058" y="946"/>
                </a:lnTo>
                <a:lnTo>
                  <a:pt x="1059" y="943"/>
                </a:lnTo>
                <a:lnTo>
                  <a:pt x="1059" y="942"/>
                </a:lnTo>
                <a:lnTo>
                  <a:pt x="1059" y="940"/>
                </a:lnTo>
                <a:lnTo>
                  <a:pt x="1059" y="937"/>
                </a:lnTo>
                <a:lnTo>
                  <a:pt x="1061" y="936"/>
                </a:lnTo>
                <a:lnTo>
                  <a:pt x="1061" y="934"/>
                </a:lnTo>
                <a:lnTo>
                  <a:pt x="1061" y="932"/>
                </a:lnTo>
                <a:lnTo>
                  <a:pt x="1061" y="930"/>
                </a:lnTo>
                <a:lnTo>
                  <a:pt x="1062" y="929"/>
                </a:lnTo>
                <a:lnTo>
                  <a:pt x="1062" y="927"/>
                </a:lnTo>
                <a:lnTo>
                  <a:pt x="1062" y="925"/>
                </a:lnTo>
                <a:lnTo>
                  <a:pt x="1062" y="923"/>
                </a:lnTo>
                <a:lnTo>
                  <a:pt x="1062" y="922"/>
                </a:lnTo>
                <a:lnTo>
                  <a:pt x="1063" y="920"/>
                </a:lnTo>
                <a:lnTo>
                  <a:pt x="1063" y="919"/>
                </a:lnTo>
                <a:lnTo>
                  <a:pt x="1063" y="916"/>
                </a:lnTo>
                <a:lnTo>
                  <a:pt x="1063" y="915"/>
                </a:lnTo>
                <a:lnTo>
                  <a:pt x="1065" y="913"/>
                </a:lnTo>
                <a:lnTo>
                  <a:pt x="1065" y="912"/>
                </a:lnTo>
                <a:lnTo>
                  <a:pt x="1065" y="910"/>
                </a:lnTo>
                <a:lnTo>
                  <a:pt x="1065" y="909"/>
                </a:lnTo>
                <a:lnTo>
                  <a:pt x="1066" y="908"/>
                </a:lnTo>
                <a:lnTo>
                  <a:pt x="1066" y="906"/>
                </a:lnTo>
                <a:lnTo>
                  <a:pt x="1066" y="905"/>
                </a:lnTo>
                <a:lnTo>
                  <a:pt x="1066" y="903"/>
                </a:lnTo>
                <a:lnTo>
                  <a:pt x="1068" y="902"/>
                </a:lnTo>
                <a:lnTo>
                  <a:pt x="1068" y="901"/>
                </a:lnTo>
                <a:lnTo>
                  <a:pt x="1068" y="901"/>
                </a:lnTo>
                <a:lnTo>
                  <a:pt x="1068" y="899"/>
                </a:lnTo>
                <a:lnTo>
                  <a:pt x="1068" y="898"/>
                </a:lnTo>
                <a:lnTo>
                  <a:pt x="1069" y="896"/>
                </a:lnTo>
                <a:lnTo>
                  <a:pt x="1069" y="896"/>
                </a:lnTo>
                <a:lnTo>
                  <a:pt x="1069" y="895"/>
                </a:lnTo>
                <a:lnTo>
                  <a:pt x="1069" y="893"/>
                </a:lnTo>
                <a:lnTo>
                  <a:pt x="1071" y="893"/>
                </a:lnTo>
                <a:lnTo>
                  <a:pt x="1071" y="892"/>
                </a:lnTo>
                <a:lnTo>
                  <a:pt x="1071" y="892"/>
                </a:lnTo>
                <a:lnTo>
                  <a:pt x="1071" y="891"/>
                </a:lnTo>
                <a:lnTo>
                  <a:pt x="1071" y="891"/>
                </a:lnTo>
                <a:lnTo>
                  <a:pt x="1072" y="889"/>
                </a:lnTo>
                <a:lnTo>
                  <a:pt x="1072" y="889"/>
                </a:lnTo>
                <a:lnTo>
                  <a:pt x="1072" y="889"/>
                </a:lnTo>
                <a:lnTo>
                  <a:pt x="1072" y="889"/>
                </a:lnTo>
                <a:lnTo>
                  <a:pt x="1073" y="888"/>
                </a:lnTo>
                <a:lnTo>
                  <a:pt x="1073" y="888"/>
                </a:lnTo>
                <a:lnTo>
                  <a:pt x="1073" y="888"/>
                </a:lnTo>
                <a:lnTo>
                  <a:pt x="1073" y="888"/>
                </a:lnTo>
                <a:lnTo>
                  <a:pt x="1073" y="888"/>
                </a:lnTo>
                <a:lnTo>
                  <a:pt x="1075" y="888"/>
                </a:lnTo>
                <a:lnTo>
                  <a:pt x="1075" y="888"/>
                </a:lnTo>
                <a:lnTo>
                  <a:pt x="1075" y="888"/>
                </a:lnTo>
                <a:lnTo>
                  <a:pt x="1075" y="888"/>
                </a:lnTo>
                <a:lnTo>
                  <a:pt x="1076" y="888"/>
                </a:lnTo>
                <a:lnTo>
                  <a:pt x="1076" y="888"/>
                </a:lnTo>
                <a:lnTo>
                  <a:pt x="1076" y="888"/>
                </a:lnTo>
                <a:lnTo>
                  <a:pt x="1076" y="889"/>
                </a:lnTo>
                <a:lnTo>
                  <a:pt x="1078" y="889"/>
                </a:lnTo>
                <a:lnTo>
                  <a:pt x="1078" y="889"/>
                </a:lnTo>
                <a:lnTo>
                  <a:pt x="1078" y="891"/>
                </a:lnTo>
                <a:lnTo>
                  <a:pt x="1078" y="891"/>
                </a:lnTo>
                <a:lnTo>
                  <a:pt x="1078" y="892"/>
                </a:lnTo>
                <a:lnTo>
                  <a:pt x="1079" y="892"/>
                </a:lnTo>
                <a:lnTo>
                  <a:pt x="1079" y="893"/>
                </a:lnTo>
                <a:lnTo>
                  <a:pt x="1079" y="893"/>
                </a:lnTo>
                <a:lnTo>
                  <a:pt x="1079" y="895"/>
                </a:lnTo>
                <a:lnTo>
                  <a:pt x="1080" y="895"/>
                </a:lnTo>
                <a:lnTo>
                  <a:pt x="1080" y="896"/>
                </a:lnTo>
                <a:lnTo>
                  <a:pt x="1080" y="898"/>
                </a:lnTo>
                <a:lnTo>
                  <a:pt x="1080" y="899"/>
                </a:lnTo>
                <a:lnTo>
                  <a:pt x="1080" y="901"/>
                </a:lnTo>
                <a:lnTo>
                  <a:pt x="1082" y="901"/>
                </a:lnTo>
                <a:lnTo>
                  <a:pt x="1082" y="902"/>
                </a:lnTo>
                <a:lnTo>
                  <a:pt x="1082" y="903"/>
                </a:lnTo>
                <a:lnTo>
                  <a:pt x="1082" y="905"/>
                </a:lnTo>
                <a:lnTo>
                  <a:pt x="1083" y="906"/>
                </a:lnTo>
                <a:lnTo>
                  <a:pt x="1083" y="908"/>
                </a:lnTo>
                <a:lnTo>
                  <a:pt x="1083" y="909"/>
                </a:lnTo>
                <a:lnTo>
                  <a:pt x="1083" y="910"/>
                </a:lnTo>
                <a:lnTo>
                  <a:pt x="1085" y="913"/>
                </a:lnTo>
                <a:lnTo>
                  <a:pt x="1085" y="915"/>
                </a:lnTo>
                <a:lnTo>
                  <a:pt x="1085" y="916"/>
                </a:lnTo>
                <a:lnTo>
                  <a:pt x="1085" y="917"/>
                </a:lnTo>
                <a:lnTo>
                  <a:pt x="1085" y="920"/>
                </a:lnTo>
                <a:lnTo>
                  <a:pt x="1086" y="922"/>
                </a:lnTo>
                <a:lnTo>
                  <a:pt x="1086" y="923"/>
                </a:lnTo>
                <a:lnTo>
                  <a:pt x="1086" y="926"/>
                </a:lnTo>
                <a:lnTo>
                  <a:pt x="1086" y="927"/>
                </a:lnTo>
                <a:lnTo>
                  <a:pt x="1088" y="930"/>
                </a:lnTo>
                <a:lnTo>
                  <a:pt x="1088" y="932"/>
                </a:lnTo>
                <a:lnTo>
                  <a:pt x="1088" y="934"/>
                </a:lnTo>
                <a:lnTo>
                  <a:pt x="1088" y="936"/>
                </a:lnTo>
                <a:lnTo>
                  <a:pt x="1088" y="939"/>
                </a:lnTo>
                <a:lnTo>
                  <a:pt x="1089" y="940"/>
                </a:lnTo>
                <a:lnTo>
                  <a:pt x="1089" y="943"/>
                </a:lnTo>
                <a:lnTo>
                  <a:pt x="1089" y="946"/>
                </a:lnTo>
                <a:lnTo>
                  <a:pt x="1089" y="947"/>
                </a:lnTo>
                <a:lnTo>
                  <a:pt x="1090" y="950"/>
                </a:lnTo>
                <a:lnTo>
                  <a:pt x="1090" y="953"/>
                </a:lnTo>
                <a:lnTo>
                  <a:pt x="1090" y="956"/>
                </a:lnTo>
                <a:lnTo>
                  <a:pt x="1090" y="957"/>
                </a:lnTo>
                <a:lnTo>
                  <a:pt x="1092" y="960"/>
                </a:lnTo>
                <a:lnTo>
                  <a:pt x="1092" y="963"/>
                </a:lnTo>
                <a:lnTo>
                  <a:pt x="1092" y="966"/>
                </a:lnTo>
                <a:lnTo>
                  <a:pt x="1092" y="968"/>
                </a:lnTo>
                <a:lnTo>
                  <a:pt x="1092" y="971"/>
                </a:lnTo>
                <a:lnTo>
                  <a:pt x="1093" y="974"/>
                </a:lnTo>
                <a:lnTo>
                  <a:pt x="1093" y="976"/>
                </a:lnTo>
                <a:lnTo>
                  <a:pt x="1093" y="978"/>
                </a:lnTo>
                <a:lnTo>
                  <a:pt x="1093" y="981"/>
                </a:lnTo>
                <a:lnTo>
                  <a:pt x="1095" y="984"/>
                </a:lnTo>
                <a:lnTo>
                  <a:pt x="1095" y="987"/>
                </a:lnTo>
                <a:lnTo>
                  <a:pt x="1095" y="990"/>
                </a:lnTo>
                <a:lnTo>
                  <a:pt x="1095" y="993"/>
                </a:lnTo>
                <a:lnTo>
                  <a:pt x="1095" y="995"/>
                </a:lnTo>
                <a:lnTo>
                  <a:pt x="1096" y="998"/>
                </a:lnTo>
                <a:lnTo>
                  <a:pt x="1096" y="1001"/>
                </a:lnTo>
                <a:lnTo>
                  <a:pt x="1096" y="1004"/>
                </a:lnTo>
                <a:lnTo>
                  <a:pt x="1096" y="1007"/>
                </a:lnTo>
                <a:lnTo>
                  <a:pt x="1097" y="1010"/>
                </a:lnTo>
                <a:lnTo>
                  <a:pt x="1097" y="1012"/>
                </a:lnTo>
                <a:lnTo>
                  <a:pt x="1097" y="1014"/>
                </a:lnTo>
                <a:lnTo>
                  <a:pt x="1097" y="1017"/>
                </a:lnTo>
                <a:lnTo>
                  <a:pt x="1099" y="1019"/>
                </a:lnTo>
                <a:lnTo>
                  <a:pt x="1099" y="1022"/>
                </a:lnTo>
                <a:lnTo>
                  <a:pt x="1099" y="1024"/>
                </a:lnTo>
                <a:lnTo>
                  <a:pt x="1099" y="1025"/>
                </a:lnTo>
                <a:lnTo>
                  <a:pt x="1099" y="1028"/>
                </a:lnTo>
                <a:lnTo>
                  <a:pt x="1100" y="1028"/>
                </a:lnTo>
                <a:lnTo>
                  <a:pt x="1100" y="1029"/>
                </a:lnTo>
                <a:lnTo>
                  <a:pt x="1100" y="1029"/>
                </a:lnTo>
                <a:lnTo>
                  <a:pt x="1100" y="1029"/>
                </a:lnTo>
                <a:lnTo>
                  <a:pt x="1102" y="1029"/>
                </a:lnTo>
                <a:lnTo>
                  <a:pt x="1102" y="1029"/>
                </a:lnTo>
                <a:lnTo>
                  <a:pt x="1102" y="1028"/>
                </a:lnTo>
                <a:lnTo>
                  <a:pt x="1102" y="1026"/>
                </a:lnTo>
                <a:lnTo>
                  <a:pt x="1102" y="1024"/>
                </a:lnTo>
                <a:lnTo>
                  <a:pt x="1103" y="1022"/>
                </a:lnTo>
                <a:lnTo>
                  <a:pt x="1103" y="1019"/>
                </a:lnTo>
                <a:lnTo>
                  <a:pt x="1103" y="1018"/>
                </a:lnTo>
                <a:lnTo>
                  <a:pt x="1103" y="1015"/>
                </a:lnTo>
                <a:lnTo>
                  <a:pt x="1105" y="1012"/>
                </a:lnTo>
                <a:lnTo>
                  <a:pt x="1105" y="1010"/>
                </a:lnTo>
                <a:lnTo>
                  <a:pt x="1105" y="1007"/>
                </a:lnTo>
                <a:lnTo>
                  <a:pt x="1105" y="1004"/>
                </a:lnTo>
                <a:lnTo>
                  <a:pt x="1105" y="1001"/>
                </a:lnTo>
                <a:lnTo>
                  <a:pt x="1106" y="998"/>
                </a:lnTo>
                <a:lnTo>
                  <a:pt x="1106" y="995"/>
                </a:lnTo>
                <a:lnTo>
                  <a:pt x="1106" y="994"/>
                </a:lnTo>
                <a:lnTo>
                  <a:pt x="1106" y="990"/>
                </a:lnTo>
                <a:lnTo>
                  <a:pt x="1107" y="988"/>
                </a:lnTo>
                <a:lnTo>
                  <a:pt x="1107" y="985"/>
                </a:lnTo>
                <a:lnTo>
                  <a:pt x="1107" y="983"/>
                </a:lnTo>
                <a:lnTo>
                  <a:pt x="1107" y="980"/>
                </a:lnTo>
                <a:lnTo>
                  <a:pt x="1109" y="977"/>
                </a:lnTo>
                <a:lnTo>
                  <a:pt x="1109" y="974"/>
                </a:lnTo>
                <a:lnTo>
                  <a:pt x="1109" y="971"/>
                </a:lnTo>
                <a:lnTo>
                  <a:pt x="1109" y="968"/>
                </a:lnTo>
                <a:lnTo>
                  <a:pt x="1109" y="966"/>
                </a:lnTo>
                <a:lnTo>
                  <a:pt x="1110" y="963"/>
                </a:lnTo>
                <a:lnTo>
                  <a:pt x="1110" y="960"/>
                </a:lnTo>
                <a:lnTo>
                  <a:pt x="1110" y="959"/>
                </a:lnTo>
                <a:lnTo>
                  <a:pt x="1110" y="956"/>
                </a:lnTo>
                <a:lnTo>
                  <a:pt x="1112" y="953"/>
                </a:lnTo>
                <a:lnTo>
                  <a:pt x="1112" y="950"/>
                </a:lnTo>
                <a:lnTo>
                  <a:pt x="1112" y="949"/>
                </a:lnTo>
                <a:lnTo>
                  <a:pt x="1112" y="946"/>
                </a:lnTo>
                <a:lnTo>
                  <a:pt x="1112" y="943"/>
                </a:lnTo>
                <a:lnTo>
                  <a:pt x="1113" y="940"/>
                </a:lnTo>
                <a:lnTo>
                  <a:pt x="1113" y="939"/>
                </a:lnTo>
                <a:lnTo>
                  <a:pt x="1113" y="936"/>
                </a:lnTo>
                <a:lnTo>
                  <a:pt x="1113" y="934"/>
                </a:lnTo>
                <a:lnTo>
                  <a:pt x="1114" y="932"/>
                </a:lnTo>
                <a:lnTo>
                  <a:pt x="1114" y="929"/>
                </a:lnTo>
                <a:lnTo>
                  <a:pt x="1114" y="927"/>
                </a:lnTo>
                <a:lnTo>
                  <a:pt x="1114" y="925"/>
                </a:lnTo>
                <a:lnTo>
                  <a:pt x="1116" y="923"/>
                </a:lnTo>
                <a:lnTo>
                  <a:pt x="1116" y="922"/>
                </a:lnTo>
                <a:lnTo>
                  <a:pt x="1116" y="919"/>
                </a:lnTo>
                <a:lnTo>
                  <a:pt x="1116" y="917"/>
                </a:lnTo>
                <a:lnTo>
                  <a:pt x="1116" y="916"/>
                </a:lnTo>
                <a:lnTo>
                  <a:pt x="1117" y="913"/>
                </a:lnTo>
                <a:lnTo>
                  <a:pt x="1117" y="912"/>
                </a:lnTo>
                <a:lnTo>
                  <a:pt x="1117" y="910"/>
                </a:lnTo>
                <a:lnTo>
                  <a:pt x="1117" y="909"/>
                </a:lnTo>
                <a:lnTo>
                  <a:pt x="1119" y="906"/>
                </a:lnTo>
                <a:lnTo>
                  <a:pt x="1119" y="905"/>
                </a:lnTo>
                <a:lnTo>
                  <a:pt x="1119" y="903"/>
                </a:lnTo>
                <a:lnTo>
                  <a:pt x="1119" y="902"/>
                </a:lnTo>
                <a:lnTo>
                  <a:pt x="1119" y="901"/>
                </a:lnTo>
                <a:lnTo>
                  <a:pt x="1120" y="899"/>
                </a:lnTo>
                <a:lnTo>
                  <a:pt x="1120" y="898"/>
                </a:lnTo>
                <a:lnTo>
                  <a:pt x="1120" y="896"/>
                </a:lnTo>
                <a:lnTo>
                  <a:pt x="1120" y="895"/>
                </a:lnTo>
                <a:lnTo>
                  <a:pt x="1122" y="895"/>
                </a:lnTo>
                <a:lnTo>
                  <a:pt x="1122" y="893"/>
                </a:lnTo>
                <a:lnTo>
                  <a:pt x="1122" y="892"/>
                </a:lnTo>
                <a:lnTo>
                  <a:pt x="1122" y="891"/>
                </a:lnTo>
                <a:lnTo>
                  <a:pt x="1123" y="891"/>
                </a:lnTo>
                <a:lnTo>
                  <a:pt x="1123" y="889"/>
                </a:lnTo>
                <a:lnTo>
                  <a:pt x="1123" y="888"/>
                </a:lnTo>
                <a:lnTo>
                  <a:pt x="1123" y="888"/>
                </a:lnTo>
                <a:lnTo>
                  <a:pt x="1123" y="886"/>
                </a:lnTo>
                <a:lnTo>
                  <a:pt x="1124" y="886"/>
                </a:lnTo>
                <a:lnTo>
                  <a:pt x="1124" y="885"/>
                </a:lnTo>
                <a:lnTo>
                  <a:pt x="1124" y="885"/>
                </a:lnTo>
                <a:lnTo>
                  <a:pt x="1124" y="885"/>
                </a:lnTo>
                <a:lnTo>
                  <a:pt x="1126" y="884"/>
                </a:lnTo>
                <a:lnTo>
                  <a:pt x="1126" y="884"/>
                </a:lnTo>
                <a:lnTo>
                  <a:pt x="1126" y="882"/>
                </a:lnTo>
                <a:lnTo>
                  <a:pt x="1126" y="882"/>
                </a:lnTo>
                <a:lnTo>
                  <a:pt x="1126" y="882"/>
                </a:lnTo>
                <a:lnTo>
                  <a:pt x="1127" y="882"/>
                </a:lnTo>
                <a:lnTo>
                  <a:pt x="1127" y="882"/>
                </a:lnTo>
                <a:lnTo>
                  <a:pt x="1127" y="882"/>
                </a:lnTo>
                <a:lnTo>
                  <a:pt x="1127" y="882"/>
                </a:lnTo>
                <a:lnTo>
                  <a:pt x="1129" y="882"/>
                </a:lnTo>
                <a:lnTo>
                  <a:pt x="1129" y="882"/>
                </a:lnTo>
                <a:lnTo>
                  <a:pt x="1129" y="882"/>
                </a:lnTo>
                <a:lnTo>
                  <a:pt x="1129" y="882"/>
                </a:lnTo>
                <a:lnTo>
                  <a:pt x="1130" y="882"/>
                </a:lnTo>
                <a:lnTo>
                  <a:pt x="1130" y="882"/>
                </a:lnTo>
                <a:lnTo>
                  <a:pt x="1130" y="882"/>
                </a:lnTo>
                <a:lnTo>
                  <a:pt x="1130" y="882"/>
                </a:lnTo>
                <a:lnTo>
                  <a:pt x="1130" y="884"/>
                </a:lnTo>
                <a:lnTo>
                  <a:pt x="1131" y="884"/>
                </a:lnTo>
                <a:lnTo>
                  <a:pt x="1131" y="884"/>
                </a:lnTo>
                <a:lnTo>
                  <a:pt x="1131" y="885"/>
                </a:lnTo>
                <a:lnTo>
                  <a:pt x="1131" y="885"/>
                </a:lnTo>
                <a:lnTo>
                  <a:pt x="1133" y="885"/>
                </a:lnTo>
                <a:lnTo>
                  <a:pt x="1133" y="886"/>
                </a:lnTo>
                <a:lnTo>
                  <a:pt x="1133" y="886"/>
                </a:lnTo>
                <a:lnTo>
                  <a:pt x="1133" y="888"/>
                </a:lnTo>
                <a:lnTo>
                  <a:pt x="1133" y="888"/>
                </a:lnTo>
                <a:lnTo>
                  <a:pt x="1134" y="889"/>
                </a:lnTo>
                <a:lnTo>
                  <a:pt x="1134" y="889"/>
                </a:lnTo>
                <a:lnTo>
                  <a:pt x="1134" y="891"/>
                </a:lnTo>
                <a:lnTo>
                  <a:pt x="1134" y="892"/>
                </a:lnTo>
                <a:lnTo>
                  <a:pt x="1136" y="892"/>
                </a:lnTo>
                <a:lnTo>
                  <a:pt x="1136" y="893"/>
                </a:lnTo>
                <a:lnTo>
                  <a:pt x="1136" y="895"/>
                </a:lnTo>
                <a:lnTo>
                  <a:pt x="1136" y="896"/>
                </a:lnTo>
                <a:lnTo>
                  <a:pt x="1136" y="896"/>
                </a:lnTo>
                <a:lnTo>
                  <a:pt x="1137" y="898"/>
                </a:lnTo>
                <a:lnTo>
                  <a:pt x="1137" y="899"/>
                </a:lnTo>
                <a:lnTo>
                  <a:pt x="1137" y="901"/>
                </a:lnTo>
                <a:lnTo>
                  <a:pt x="1137" y="902"/>
                </a:lnTo>
                <a:lnTo>
                  <a:pt x="1139" y="903"/>
                </a:lnTo>
                <a:lnTo>
                  <a:pt x="1139" y="903"/>
                </a:lnTo>
                <a:lnTo>
                  <a:pt x="1139" y="905"/>
                </a:lnTo>
                <a:lnTo>
                  <a:pt x="1139" y="906"/>
                </a:lnTo>
                <a:lnTo>
                  <a:pt x="1140" y="908"/>
                </a:lnTo>
                <a:lnTo>
                  <a:pt x="1140" y="909"/>
                </a:lnTo>
                <a:lnTo>
                  <a:pt x="1140" y="910"/>
                </a:lnTo>
                <a:lnTo>
                  <a:pt x="1140" y="912"/>
                </a:lnTo>
                <a:lnTo>
                  <a:pt x="1140" y="913"/>
                </a:lnTo>
                <a:lnTo>
                  <a:pt x="1141" y="915"/>
                </a:lnTo>
                <a:lnTo>
                  <a:pt x="1141" y="916"/>
                </a:lnTo>
                <a:lnTo>
                  <a:pt x="1141" y="917"/>
                </a:lnTo>
                <a:lnTo>
                  <a:pt x="1141" y="919"/>
                </a:lnTo>
                <a:lnTo>
                  <a:pt x="1143" y="920"/>
                </a:lnTo>
                <a:lnTo>
                  <a:pt x="1143" y="922"/>
                </a:lnTo>
                <a:lnTo>
                  <a:pt x="1143" y="923"/>
                </a:lnTo>
                <a:lnTo>
                  <a:pt x="1143" y="925"/>
                </a:lnTo>
                <a:lnTo>
                  <a:pt x="1143" y="927"/>
                </a:lnTo>
                <a:lnTo>
                  <a:pt x="1144" y="929"/>
                </a:lnTo>
                <a:lnTo>
                  <a:pt x="1144" y="930"/>
                </a:lnTo>
                <a:lnTo>
                  <a:pt x="1144" y="932"/>
                </a:lnTo>
                <a:lnTo>
                  <a:pt x="1144" y="933"/>
                </a:lnTo>
                <a:lnTo>
                  <a:pt x="1146" y="934"/>
                </a:lnTo>
                <a:lnTo>
                  <a:pt x="1146" y="936"/>
                </a:lnTo>
                <a:lnTo>
                  <a:pt x="1146" y="937"/>
                </a:lnTo>
                <a:lnTo>
                  <a:pt x="1146" y="939"/>
                </a:lnTo>
                <a:lnTo>
                  <a:pt x="1147" y="940"/>
                </a:lnTo>
                <a:lnTo>
                  <a:pt x="1147" y="942"/>
                </a:lnTo>
                <a:lnTo>
                  <a:pt x="1147" y="943"/>
                </a:lnTo>
                <a:lnTo>
                  <a:pt x="1147" y="944"/>
                </a:lnTo>
                <a:lnTo>
                  <a:pt x="1147" y="946"/>
                </a:lnTo>
                <a:lnTo>
                  <a:pt x="1148" y="947"/>
                </a:lnTo>
                <a:lnTo>
                  <a:pt x="1148" y="949"/>
                </a:lnTo>
                <a:lnTo>
                  <a:pt x="1148" y="950"/>
                </a:lnTo>
                <a:lnTo>
                  <a:pt x="1148" y="951"/>
                </a:lnTo>
                <a:lnTo>
                  <a:pt x="1150" y="953"/>
                </a:lnTo>
                <a:lnTo>
                  <a:pt x="1150" y="954"/>
                </a:lnTo>
                <a:lnTo>
                  <a:pt x="1150" y="956"/>
                </a:lnTo>
                <a:lnTo>
                  <a:pt x="1150" y="957"/>
                </a:lnTo>
                <a:lnTo>
                  <a:pt x="1150" y="959"/>
                </a:lnTo>
                <a:lnTo>
                  <a:pt x="1151" y="959"/>
                </a:lnTo>
                <a:lnTo>
                  <a:pt x="1151" y="960"/>
                </a:lnTo>
                <a:lnTo>
                  <a:pt x="1151" y="961"/>
                </a:lnTo>
                <a:lnTo>
                  <a:pt x="1151" y="963"/>
                </a:lnTo>
                <a:lnTo>
                  <a:pt x="1153" y="964"/>
                </a:lnTo>
                <a:lnTo>
                  <a:pt x="1153" y="964"/>
                </a:lnTo>
                <a:lnTo>
                  <a:pt x="1153" y="966"/>
                </a:lnTo>
                <a:lnTo>
                  <a:pt x="1153" y="966"/>
                </a:lnTo>
                <a:lnTo>
                  <a:pt x="1154" y="967"/>
                </a:lnTo>
                <a:lnTo>
                  <a:pt x="1154" y="968"/>
                </a:lnTo>
                <a:lnTo>
                  <a:pt x="1154" y="968"/>
                </a:lnTo>
                <a:lnTo>
                  <a:pt x="1154" y="970"/>
                </a:lnTo>
                <a:lnTo>
                  <a:pt x="1154" y="970"/>
                </a:lnTo>
                <a:lnTo>
                  <a:pt x="1156" y="971"/>
                </a:lnTo>
                <a:lnTo>
                  <a:pt x="1156" y="971"/>
                </a:lnTo>
                <a:lnTo>
                  <a:pt x="1156" y="971"/>
                </a:lnTo>
                <a:lnTo>
                  <a:pt x="1156" y="973"/>
                </a:lnTo>
                <a:lnTo>
                  <a:pt x="1157" y="973"/>
                </a:lnTo>
                <a:lnTo>
                  <a:pt x="1157" y="973"/>
                </a:lnTo>
                <a:lnTo>
                  <a:pt x="1157" y="973"/>
                </a:lnTo>
                <a:lnTo>
                  <a:pt x="1157" y="974"/>
                </a:lnTo>
                <a:lnTo>
                  <a:pt x="1157" y="974"/>
                </a:lnTo>
                <a:lnTo>
                  <a:pt x="1158" y="974"/>
                </a:lnTo>
                <a:lnTo>
                  <a:pt x="1158" y="974"/>
                </a:lnTo>
                <a:lnTo>
                  <a:pt x="1158" y="974"/>
                </a:lnTo>
                <a:lnTo>
                  <a:pt x="1158" y="974"/>
                </a:lnTo>
                <a:lnTo>
                  <a:pt x="1160" y="974"/>
                </a:lnTo>
                <a:lnTo>
                  <a:pt x="1160" y="974"/>
                </a:lnTo>
                <a:lnTo>
                  <a:pt x="1160" y="974"/>
                </a:lnTo>
                <a:lnTo>
                  <a:pt x="1160" y="974"/>
                </a:lnTo>
                <a:lnTo>
                  <a:pt x="1161" y="974"/>
                </a:lnTo>
                <a:lnTo>
                  <a:pt x="1161" y="974"/>
                </a:lnTo>
                <a:lnTo>
                  <a:pt x="1161" y="974"/>
                </a:lnTo>
                <a:lnTo>
                  <a:pt x="1161" y="973"/>
                </a:lnTo>
                <a:lnTo>
                  <a:pt x="1161" y="973"/>
                </a:lnTo>
                <a:lnTo>
                  <a:pt x="1163" y="973"/>
                </a:lnTo>
                <a:lnTo>
                  <a:pt x="1163" y="973"/>
                </a:lnTo>
                <a:lnTo>
                  <a:pt x="1163" y="973"/>
                </a:lnTo>
                <a:lnTo>
                  <a:pt x="1163" y="971"/>
                </a:lnTo>
                <a:lnTo>
                  <a:pt x="1164" y="971"/>
                </a:lnTo>
                <a:lnTo>
                  <a:pt x="1164" y="971"/>
                </a:lnTo>
                <a:lnTo>
                  <a:pt x="1164" y="971"/>
                </a:lnTo>
                <a:lnTo>
                  <a:pt x="1164" y="970"/>
                </a:lnTo>
                <a:lnTo>
                  <a:pt x="1164" y="970"/>
                </a:lnTo>
                <a:lnTo>
                  <a:pt x="1165" y="970"/>
                </a:lnTo>
                <a:lnTo>
                  <a:pt x="1165" y="970"/>
                </a:lnTo>
                <a:lnTo>
                  <a:pt x="1165" y="968"/>
                </a:lnTo>
                <a:lnTo>
                  <a:pt x="1165" y="968"/>
                </a:lnTo>
                <a:lnTo>
                  <a:pt x="1167" y="968"/>
                </a:lnTo>
                <a:lnTo>
                  <a:pt x="1167" y="968"/>
                </a:lnTo>
                <a:lnTo>
                  <a:pt x="1167" y="967"/>
                </a:lnTo>
                <a:lnTo>
                  <a:pt x="1167" y="967"/>
                </a:lnTo>
                <a:lnTo>
                  <a:pt x="1167" y="967"/>
                </a:lnTo>
                <a:lnTo>
                  <a:pt x="1168" y="967"/>
                </a:lnTo>
                <a:lnTo>
                  <a:pt x="1168" y="966"/>
                </a:lnTo>
                <a:lnTo>
                  <a:pt x="1168" y="966"/>
                </a:lnTo>
                <a:lnTo>
                  <a:pt x="1168" y="966"/>
                </a:lnTo>
                <a:lnTo>
                  <a:pt x="1170" y="966"/>
                </a:lnTo>
                <a:lnTo>
                  <a:pt x="1170" y="966"/>
                </a:lnTo>
                <a:lnTo>
                  <a:pt x="1170" y="964"/>
                </a:lnTo>
                <a:lnTo>
                  <a:pt x="1170" y="964"/>
                </a:lnTo>
                <a:lnTo>
                  <a:pt x="1171" y="964"/>
                </a:lnTo>
                <a:lnTo>
                  <a:pt x="1171" y="964"/>
                </a:lnTo>
                <a:lnTo>
                  <a:pt x="1171" y="964"/>
                </a:lnTo>
                <a:lnTo>
                  <a:pt x="1171" y="964"/>
                </a:lnTo>
                <a:lnTo>
                  <a:pt x="1171" y="963"/>
                </a:lnTo>
                <a:lnTo>
                  <a:pt x="1172" y="963"/>
                </a:lnTo>
                <a:lnTo>
                  <a:pt x="1172" y="963"/>
                </a:lnTo>
                <a:lnTo>
                  <a:pt x="1172" y="963"/>
                </a:lnTo>
                <a:lnTo>
                  <a:pt x="1172" y="963"/>
                </a:lnTo>
                <a:lnTo>
                  <a:pt x="1174" y="963"/>
                </a:lnTo>
                <a:lnTo>
                  <a:pt x="1174" y="963"/>
                </a:lnTo>
                <a:lnTo>
                  <a:pt x="1174" y="963"/>
                </a:lnTo>
                <a:lnTo>
                  <a:pt x="1174" y="963"/>
                </a:lnTo>
                <a:lnTo>
                  <a:pt x="1174" y="963"/>
                </a:lnTo>
                <a:lnTo>
                  <a:pt x="1175" y="963"/>
                </a:lnTo>
                <a:lnTo>
                  <a:pt x="1175" y="963"/>
                </a:lnTo>
                <a:lnTo>
                  <a:pt x="1175" y="963"/>
                </a:lnTo>
                <a:lnTo>
                  <a:pt x="1175" y="963"/>
                </a:lnTo>
                <a:lnTo>
                  <a:pt x="1177" y="963"/>
                </a:lnTo>
                <a:lnTo>
                  <a:pt x="1177" y="963"/>
                </a:lnTo>
                <a:lnTo>
                  <a:pt x="1177" y="963"/>
                </a:lnTo>
                <a:lnTo>
                  <a:pt x="1177" y="963"/>
                </a:lnTo>
                <a:lnTo>
                  <a:pt x="1178" y="963"/>
                </a:lnTo>
                <a:lnTo>
                  <a:pt x="1178" y="963"/>
                </a:lnTo>
                <a:lnTo>
                  <a:pt x="1178" y="963"/>
                </a:lnTo>
                <a:lnTo>
                  <a:pt x="1178" y="963"/>
                </a:lnTo>
                <a:lnTo>
                  <a:pt x="1178" y="963"/>
                </a:lnTo>
                <a:lnTo>
                  <a:pt x="1180" y="963"/>
                </a:lnTo>
                <a:lnTo>
                  <a:pt x="1180" y="963"/>
                </a:lnTo>
                <a:lnTo>
                  <a:pt x="1180" y="963"/>
                </a:lnTo>
                <a:lnTo>
                  <a:pt x="1180" y="964"/>
                </a:lnTo>
                <a:lnTo>
                  <a:pt x="1181" y="964"/>
                </a:lnTo>
                <a:lnTo>
                  <a:pt x="1181" y="964"/>
                </a:lnTo>
                <a:lnTo>
                  <a:pt x="1181" y="964"/>
                </a:lnTo>
                <a:lnTo>
                  <a:pt x="1181" y="964"/>
                </a:lnTo>
                <a:lnTo>
                  <a:pt x="1181" y="964"/>
                </a:lnTo>
                <a:lnTo>
                  <a:pt x="1182" y="964"/>
                </a:lnTo>
                <a:lnTo>
                  <a:pt x="1182" y="964"/>
                </a:lnTo>
                <a:lnTo>
                  <a:pt x="1182" y="964"/>
                </a:lnTo>
                <a:lnTo>
                  <a:pt x="1182" y="966"/>
                </a:lnTo>
                <a:lnTo>
                  <a:pt x="1184" y="966"/>
                </a:lnTo>
                <a:lnTo>
                  <a:pt x="1184" y="966"/>
                </a:lnTo>
                <a:lnTo>
                  <a:pt x="1184" y="966"/>
                </a:lnTo>
                <a:lnTo>
                  <a:pt x="1184" y="966"/>
                </a:lnTo>
                <a:lnTo>
                  <a:pt x="1185" y="966"/>
                </a:lnTo>
                <a:lnTo>
                  <a:pt x="1185" y="966"/>
                </a:lnTo>
                <a:lnTo>
                  <a:pt x="1185" y="966"/>
                </a:lnTo>
                <a:lnTo>
                  <a:pt x="1185" y="966"/>
                </a:lnTo>
                <a:lnTo>
                  <a:pt x="1185" y="966"/>
                </a:lnTo>
                <a:lnTo>
                  <a:pt x="1187" y="966"/>
                </a:lnTo>
                <a:lnTo>
                  <a:pt x="1187" y="967"/>
                </a:lnTo>
                <a:lnTo>
                  <a:pt x="1187" y="967"/>
                </a:lnTo>
                <a:lnTo>
                  <a:pt x="1187" y="967"/>
                </a:lnTo>
                <a:lnTo>
                  <a:pt x="1188" y="967"/>
                </a:lnTo>
                <a:lnTo>
                  <a:pt x="1188" y="967"/>
                </a:lnTo>
                <a:lnTo>
                  <a:pt x="1188" y="967"/>
                </a:lnTo>
                <a:lnTo>
                  <a:pt x="1188" y="967"/>
                </a:lnTo>
                <a:lnTo>
                  <a:pt x="1188" y="967"/>
                </a:lnTo>
                <a:lnTo>
                  <a:pt x="1189" y="967"/>
                </a:lnTo>
                <a:lnTo>
                  <a:pt x="1189" y="966"/>
                </a:lnTo>
                <a:lnTo>
                  <a:pt x="1189" y="966"/>
                </a:lnTo>
                <a:lnTo>
                  <a:pt x="1189" y="966"/>
                </a:lnTo>
                <a:lnTo>
                  <a:pt x="1191" y="966"/>
                </a:lnTo>
                <a:lnTo>
                  <a:pt x="1191" y="966"/>
                </a:lnTo>
                <a:lnTo>
                  <a:pt x="1191" y="966"/>
                </a:lnTo>
                <a:lnTo>
                  <a:pt x="1191" y="966"/>
                </a:lnTo>
                <a:lnTo>
                  <a:pt x="1192" y="966"/>
                </a:lnTo>
                <a:lnTo>
                  <a:pt x="1192" y="966"/>
                </a:lnTo>
                <a:lnTo>
                  <a:pt x="1192" y="964"/>
                </a:lnTo>
                <a:lnTo>
                  <a:pt x="1192" y="964"/>
                </a:lnTo>
                <a:lnTo>
                  <a:pt x="1192" y="964"/>
                </a:lnTo>
                <a:lnTo>
                  <a:pt x="1194" y="964"/>
                </a:lnTo>
                <a:lnTo>
                  <a:pt x="1194" y="964"/>
                </a:lnTo>
                <a:lnTo>
                  <a:pt x="1194" y="963"/>
                </a:lnTo>
                <a:lnTo>
                  <a:pt x="1194" y="963"/>
                </a:lnTo>
                <a:lnTo>
                  <a:pt x="1195" y="963"/>
                </a:lnTo>
                <a:lnTo>
                  <a:pt x="1195" y="961"/>
                </a:lnTo>
                <a:lnTo>
                  <a:pt x="1195" y="961"/>
                </a:lnTo>
                <a:lnTo>
                  <a:pt x="1195" y="961"/>
                </a:lnTo>
                <a:lnTo>
                  <a:pt x="1195" y="961"/>
                </a:lnTo>
                <a:lnTo>
                  <a:pt x="1197" y="960"/>
                </a:lnTo>
                <a:lnTo>
                  <a:pt x="1197" y="960"/>
                </a:lnTo>
                <a:lnTo>
                  <a:pt x="1197" y="960"/>
                </a:lnTo>
                <a:lnTo>
                  <a:pt x="1197" y="959"/>
                </a:lnTo>
                <a:lnTo>
                  <a:pt x="1198" y="959"/>
                </a:lnTo>
                <a:lnTo>
                  <a:pt x="1198" y="959"/>
                </a:lnTo>
                <a:lnTo>
                  <a:pt x="1198" y="957"/>
                </a:lnTo>
                <a:lnTo>
                  <a:pt x="1198" y="957"/>
                </a:lnTo>
                <a:lnTo>
                  <a:pt x="1198" y="956"/>
                </a:lnTo>
                <a:lnTo>
                  <a:pt x="1199" y="956"/>
                </a:lnTo>
                <a:lnTo>
                  <a:pt x="1199" y="956"/>
                </a:lnTo>
                <a:lnTo>
                  <a:pt x="1199" y="954"/>
                </a:lnTo>
                <a:lnTo>
                  <a:pt x="1199" y="954"/>
                </a:lnTo>
                <a:lnTo>
                  <a:pt x="1201" y="953"/>
                </a:lnTo>
                <a:lnTo>
                  <a:pt x="1201" y="953"/>
                </a:lnTo>
                <a:lnTo>
                  <a:pt x="1201" y="953"/>
                </a:lnTo>
                <a:lnTo>
                  <a:pt x="1201" y="951"/>
                </a:lnTo>
                <a:lnTo>
                  <a:pt x="1202" y="951"/>
                </a:lnTo>
                <a:lnTo>
                  <a:pt x="1202" y="951"/>
                </a:lnTo>
                <a:lnTo>
                  <a:pt x="1202" y="950"/>
                </a:lnTo>
                <a:lnTo>
                  <a:pt x="1202" y="950"/>
                </a:lnTo>
                <a:lnTo>
                  <a:pt x="1202" y="950"/>
                </a:lnTo>
                <a:lnTo>
                  <a:pt x="1204" y="949"/>
                </a:lnTo>
                <a:lnTo>
                  <a:pt x="1204" y="949"/>
                </a:lnTo>
                <a:lnTo>
                  <a:pt x="1204" y="947"/>
                </a:lnTo>
                <a:lnTo>
                  <a:pt x="1204" y="947"/>
                </a:lnTo>
                <a:lnTo>
                  <a:pt x="1205" y="947"/>
                </a:lnTo>
                <a:lnTo>
                  <a:pt x="1205" y="946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044" name="Freeform 764"/>
          <p:cNvSpPr>
            <a:spLocks/>
          </p:cNvSpPr>
          <p:nvPr/>
        </p:nvSpPr>
        <p:spPr bwMode="auto">
          <a:xfrm>
            <a:off x="3810000" y="5624513"/>
            <a:ext cx="382588" cy="322262"/>
          </a:xfrm>
          <a:custGeom>
            <a:avLst/>
            <a:gdLst/>
            <a:ahLst/>
            <a:cxnLst>
              <a:cxn ang="0">
                <a:pos x="3" y="95"/>
              </a:cxn>
              <a:cxn ang="0">
                <a:pos x="7" y="94"/>
              </a:cxn>
              <a:cxn ang="0">
                <a:pos x="11" y="98"/>
              </a:cxn>
              <a:cxn ang="0">
                <a:pos x="14" y="105"/>
              </a:cxn>
              <a:cxn ang="0">
                <a:pos x="18" y="118"/>
              </a:cxn>
              <a:cxn ang="0">
                <a:pos x="23" y="133"/>
              </a:cxn>
              <a:cxn ang="0">
                <a:pos x="27" y="152"/>
              </a:cxn>
              <a:cxn ang="0">
                <a:pos x="30" y="173"/>
              </a:cxn>
              <a:cxn ang="0">
                <a:pos x="34" y="194"/>
              </a:cxn>
              <a:cxn ang="0">
                <a:pos x="38" y="188"/>
              </a:cxn>
              <a:cxn ang="0">
                <a:pos x="41" y="170"/>
              </a:cxn>
              <a:cxn ang="0">
                <a:pos x="45" y="153"/>
              </a:cxn>
              <a:cxn ang="0">
                <a:pos x="50" y="140"/>
              </a:cxn>
              <a:cxn ang="0">
                <a:pos x="54" y="130"/>
              </a:cxn>
              <a:cxn ang="0">
                <a:pos x="57" y="126"/>
              </a:cxn>
              <a:cxn ang="0">
                <a:pos x="61" y="125"/>
              </a:cxn>
              <a:cxn ang="0">
                <a:pos x="65" y="125"/>
              </a:cxn>
              <a:cxn ang="0">
                <a:pos x="69" y="128"/>
              </a:cxn>
              <a:cxn ang="0">
                <a:pos x="72" y="128"/>
              </a:cxn>
              <a:cxn ang="0">
                <a:pos x="77" y="126"/>
              </a:cxn>
              <a:cxn ang="0">
                <a:pos x="81" y="120"/>
              </a:cxn>
              <a:cxn ang="0">
                <a:pos x="84" y="112"/>
              </a:cxn>
              <a:cxn ang="0">
                <a:pos x="88" y="103"/>
              </a:cxn>
              <a:cxn ang="0">
                <a:pos x="92" y="95"/>
              </a:cxn>
              <a:cxn ang="0">
                <a:pos x="96" y="89"/>
              </a:cxn>
              <a:cxn ang="0">
                <a:pos x="99" y="86"/>
              </a:cxn>
              <a:cxn ang="0">
                <a:pos x="103" y="88"/>
              </a:cxn>
              <a:cxn ang="0">
                <a:pos x="108" y="92"/>
              </a:cxn>
              <a:cxn ang="0">
                <a:pos x="112" y="101"/>
              </a:cxn>
              <a:cxn ang="0">
                <a:pos x="115" y="111"/>
              </a:cxn>
              <a:cxn ang="0">
                <a:pos x="119" y="120"/>
              </a:cxn>
              <a:cxn ang="0">
                <a:pos x="123" y="129"/>
              </a:cxn>
              <a:cxn ang="0">
                <a:pos x="126" y="133"/>
              </a:cxn>
              <a:cxn ang="0">
                <a:pos x="130" y="132"/>
              </a:cxn>
              <a:cxn ang="0">
                <a:pos x="135" y="128"/>
              </a:cxn>
              <a:cxn ang="0">
                <a:pos x="139" y="119"/>
              </a:cxn>
              <a:cxn ang="0">
                <a:pos x="142" y="112"/>
              </a:cxn>
              <a:cxn ang="0">
                <a:pos x="146" y="108"/>
              </a:cxn>
              <a:cxn ang="0">
                <a:pos x="150" y="106"/>
              </a:cxn>
              <a:cxn ang="0">
                <a:pos x="154" y="108"/>
              </a:cxn>
              <a:cxn ang="0">
                <a:pos x="157" y="112"/>
              </a:cxn>
              <a:cxn ang="0">
                <a:pos x="161" y="120"/>
              </a:cxn>
              <a:cxn ang="0">
                <a:pos x="166" y="132"/>
              </a:cxn>
              <a:cxn ang="0">
                <a:pos x="169" y="145"/>
              </a:cxn>
              <a:cxn ang="0">
                <a:pos x="173" y="157"/>
              </a:cxn>
              <a:cxn ang="0">
                <a:pos x="177" y="170"/>
              </a:cxn>
              <a:cxn ang="0">
                <a:pos x="181" y="178"/>
              </a:cxn>
              <a:cxn ang="0">
                <a:pos x="184" y="181"/>
              </a:cxn>
              <a:cxn ang="0">
                <a:pos x="188" y="178"/>
              </a:cxn>
              <a:cxn ang="0">
                <a:pos x="193" y="176"/>
              </a:cxn>
              <a:cxn ang="0">
                <a:pos x="195" y="174"/>
              </a:cxn>
              <a:cxn ang="0">
                <a:pos x="200" y="176"/>
              </a:cxn>
              <a:cxn ang="0">
                <a:pos x="204" y="183"/>
              </a:cxn>
              <a:cxn ang="0">
                <a:pos x="208" y="193"/>
              </a:cxn>
              <a:cxn ang="0">
                <a:pos x="211" y="200"/>
              </a:cxn>
              <a:cxn ang="0">
                <a:pos x="215" y="181"/>
              </a:cxn>
              <a:cxn ang="0">
                <a:pos x="220" y="159"/>
              </a:cxn>
              <a:cxn ang="0">
                <a:pos x="224" y="133"/>
              </a:cxn>
              <a:cxn ang="0">
                <a:pos x="227" y="105"/>
              </a:cxn>
              <a:cxn ang="0">
                <a:pos x="231" y="75"/>
              </a:cxn>
              <a:cxn ang="0">
                <a:pos x="235" y="45"/>
              </a:cxn>
              <a:cxn ang="0">
                <a:pos x="238" y="16"/>
              </a:cxn>
            </a:cxnLst>
            <a:rect l="0" t="0" r="r" b="b"/>
            <a:pathLst>
              <a:path w="241" h="203">
                <a:moveTo>
                  <a:pt x="0" y="99"/>
                </a:moveTo>
                <a:lnTo>
                  <a:pt x="0" y="98"/>
                </a:lnTo>
                <a:lnTo>
                  <a:pt x="0" y="98"/>
                </a:lnTo>
                <a:lnTo>
                  <a:pt x="0" y="98"/>
                </a:lnTo>
                <a:lnTo>
                  <a:pt x="1" y="96"/>
                </a:lnTo>
                <a:lnTo>
                  <a:pt x="1" y="96"/>
                </a:lnTo>
                <a:lnTo>
                  <a:pt x="1" y="96"/>
                </a:lnTo>
                <a:lnTo>
                  <a:pt x="1" y="96"/>
                </a:lnTo>
                <a:lnTo>
                  <a:pt x="3" y="96"/>
                </a:lnTo>
                <a:lnTo>
                  <a:pt x="3" y="95"/>
                </a:lnTo>
                <a:lnTo>
                  <a:pt x="3" y="95"/>
                </a:lnTo>
                <a:lnTo>
                  <a:pt x="3" y="95"/>
                </a:lnTo>
                <a:lnTo>
                  <a:pt x="4" y="95"/>
                </a:lnTo>
                <a:lnTo>
                  <a:pt x="4" y="95"/>
                </a:lnTo>
                <a:lnTo>
                  <a:pt x="4" y="94"/>
                </a:lnTo>
                <a:lnTo>
                  <a:pt x="4" y="94"/>
                </a:lnTo>
                <a:lnTo>
                  <a:pt x="4" y="94"/>
                </a:lnTo>
                <a:lnTo>
                  <a:pt x="6" y="94"/>
                </a:lnTo>
                <a:lnTo>
                  <a:pt x="6" y="94"/>
                </a:lnTo>
                <a:lnTo>
                  <a:pt x="6" y="94"/>
                </a:lnTo>
                <a:lnTo>
                  <a:pt x="6" y="94"/>
                </a:lnTo>
                <a:lnTo>
                  <a:pt x="7" y="94"/>
                </a:lnTo>
                <a:lnTo>
                  <a:pt x="7" y="94"/>
                </a:lnTo>
                <a:lnTo>
                  <a:pt x="7" y="94"/>
                </a:lnTo>
                <a:lnTo>
                  <a:pt x="7" y="94"/>
                </a:lnTo>
                <a:lnTo>
                  <a:pt x="7" y="94"/>
                </a:lnTo>
                <a:lnTo>
                  <a:pt x="9" y="95"/>
                </a:lnTo>
                <a:lnTo>
                  <a:pt x="9" y="95"/>
                </a:lnTo>
                <a:lnTo>
                  <a:pt x="9" y="95"/>
                </a:lnTo>
                <a:lnTo>
                  <a:pt x="9" y="95"/>
                </a:lnTo>
                <a:lnTo>
                  <a:pt x="10" y="95"/>
                </a:lnTo>
                <a:lnTo>
                  <a:pt x="10" y="96"/>
                </a:lnTo>
                <a:lnTo>
                  <a:pt x="10" y="96"/>
                </a:lnTo>
                <a:lnTo>
                  <a:pt x="10" y="96"/>
                </a:lnTo>
                <a:lnTo>
                  <a:pt x="10" y="96"/>
                </a:lnTo>
                <a:lnTo>
                  <a:pt x="11" y="98"/>
                </a:lnTo>
                <a:lnTo>
                  <a:pt x="11" y="98"/>
                </a:lnTo>
                <a:lnTo>
                  <a:pt x="11" y="98"/>
                </a:lnTo>
                <a:lnTo>
                  <a:pt x="11" y="99"/>
                </a:lnTo>
                <a:lnTo>
                  <a:pt x="13" y="99"/>
                </a:lnTo>
                <a:lnTo>
                  <a:pt x="13" y="99"/>
                </a:lnTo>
                <a:lnTo>
                  <a:pt x="13" y="101"/>
                </a:lnTo>
                <a:lnTo>
                  <a:pt x="13" y="101"/>
                </a:lnTo>
                <a:lnTo>
                  <a:pt x="14" y="102"/>
                </a:lnTo>
                <a:lnTo>
                  <a:pt x="14" y="102"/>
                </a:lnTo>
                <a:lnTo>
                  <a:pt x="14" y="103"/>
                </a:lnTo>
                <a:lnTo>
                  <a:pt x="14" y="105"/>
                </a:lnTo>
                <a:lnTo>
                  <a:pt x="14" y="105"/>
                </a:lnTo>
                <a:lnTo>
                  <a:pt x="16" y="106"/>
                </a:lnTo>
                <a:lnTo>
                  <a:pt x="16" y="106"/>
                </a:lnTo>
                <a:lnTo>
                  <a:pt x="16" y="108"/>
                </a:lnTo>
                <a:lnTo>
                  <a:pt x="16" y="109"/>
                </a:lnTo>
                <a:lnTo>
                  <a:pt x="17" y="109"/>
                </a:lnTo>
                <a:lnTo>
                  <a:pt x="17" y="111"/>
                </a:lnTo>
                <a:lnTo>
                  <a:pt x="17" y="112"/>
                </a:lnTo>
                <a:lnTo>
                  <a:pt x="17" y="112"/>
                </a:lnTo>
                <a:lnTo>
                  <a:pt x="17" y="113"/>
                </a:lnTo>
                <a:lnTo>
                  <a:pt x="18" y="115"/>
                </a:lnTo>
                <a:lnTo>
                  <a:pt x="18" y="116"/>
                </a:lnTo>
                <a:lnTo>
                  <a:pt x="18" y="118"/>
                </a:lnTo>
                <a:lnTo>
                  <a:pt x="18" y="118"/>
                </a:lnTo>
                <a:lnTo>
                  <a:pt x="20" y="119"/>
                </a:lnTo>
                <a:lnTo>
                  <a:pt x="20" y="120"/>
                </a:lnTo>
                <a:lnTo>
                  <a:pt x="20" y="122"/>
                </a:lnTo>
                <a:lnTo>
                  <a:pt x="20" y="123"/>
                </a:lnTo>
                <a:lnTo>
                  <a:pt x="21" y="125"/>
                </a:lnTo>
                <a:lnTo>
                  <a:pt x="21" y="126"/>
                </a:lnTo>
                <a:lnTo>
                  <a:pt x="21" y="128"/>
                </a:lnTo>
                <a:lnTo>
                  <a:pt x="21" y="129"/>
                </a:lnTo>
                <a:lnTo>
                  <a:pt x="21" y="130"/>
                </a:lnTo>
                <a:lnTo>
                  <a:pt x="23" y="132"/>
                </a:lnTo>
                <a:lnTo>
                  <a:pt x="23" y="133"/>
                </a:lnTo>
                <a:lnTo>
                  <a:pt x="23" y="135"/>
                </a:lnTo>
                <a:lnTo>
                  <a:pt x="23" y="136"/>
                </a:lnTo>
                <a:lnTo>
                  <a:pt x="24" y="137"/>
                </a:lnTo>
                <a:lnTo>
                  <a:pt x="24" y="139"/>
                </a:lnTo>
                <a:lnTo>
                  <a:pt x="24" y="140"/>
                </a:lnTo>
                <a:lnTo>
                  <a:pt x="24" y="142"/>
                </a:lnTo>
                <a:lnTo>
                  <a:pt x="24" y="145"/>
                </a:lnTo>
                <a:lnTo>
                  <a:pt x="26" y="146"/>
                </a:lnTo>
                <a:lnTo>
                  <a:pt x="26" y="147"/>
                </a:lnTo>
                <a:lnTo>
                  <a:pt x="26" y="149"/>
                </a:lnTo>
                <a:lnTo>
                  <a:pt x="26" y="150"/>
                </a:lnTo>
                <a:lnTo>
                  <a:pt x="27" y="152"/>
                </a:lnTo>
                <a:lnTo>
                  <a:pt x="27" y="154"/>
                </a:lnTo>
                <a:lnTo>
                  <a:pt x="27" y="156"/>
                </a:lnTo>
                <a:lnTo>
                  <a:pt x="27" y="157"/>
                </a:lnTo>
                <a:lnTo>
                  <a:pt x="28" y="159"/>
                </a:lnTo>
                <a:lnTo>
                  <a:pt x="28" y="160"/>
                </a:lnTo>
                <a:lnTo>
                  <a:pt x="28" y="163"/>
                </a:lnTo>
                <a:lnTo>
                  <a:pt x="28" y="164"/>
                </a:lnTo>
                <a:lnTo>
                  <a:pt x="28" y="166"/>
                </a:lnTo>
                <a:lnTo>
                  <a:pt x="30" y="167"/>
                </a:lnTo>
                <a:lnTo>
                  <a:pt x="30" y="170"/>
                </a:lnTo>
                <a:lnTo>
                  <a:pt x="30" y="171"/>
                </a:lnTo>
                <a:lnTo>
                  <a:pt x="30" y="173"/>
                </a:lnTo>
                <a:lnTo>
                  <a:pt x="31" y="174"/>
                </a:lnTo>
                <a:lnTo>
                  <a:pt x="31" y="177"/>
                </a:lnTo>
                <a:lnTo>
                  <a:pt x="31" y="178"/>
                </a:lnTo>
                <a:lnTo>
                  <a:pt x="31" y="180"/>
                </a:lnTo>
                <a:lnTo>
                  <a:pt x="31" y="181"/>
                </a:lnTo>
                <a:lnTo>
                  <a:pt x="33" y="184"/>
                </a:lnTo>
                <a:lnTo>
                  <a:pt x="33" y="186"/>
                </a:lnTo>
                <a:lnTo>
                  <a:pt x="33" y="187"/>
                </a:lnTo>
                <a:lnTo>
                  <a:pt x="33" y="188"/>
                </a:lnTo>
                <a:lnTo>
                  <a:pt x="34" y="190"/>
                </a:lnTo>
                <a:lnTo>
                  <a:pt x="34" y="193"/>
                </a:lnTo>
                <a:lnTo>
                  <a:pt x="34" y="194"/>
                </a:lnTo>
                <a:lnTo>
                  <a:pt x="34" y="195"/>
                </a:lnTo>
                <a:lnTo>
                  <a:pt x="35" y="195"/>
                </a:lnTo>
                <a:lnTo>
                  <a:pt x="35" y="197"/>
                </a:lnTo>
                <a:lnTo>
                  <a:pt x="35" y="197"/>
                </a:lnTo>
                <a:lnTo>
                  <a:pt x="35" y="197"/>
                </a:lnTo>
                <a:lnTo>
                  <a:pt x="35" y="197"/>
                </a:lnTo>
                <a:lnTo>
                  <a:pt x="37" y="195"/>
                </a:lnTo>
                <a:lnTo>
                  <a:pt x="37" y="194"/>
                </a:lnTo>
                <a:lnTo>
                  <a:pt x="37" y="194"/>
                </a:lnTo>
                <a:lnTo>
                  <a:pt x="37" y="193"/>
                </a:lnTo>
                <a:lnTo>
                  <a:pt x="38" y="190"/>
                </a:lnTo>
                <a:lnTo>
                  <a:pt x="38" y="188"/>
                </a:lnTo>
                <a:lnTo>
                  <a:pt x="38" y="187"/>
                </a:lnTo>
                <a:lnTo>
                  <a:pt x="38" y="186"/>
                </a:lnTo>
                <a:lnTo>
                  <a:pt x="38" y="184"/>
                </a:lnTo>
                <a:lnTo>
                  <a:pt x="40" y="183"/>
                </a:lnTo>
                <a:lnTo>
                  <a:pt x="40" y="181"/>
                </a:lnTo>
                <a:lnTo>
                  <a:pt x="40" y="180"/>
                </a:lnTo>
                <a:lnTo>
                  <a:pt x="40" y="177"/>
                </a:lnTo>
                <a:lnTo>
                  <a:pt x="41" y="176"/>
                </a:lnTo>
                <a:lnTo>
                  <a:pt x="41" y="174"/>
                </a:lnTo>
                <a:lnTo>
                  <a:pt x="41" y="173"/>
                </a:lnTo>
                <a:lnTo>
                  <a:pt x="41" y="171"/>
                </a:lnTo>
                <a:lnTo>
                  <a:pt x="41" y="170"/>
                </a:lnTo>
                <a:lnTo>
                  <a:pt x="43" y="169"/>
                </a:lnTo>
                <a:lnTo>
                  <a:pt x="43" y="167"/>
                </a:lnTo>
                <a:lnTo>
                  <a:pt x="43" y="166"/>
                </a:lnTo>
                <a:lnTo>
                  <a:pt x="43" y="164"/>
                </a:lnTo>
                <a:lnTo>
                  <a:pt x="44" y="163"/>
                </a:lnTo>
                <a:lnTo>
                  <a:pt x="44" y="162"/>
                </a:lnTo>
                <a:lnTo>
                  <a:pt x="44" y="160"/>
                </a:lnTo>
                <a:lnTo>
                  <a:pt x="44" y="159"/>
                </a:lnTo>
                <a:lnTo>
                  <a:pt x="45" y="157"/>
                </a:lnTo>
                <a:lnTo>
                  <a:pt x="45" y="156"/>
                </a:lnTo>
                <a:lnTo>
                  <a:pt x="45" y="154"/>
                </a:lnTo>
                <a:lnTo>
                  <a:pt x="45" y="153"/>
                </a:lnTo>
                <a:lnTo>
                  <a:pt x="45" y="152"/>
                </a:lnTo>
                <a:lnTo>
                  <a:pt x="47" y="152"/>
                </a:lnTo>
                <a:lnTo>
                  <a:pt x="47" y="150"/>
                </a:lnTo>
                <a:lnTo>
                  <a:pt x="47" y="149"/>
                </a:lnTo>
                <a:lnTo>
                  <a:pt x="47" y="147"/>
                </a:lnTo>
                <a:lnTo>
                  <a:pt x="48" y="146"/>
                </a:lnTo>
                <a:lnTo>
                  <a:pt x="48" y="145"/>
                </a:lnTo>
                <a:lnTo>
                  <a:pt x="48" y="145"/>
                </a:lnTo>
                <a:lnTo>
                  <a:pt x="48" y="143"/>
                </a:lnTo>
                <a:lnTo>
                  <a:pt x="48" y="142"/>
                </a:lnTo>
                <a:lnTo>
                  <a:pt x="50" y="142"/>
                </a:lnTo>
                <a:lnTo>
                  <a:pt x="50" y="140"/>
                </a:lnTo>
                <a:lnTo>
                  <a:pt x="50" y="139"/>
                </a:lnTo>
                <a:lnTo>
                  <a:pt x="50" y="139"/>
                </a:lnTo>
                <a:lnTo>
                  <a:pt x="51" y="137"/>
                </a:lnTo>
                <a:lnTo>
                  <a:pt x="51" y="136"/>
                </a:lnTo>
                <a:lnTo>
                  <a:pt x="51" y="136"/>
                </a:lnTo>
                <a:lnTo>
                  <a:pt x="51" y="135"/>
                </a:lnTo>
                <a:lnTo>
                  <a:pt x="52" y="135"/>
                </a:lnTo>
                <a:lnTo>
                  <a:pt x="52" y="133"/>
                </a:lnTo>
                <a:lnTo>
                  <a:pt x="52" y="133"/>
                </a:lnTo>
                <a:lnTo>
                  <a:pt x="52" y="132"/>
                </a:lnTo>
                <a:lnTo>
                  <a:pt x="52" y="132"/>
                </a:lnTo>
                <a:lnTo>
                  <a:pt x="54" y="130"/>
                </a:lnTo>
                <a:lnTo>
                  <a:pt x="54" y="130"/>
                </a:lnTo>
                <a:lnTo>
                  <a:pt x="54" y="130"/>
                </a:lnTo>
                <a:lnTo>
                  <a:pt x="54" y="129"/>
                </a:lnTo>
                <a:lnTo>
                  <a:pt x="55" y="129"/>
                </a:lnTo>
                <a:lnTo>
                  <a:pt x="55" y="129"/>
                </a:lnTo>
                <a:lnTo>
                  <a:pt x="55" y="128"/>
                </a:lnTo>
                <a:lnTo>
                  <a:pt x="55" y="128"/>
                </a:lnTo>
                <a:lnTo>
                  <a:pt x="55" y="128"/>
                </a:lnTo>
                <a:lnTo>
                  <a:pt x="57" y="126"/>
                </a:lnTo>
                <a:lnTo>
                  <a:pt x="57" y="126"/>
                </a:lnTo>
                <a:lnTo>
                  <a:pt x="57" y="126"/>
                </a:lnTo>
                <a:lnTo>
                  <a:pt x="57" y="126"/>
                </a:lnTo>
                <a:lnTo>
                  <a:pt x="58" y="126"/>
                </a:lnTo>
                <a:lnTo>
                  <a:pt x="58" y="125"/>
                </a:lnTo>
                <a:lnTo>
                  <a:pt x="58" y="125"/>
                </a:lnTo>
                <a:lnTo>
                  <a:pt x="58" y="125"/>
                </a:lnTo>
                <a:lnTo>
                  <a:pt x="60" y="125"/>
                </a:lnTo>
                <a:lnTo>
                  <a:pt x="60" y="125"/>
                </a:lnTo>
                <a:lnTo>
                  <a:pt x="60" y="125"/>
                </a:lnTo>
                <a:lnTo>
                  <a:pt x="60" y="125"/>
                </a:lnTo>
                <a:lnTo>
                  <a:pt x="60" y="125"/>
                </a:lnTo>
                <a:lnTo>
                  <a:pt x="61" y="125"/>
                </a:lnTo>
                <a:lnTo>
                  <a:pt x="61" y="125"/>
                </a:lnTo>
                <a:lnTo>
                  <a:pt x="61" y="125"/>
                </a:lnTo>
                <a:lnTo>
                  <a:pt x="61" y="125"/>
                </a:lnTo>
                <a:lnTo>
                  <a:pt x="62" y="125"/>
                </a:lnTo>
                <a:lnTo>
                  <a:pt x="62" y="125"/>
                </a:lnTo>
                <a:lnTo>
                  <a:pt x="62" y="125"/>
                </a:lnTo>
                <a:lnTo>
                  <a:pt x="62" y="125"/>
                </a:lnTo>
                <a:lnTo>
                  <a:pt x="62" y="125"/>
                </a:lnTo>
                <a:lnTo>
                  <a:pt x="64" y="125"/>
                </a:lnTo>
                <a:lnTo>
                  <a:pt x="64" y="125"/>
                </a:lnTo>
                <a:lnTo>
                  <a:pt x="64" y="125"/>
                </a:lnTo>
                <a:lnTo>
                  <a:pt x="64" y="125"/>
                </a:lnTo>
                <a:lnTo>
                  <a:pt x="65" y="125"/>
                </a:lnTo>
                <a:lnTo>
                  <a:pt x="65" y="125"/>
                </a:lnTo>
                <a:lnTo>
                  <a:pt x="65" y="126"/>
                </a:lnTo>
                <a:lnTo>
                  <a:pt x="65" y="126"/>
                </a:lnTo>
                <a:lnTo>
                  <a:pt x="67" y="126"/>
                </a:lnTo>
                <a:lnTo>
                  <a:pt x="67" y="126"/>
                </a:lnTo>
                <a:lnTo>
                  <a:pt x="67" y="126"/>
                </a:lnTo>
                <a:lnTo>
                  <a:pt x="67" y="126"/>
                </a:lnTo>
                <a:lnTo>
                  <a:pt x="67" y="126"/>
                </a:lnTo>
                <a:lnTo>
                  <a:pt x="68" y="126"/>
                </a:lnTo>
                <a:lnTo>
                  <a:pt x="68" y="126"/>
                </a:lnTo>
                <a:lnTo>
                  <a:pt x="68" y="126"/>
                </a:lnTo>
                <a:lnTo>
                  <a:pt x="68" y="128"/>
                </a:lnTo>
                <a:lnTo>
                  <a:pt x="69" y="128"/>
                </a:lnTo>
                <a:lnTo>
                  <a:pt x="69" y="128"/>
                </a:lnTo>
                <a:lnTo>
                  <a:pt x="69" y="128"/>
                </a:lnTo>
                <a:lnTo>
                  <a:pt x="69" y="128"/>
                </a:lnTo>
                <a:lnTo>
                  <a:pt x="69" y="128"/>
                </a:lnTo>
                <a:lnTo>
                  <a:pt x="71" y="128"/>
                </a:lnTo>
                <a:lnTo>
                  <a:pt x="71" y="128"/>
                </a:lnTo>
                <a:lnTo>
                  <a:pt x="71" y="128"/>
                </a:lnTo>
                <a:lnTo>
                  <a:pt x="71" y="128"/>
                </a:lnTo>
                <a:lnTo>
                  <a:pt x="72" y="128"/>
                </a:lnTo>
                <a:lnTo>
                  <a:pt x="72" y="128"/>
                </a:lnTo>
                <a:lnTo>
                  <a:pt x="72" y="128"/>
                </a:lnTo>
                <a:lnTo>
                  <a:pt x="72" y="128"/>
                </a:lnTo>
                <a:lnTo>
                  <a:pt x="72" y="128"/>
                </a:lnTo>
                <a:lnTo>
                  <a:pt x="74" y="128"/>
                </a:lnTo>
                <a:lnTo>
                  <a:pt x="74" y="128"/>
                </a:lnTo>
                <a:lnTo>
                  <a:pt x="74" y="128"/>
                </a:lnTo>
                <a:lnTo>
                  <a:pt x="74" y="128"/>
                </a:lnTo>
                <a:lnTo>
                  <a:pt x="75" y="128"/>
                </a:lnTo>
                <a:lnTo>
                  <a:pt x="75" y="128"/>
                </a:lnTo>
                <a:lnTo>
                  <a:pt x="75" y="126"/>
                </a:lnTo>
                <a:lnTo>
                  <a:pt x="75" y="126"/>
                </a:lnTo>
                <a:lnTo>
                  <a:pt x="77" y="126"/>
                </a:lnTo>
                <a:lnTo>
                  <a:pt x="77" y="126"/>
                </a:lnTo>
                <a:lnTo>
                  <a:pt x="77" y="126"/>
                </a:lnTo>
                <a:lnTo>
                  <a:pt x="77" y="126"/>
                </a:lnTo>
                <a:lnTo>
                  <a:pt x="77" y="125"/>
                </a:lnTo>
                <a:lnTo>
                  <a:pt x="78" y="125"/>
                </a:lnTo>
                <a:lnTo>
                  <a:pt x="78" y="125"/>
                </a:lnTo>
                <a:lnTo>
                  <a:pt x="78" y="123"/>
                </a:lnTo>
                <a:lnTo>
                  <a:pt x="78" y="123"/>
                </a:lnTo>
                <a:lnTo>
                  <a:pt x="79" y="123"/>
                </a:lnTo>
                <a:lnTo>
                  <a:pt x="79" y="122"/>
                </a:lnTo>
                <a:lnTo>
                  <a:pt x="79" y="122"/>
                </a:lnTo>
                <a:lnTo>
                  <a:pt x="79" y="122"/>
                </a:lnTo>
                <a:lnTo>
                  <a:pt x="79" y="120"/>
                </a:lnTo>
                <a:lnTo>
                  <a:pt x="81" y="120"/>
                </a:lnTo>
                <a:lnTo>
                  <a:pt x="81" y="119"/>
                </a:lnTo>
                <a:lnTo>
                  <a:pt x="81" y="119"/>
                </a:lnTo>
                <a:lnTo>
                  <a:pt x="81" y="119"/>
                </a:lnTo>
                <a:lnTo>
                  <a:pt x="82" y="118"/>
                </a:lnTo>
                <a:lnTo>
                  <a:pt x="82" y="118"/>
                </a:lnTo>
                <a:lnTo>
                  <a:pt x="82" y="116"/>
                </a:lnTo>
                <a:lnTo>
                  <a:pt x="82" y="116"/>
                </a:lnTo>
                <a:lnTo>
                  <a:pt x="84" y="115"/>
                </a:lnTo>
                <a:lnTo>
                  <a:pt x="84" y="115"/>
                </a:lnTo>
                <a:lnTo>
                  <a:pt x="84" y="113"/>
                </a:lnTo>
                <a:lnTo>
                  <a:pt x="84" y="113"/>
                </a:lnTo>
                <a:lnTo>
                  <a:pt x="84" y="112"/>
                </a:lnTo>
                <a:lnTo>
                  <a:pt x="85" y="112"/>
                </a:lnTo>
                <a:lnTo>
                  <a:pt x="85" y="111"/>
                </a:lnTo>
                <a:lnTo>
                  <a:pt x="85" y="111"/>
                </a:lnTo>
                <a:lnTo>
                  <a:pt x="85" y="109"/>
                </a:lnTo>
                <a:lnTo>
                  <a:pt x="86" y="109"/>
                </a:lnTo>
                <a:lnTo>
                  <a:pt x="86" y="108"/>
                </a:lnTo>
                <a:lnTo>
                  <a:pt x="86" y="108"/>
                </a:lnTo>
                <a:lnTo>
                  <a:pt x="86" y="106"/>
                </a:lnTo>
                <a:lnTo>
                  <a:pt x="86" y="105"/>
                </a:lnTo>
                <a:lnTo>
                  <a:pt x="88" y="105"/>
                </a:lnTo>
                <a:lnTo>
                  <a:pt x="88" y="103"/>
                </a:lnTo>
                <a:lnTo>
                  <a:pt x="88" y="103"/>
                </a:lnTo>
                <a:lnTo>
                  <a:pt x="88" y="102"/>
                </a:lnTo>
                <a:lnTo>
                  <a:pt x="89" y="102"/>
                </a:lnTo>
                <a:lnTo>
                  <a:pt x="89" y="101"/>
                </a:lnTo>
                <a:lnTo>
                  <a:pt x="89" y="101"/>
                </a:lnTo>
                <a:lnTo>
                  <a:pt x="89" y="99"/>
                </a:lnTo>
                <a:lnTo>
                  <a:pt x="91" y="99"/>
                </a:lnTo>
                <a:lnTo>
                  <a:pt x="91" y="98"/>
                </a:lnTo>
                <a:lnTo>
                  <a:pt x="91" y="98"/>
                </a:lnTo>
                <a:lnTo>
                  <a:pt x="91" y="98"/>
                </a:lnTo>
                <a:lnTo>
                  <a:pt x="91" y="96"/>
                </a:lnTo>
                <a:lnTo>
                  <a:pt x="92" y="96"/>
                </a:lnTo>
                <a:lnTo>
                  <a:pt x="92" y="95"/>
                </a:lnTo>
                <a:lnTo>
                  <a:pt x="92" y="95"/>
                </a:lnTo>
                <a:lnTo>
                  <a:pt x="92" y="94"/>
                </a:lnTo>
                <a:lnTo>
                  <a:pt x="94" y="94"/>
                </a:lnTo>
                <a:lnTo>
                  <a:pt x="94" y="94"/>
                </a:lnTo>
                <a:lnTo>
                  <a:pt x="94" y="92"/>
                </a:lnTo>
                <a:lnTo>
                  <a:pt x="94" y="92"/>
                </a:lnTo>
                <a:lnTo>
                  <a:pt x="94" y="92"/>
                </a:lnTo>
                <a:lnTo>
                  <a:pt x="95" y="91"/>
                </a:lnTo>
                <a:lnTo>
                  <a:pt x="95" y="91"/>
                </a:lnTo>
                <a:lnTo>
                  <a:pt x="95" y="91"/>
                </a:lnTo>
                <a:lnTo>
                  <a:pt x="95" y="89"/>
                </a:lnTo>
                <a:lnTo>
                  <a:pt x="96" y="89"/>
                </a:lnTo>
                <a:lnTo>
                  <a:pt x="96" y="89"/>
                </a:lnTo>
                <a:lnTo>
                  <a:pt x="96" y="89"/>
                </a:lnTo>
                <a:lnTo>
                  <a:pt x="96" y="88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9" y="88"/>
                </a:lnTo>
                <a:lnTo>
                  <a:pt x="99" y="86"/>
                </a:lnTo>
                <a:lnTo>
                  <a:pt x="99" y="86"/>
                </a:lnTo>
                <a:lnTo>
                  <a:pt x="99" y="86"/>
                </a:lnTo>
                <a:lnTo>
                  <a:pt x="101" y="86"/>
                </a:lnTo>
                <a:lnTo>
                  <a:pt x="101" y="86"/>
                </a:lnTo>
                <a:lnTo>
                  <a:pt x="101" y="86"/>
                </a:lnTo>
                <a:lnTo>
                  <a:pt x="101" y="86"/>
                </a:lnTo>
                <a:lnTo>
                  <a:pt x="102" y="86"/>
                </a:lnTo>
                <a:lnTo>
                  <a:pt x="102" y="86"/>
                </a:lnTo>
                <a:lnTo>
                  <a:pt x="102" y="86"/>
                </a:lnTo>
                <a:lnTo>
                  <a:pt x="102" y="88"/>
                </a:lnTo>
                <a:lnTo>
                  <a:pt x="102" y="88"/>
                </a:lnTo>
                <a:lnTo>
                  <a:pt x="103" y="88"/>
                </a:lnTo>
                <a:lnTo>
                  <a:pt x="103" y="88"/>
                </a:lnTo>
                <a:lnTo>
                  <a:pt x="103" y="88"/>
                </a:lnTo>
                <a:lnTo>
                  <a:pt x="103" y="88"/>
                </a:lnTo>
                <a:lnTo>
                  <a:pt x="105" y="88"/>
                </a:lnTo>
                <a:lnTo>
                  <a:pt x="105" y="89"/>
                </a:lnTo>
                <a:lnTo>
                  <a:pt x="105" y="89"/>
                </a:lnTo>
                <a:lnTo>
                  <a:pt x="105" y="89"/>
                </a:lnTo>
                <a:lnTo>
                  <a:pt x="106" y="91"/>
                </a:lnTo>
                <a:lnTo>
                  <a:pt x="106" y="91"/>
                </a:lnTo>
                <a:lnTo>
                  <a:pt x="106" y="91"/>
                </a:lnTo>
                <a:lnTo>
                  <a:pt x="106" y="91"/>
                </a:lnTo>
                <a:lnTo>
                  <a:pt x="106" y="92"/>
                </a:lnTo>
                <a:lnTo>
                  <a:pt x="108" y="92"/>
                </a:lnTo>
                <a:lnTo>
                  <a:pt x="108" y="92"/>
                </a:lnTo>
                <a:lnTo>
                  <a:pt x="108" y="94"/>
                </a:lnTo>
                <a:lnTo>
                  <a:pt x="108" y="94"/>
                </a:lnTo>
                <a:lnTo>
                  <a:pt x="109" y="95"/>
                </a:lnTo>
                <a:lnTo>
                  <a:pt x="109" y="95"/>
                </a:lnTo>
                <a:lnTo>
                  <a:pt x="109" y="96"/>
                </a:lnTo>
                <a:lnTo>
                  <a:pt x="109" y="96"/>
                </a:lnTo>
                <a:lnTo>
                  <a:pt x="109" y="98"/>
                </a:lnTo>
                <a:lnTo>
                  <a:pt x="111" y="98"/>
                </a:lnTo>
                <a:lnTo>
                  <a:pt x="111" y="98"/>
                </a:lnTo>
                <a:lnTo>
                  <a:pt x="111" y="99"/>
                </a:lnTo>
                <a:lnTo>
                  <a:pt x="111" y="101"/>
                </a:lnTo>
                <a:lnTo>
                  <a:pt x="112" y="101"/>
                </a:lnTo>
                <a:lnTo>
                  <a:pt x="112" y="102"/>
                </a:lnTo>
                <a:lnTo>
                  <a:pt x="112" y="102"/>
                </a:lnTo>
                <a:lnTo>
                  <a:pt x="112" y="103"/>
                </a:lnTo>
                <a:lnTo>
                  <a:pt x="113" y="103"/>
                </a:lnTo>
                <a:lnTo>
                  <a:pt x="113" y="105"/>
                </a:lnTo>
                <a:lnTo>
                  <a:pt x="113" y="105"/>
                </a:lnTo>
                <a:lnTo>
                  <a:pt x="113" y="106"/>
                </a:lnTo>
                <a:lnTo>
                  <a:pt x="113" y="108"/>
                </a:lnTo>
                <a:lnTo>
                  <a:pt x="115" y="108"/>
                </a:lnTo>
                <a:lnTo>
                  <a:pt x="115" y="109"/>
                </a:lnTo>
                <a:lnTo>
                  <a:pt x="115" y="109"/>
                </a:lnTo>
                <a:lnTo>
                  <a:pt x="115" y="111"/>
                </a:lnTo>
                <a:lnTo>
                  <a:pt x="116" y="112"/>
                </a:lnTo>
                <a:lnTo>
                  <a:pt x="116" y="112"/>
                </a:lnTo>
                <a:lnTo>
                  <a:pt x="116" y="113"/>
                </a:lnTo>
                <a:lnTo>
                  <a:pt x="116" y="113"/>
                </a:lnTo>
                <a:lnTo>
                  <a:pt x="116" y="115"/>
                </a:lnTo>
                <a:lnTo>
                  <a:pt x="118" y="116"/>
                </a:lnTo>
                <a:lnTo>
                  <a:pt x="118" y="116"/>
                </a:lnTo>
                <a:lnTo>
                  <a:pt x="118" y="118"/>
                </a:lnTo>
                <a:lnTo>
                  <a:pt x="118" y="118"/>
                </a:lnTo>
                <a:lnTo>
                  <a:pt x="119" y="119"/>
                </a:lnTo>
                <a:lnTo>
                  <a:pt x="119" y="120"/>
                </a:lnTo>
                <a:lnTo>
                  <a:pt x="119" y="120"/>
                </a:lnTo>
                <a:lnTo>
                  <a:pt x="119" y="122"/>
                </a:lnTo>
                <a:lnTo>
                  <a:pt x="119" y="122"/>
                </a:lnTo>
                <a:lnTo>
                  <a:pt x="120" y="123"/>
                </a:lnTo>
                <a:lnTo>
                  <a:pt x="120" y="123"/>
                </a:lnTo>
                <a:lnTo>
                  <a:pt x="120" y="125"/>
                </a:lnTo>
                <a:lnTo>
                  <a:pt x="120" y="125"/>
                </a:lnTo>
                <a:lnTo>
                  <a:pt x="122" y="126"/>
                </a:lnTo>
                <a:lnTo>
                  <a:pt x="122" y="126"/>
                </a:lnTo>
                <a:lnTo>
                  <a:pt x="122" y="128"/>
                </a:lnTo>
                <a:lnTo>
                  <a:pt x="122" y="128"/>
                </a:lnTo>
                <a:lnTo>
                  <a:pt x="123" y="129"/>
                </a:lnTo>
                <a:lnTo>
                  <a:pt x="123" y="129"/>
                </a:lnTo>
                <a:lnTo>
                  <a:pt x="123" y="130"/>
                </a:lnTo>
                <a:lnTo>
                  <a:pt x="123" y="130"/>
                </a:lnTo>
                <a:lnTo>
                  <a:pt x="123" y="130"/>
                </a:lnTo>
                <a:lnTo>
                  <a:pt x="125" y="132"/>
                </a:lnTo>
                <a:lnTo>
                  <a:pt x="125" y="132"/>
                </a:lnTo>
                <a:lnTo>
                  <a:pt x="125" y="132"/>
                </a:lnTo>
                <a:lnTo>
                  <a:pt x="125" y="132"/>
                </a:lnTo>
                <a:lnTo>
                  <a:pt x="126" y="133"/>
                </a:lnTo>
                <a:lnTo>
                  <a:pt x="126" y="133"/>
                </a:lnTo>
                <a:lnTo>
                  <a:pt x="126" y="133"/>
                </a:lnTo>
                <a:lnTo>
                  <a:pt x="126" y="133"/>
                </a:lnTo>
                <a:lnTo>
                  <a:pt x="126" y="133"/>
                </a:lnTo>
                <a:lnTo>
                  <a:pt x="127" y="133"/>
                </a:lnTo>
                <a:lnTo>
                  <a:pt x="127" y="133"/>
                </a:lnTo>
                <a:lnTo>
                  <a:pt x="127" y="133"/>
                </a:lnTo>
                <a:lnTo>
                  <a:pt x="127" y="133"/>
                </a:lnTo>
                <a:lnTo>
                  <a:pt x="129" y="133"/>
                </a:lnTo>
                <a:lnTo>
                  <a:pt x="129" y="133"/>
                </a:lnTo>
                <a:lnTo>
                  <a:pt x="129" y="133"/>
                </a:lnTo>
                <a:lnTo>
                  <a:pt x="129" y="133"/>
                </a:lnTo>
                <a:lnTo>
                  <a:pt x="130" y="133"/>
                </a:lnTo>
                <a:lnTo>
                  <a:pt x="130" y="133"/>
                </a:lnTo>
                <a:lnTo>
                  <a:pt x="130" y="133"/>
                </a:lnTo>
                <a:lnTo>
                  <a:pt x="130" y="132"/>
                </a:lnTo>
                <a:lnTo>
                  <a:pt x="130" y="132"/>
                </a:lnTo>
                <a:lnTo>
                  <a:pt x="132" y="132"/>
                </a:lnTo>
                <a:lnTo>
                  <a:pt x="132" y="132"/>
                </a:lnTo>
                <a:lnTo>
                  <a:pt x="132" y="130"/>
                </a:lnTo>
                <a:lnTo>
                  <a:pt x="132" y="130"/>
                </a:lnTo>
                <a:lnTo>
                  <a:pt x="133" y="130"/>
                </a:lnTo>
                <a:lnTo>
                  <a:pt x="133" y="129"/>
                </a:lnTo>
                <a:lnTo>
                  <a:pt x="133" y="129"/>
                </a:lnTo>
                <a:lnTo>
                  <a:pt x="133" y="129"/>
                </a:lnTo>
                <a:lnTo>
                  <a:pt x="133" y="128"/>
                </a:lnTo>
                <a:lnTo>
                  <a:pt x="135" y="128"/>
                </a:lnTo>
                <a:lnTo>
                  <a:pt x="135" y="128"/>
                </a:lnTo>
                <a:lnTo>
                  <a:pt x="135" y="126"/>
                </a:lnTo>
                <a:lnTo>
                  <a:pt x="135" y="126"/>
                </a:lnTo>
                <a:lnTo>
                  <a:pt x="136" y="125"/>
                </a:lnTo>
                <a:lnTo>
                  <a:pt x="136" y="125"/>
                </a:lnTo>
                <a:lnTo>
                  <a:pt x="136" y="125"/>
                </a:lnTo>
                <a:lnTo>
                  <a:pt x="136" y="123"/>
                </a:lnTo>
                <a:lnTo>
                  <a:pt x="137" y="123"/>
                </a:lnTo>
                <a:lnTo>
                  <a:pt x="137" y="122"/>
                </a:lnTo>
                <a:lnTo>
                  <a:pt x="137" y="122"/>
                </a:lnTo>
                <a:lnTo>
                  <a:pt x="137" y="120"/>
                </a:lnTo>
                <a:lnTo>
                  <a:pt x="137" y="120"/>
                </a:lnTo>
                <a:lnTo>
                  <a:pt x="139" y="119"/>
                </a:lnTo>
                <a:lnTo>
                  <a:pt x="139" y="119"/>
                </a:lnTo>
                <a:lnTo>
                  <a:pt x="139" y="119"/>
                </a:lnTo>
                <a:lnTo>
                  <a:pt x="139" y="118"/>
                </a:lnTo>
                <a:lnTo>
                  <a:pt x="140" y="118"/>
                </a:lnTo>
                <a:lnTo>
                  <a:pt x="140" y="116"/>
                </a:lnTo>
                <a:lnTo>
                  <a:pt x="140" y="116"/>
                </a:lnTo>
                <a:lnTo>
                  <a:pt x="140" y="115"/>
                </a:lnTo>
                <a:lnTo>
                  <a:pt x="140" y="115"/>
                </a:lnTo>
                <a:lnTo>
                  <a:pt x="142" y="115"/>
                </a:lnTo>
                <a:lnTo>
                  <a:pt x="142" y="113"/>
                </a:lnTo>
                <a:lnTo>
                  <a:pt x="142" y="113"/>
                </a:lnTo>
                <a:lnTo>
                  <a:pt x="142" y="112"/>
                </a:lnTo>
                <a:lnTo>
                  <a:pt x="143" y="112"/>
                </a:lnTo>
                <a:lnTo>
                  <a:pt x="143" y="112"/>
                </a:lnTo>
                <a:lnTo>
                  <a:pt x="143" y="111"/>
                </a:lnTo>
                <a:lnTo>
                  <a:pt x="143" y="111"/>
                </a:lnTo>
                <a:lnTo>
                  <a:pt x="144" y="111"/>
                </a:lnTo>
                <a:lnTo>
                  <a:pt x="144" y="111"/>
                </a:lnTo>
                <a:lnTo>
                  <a:pt x="144" y="109"/>
                </a:lnTo>
                <a:lnTo>
                  <a:pt x="144" y="109"/>
                </a:lnTo>
                <a:lnTo>
                  <a:pt x="144" y="109"/>
                </a:lnTo>
                <a:lnTo>
                  <a:pt x="146" y="109"/>
                </a:lnTo>
                <a:lnTo>
                  <a:pt x="146" y="108"/>
                </a:lnTo>
                <a:lnTo>
                  <a:pt x="146" y="108"/>
                </a:lnTo>
                <a:lnTo>
                  <a:pt x="146" y="108"/>
                </a:lnTo>
                <a:lnTo>
                  <a:pt x="147" y="108"/>
                </a:lnTo>
                <a:lnTo>
                  <a:pt x="147" y="108"/>
                </a:lnTo>
                <a:lnTo>
                  <a:pt x="147" y="106"/>
                </a:lnTo>
                <a:lnTo>
                  <a:pt x="147" y="106"/>
                </a:lnTo>
                <a:lnTo>
                  <a:pt x="147" y="106"/>
                </a:lnTo>
                <a:lnTo>
                  <a:pt x="149" y="106"/>
                </a:lnTo>
                <a:lnTo>
                  <a:pt x="149" y="106"/>
                </a:lnTo>
                <a:lnTo>
                  <a:pt x="149" y="106"/>
                </a:lnTo>
                <a:lnTo>
                  <a:pt x="149" y="106"/>
                </a:lnTo>
                <a:lnTo>
                  <a:pt x="150" y="106"/>
                </a:lnTo>
                <a:lnTo>
                  <a:pt x="150" y="106"/>
                </a:lnTo>
                <a:lnTo>
                  <a:pt x="150" y="106"/>
                </a:lnTo>
                <a:lnTo>
                  <a:pt x="150" y="106"/>
                </a:lnTo>
                <a:lnTo>
                  <a:pt x="150" y="106"/>
                </a:lnTo>
                <a:lnTo>
                  <a:pt x="152" y="106"/>
                </a:lnTo>
                <a:lnTo>
                  <a:pt x="152" y="106"/>
                </a:lnTo>
                <a:lnTo>
                  <a:pt x="152" y="106"/>
                </a:lnTo>
                <a:lnTo>
                  <a:pt x="152" y="106"/>
                </a:lnTo>
                <a:lnTo>
                  <a:pt x="153" y="106"/>
                </a:lnTo>
                <a:lnTo>
                  <a:pt x="153" y="106"/>
                </a:lnTo>
                <a:lnTo>
                  <a:pt x="153" y="108"/>
                </a:lnTo>
                <a:lnTo>
                  <a:pt x="153" y="108"/>
                </a:lnTo>
                <a:lnTo>
                  <a:pt x="154" y="108"/>
                </a:lnTo>
                <a:lnTo>
                  <a:pt x="154" y="108"/>
                </a:lnTo>
                <a:lnTo>
                  <a:pt x="154" y="108"/>
                </a:lnTo>
                <a:lnTo>
                  <a:pt x="154" y="109"/>
                </a:lnTo>
                <a:lnTo>
                  <a:pt x="154" y="109"/>
                </a:lnTo>
                <a:lnTo>
                  <a:pt x="156" y="109"/>
                </a:lnTo>
                <a:lnTo>
                  <a:pt x="156" y="109"/>
                </a:lnTo>
                <a:lnTo>
                  <a:pt x="156" y="111"/>
                </a:lnTo>
                <a:lnTo>
                  <a:pt x="156" y="111"/>
                </a:lnTo>
                <a:lnTo>
                  <a:pt x="157" y="111"/>
                </a:lnTo>
                <a:lnTo>
                  <a:pt x="157" y="112"/>
                </a:lnTo>
                <a:lnTo>
                  <a:pt x="157" y="112"/>
                </a:lnTo>
                <a:lnTo>
                  <a:pt x="157" y="112"/>
                </a:lnTo>
                <a:lnTo>
                  <a:pt x="157" y="113"/>
                </a:lnTo>
                <a:lnTo>
                  <a:pt x="159" y="113"/>
                </a:lnTo>
                <a:lnTo>
                  <a:pt x="159" y="115"/>
                </a:lnTo>
                <a:lnTo>
                  <a:pt x="159" y="115"/>
                </a:lnTo>
                <a:lnTo>
                  <a:pt x="159" y="116"/>
                </a:lnTo>
                <a:lnTo>
                  <a:pt x="160" y="116"/>
                </a:lnTo>
                <a:lnTo>
                  <a:pt x="160" y="118"/>
                </a:lnTo>
                <a:lnTo>
                  <a:pt x="160" y="118"/>
                </a:lnTo>
                <a:lnTo>
                  <a:pt x="160" y="119"/>
                </a:lnTo>
                <a:lnTo>
                  <a:pt x="161" y="119"/>
                </a:lnTo>
                <a:lnTo>
                  <a:pt x="161" y="120"/>
                </a:lnTo>
                <a:lnTo>
                  <a:pt x="161" y="120"/>
                </a:lnTo>
                <a:lnTo>
                  <a:pt x="161" y="122"/>
                </a:lnTo>
                <a:lnTo>
                  <a:pt x="161" y="122"/>
                </a:lnTo>
                <a:lnTo>
                  <a:pt x="163" y="123"/>
                </a:lnTo>
                <a:lnTo>
                  <a:pt x="163" y="125"/>
                </a:lnTo>
                <a:lnTo>
                  <a:pt x="163" y="125"/>
                </a:lnTo>
                <a:lnTo>
                  <a:pt x="163" y="126"/>
                </a:lnTo>
                <a:lnTo>
                  <a:pt x="164" y="128"/>
                </a:lnTo>
                <a:lnTo>
                  <a:pt x="164" y="128"/>
                </a:lnTo>
                <a:lnTo>
                  <a:pt x="164" y="129"/>
                </a:lnTo>
                <a:lnTo>
                  <a:pt x="164" y="130"/>
                </a:lnTo>
                <a:lnTo>
                  <a:pt x="164" y="130"/>
                </a:lnTo>
                <a:lnTo>
                  <a:pt x="166" y="132"/>
                </a:lnTo>
                <a:lnTo>
                  <a:pt x="166" y="133"/>
                </a:lnTo>
                <a:lnTo>
                  <a:pt x="166" y="133"/>
                </a:lnTo>
                <a:lnTo>
                  <a:pt x="166" y="135"/>
                </a:lnTo>
                <a:lnTo>
                  <a:pt x="167" y="136"/>
                </a:lnTo>
                <a:lnTo>
                  <a:pt x="167" y="136"/>
                </a:lnTo>
                <a:lnTo>
                  <a:pt x="167" y="137"/>
                </a:lnTo>
                <a:lnTo>
                  <a:pt x="167" y="139"/>
                </a:lnTo>
                <a:lnTo>
                  <a:pt x="169" y="140"/>
                </a:lnTo>
                <a:lnTo>
                  <a:pt x="169" y="142"/>
                </a:lnTo>
                <a:lnTo>
                  <a:pt x="169" y="142"/>
                </a:lnTo>
                <a:lnTo>
                  <a:pt x="169" y="143"/>
                </a:lnTo>
                <a:lnTo>
                  <a:pt x="169" y="145"/>
                </a:lnTo>
                <a:lnTo>
                  <a:pt x="170" y="146"/>
                </a:lnTo>
                <a:lnTo>
                  <a:pt x="170" y="146"/>
                </a:lnTo>
                <a:lnTo>
                  <a:pt x="170" y="147"/>
                </a:lnTo>
                <a:lnTo>
                  <a:pt x="170" y="149"/>
                </a:lnTo>
                <a:lnTo>
                  <a:pt x="171" y="150"/>
                </a:lnTo>
                <a:lnTo>
                  <a:pt x="171" y="150"/>
                </a:lnTo>
                <a:lnTo>
                  <a:pt x="171" y="152"/>
                </a:lnTo>
                <a:lnTo>
                  <a:pt x="171" y="153"/>
                </a:lnTo>
                <a:lnTo>
                  <a:pt x="171" y="154"/>
                </a:lnTo>
                <a:lnTo>
                  <a:pt x="173" y="156"/>
                </a:lnTo>
                <a:lnTo>
                  <a:pt x="173" y="156"/>
                </a:lnTo>
                <a:lnTo>
                  <a:pt x="173" y="157"/>
                </a:lnTo>
                <a:lnTo>
                  <a:pt x="173" y="159"/>
                </a:lnTo>
                <a:lnTo>
                  <a:pt x="174" y="160"/>
                </a:lnTo>
                <a:lnTo>
                  <a:pt x="174" y="160"/>
                </a:lnTo>
                <a:lnTo>
                  <a:pt x="174" y="162"/>
                </a:lnTo>
                <a:lnTo>
                  <a:pt x="174" y="163"/>
                </a:lnTo>
                <a:lnTo>
                  <a:pt x="176" y="164"/>
                </a:lnTo>
                <a:lnTo>
                  <a:pt x="176" y="164"/>
                </a:lnTo>
                <a:lnTo>
                  <a:pt x="176" y="166"/>
                </a:lnTo>
                <a:lnTo>
                  <a:pt x="176" y="167"/>
                </a:lnTo>
                <a:lnTo>
                  <a:pt x="176" y="167"/>
                </a:lnTo>
                <a:lnTo>
                  <a:pt x="177" y="169"/>
                </a:lnTo>
                <a:lnTo>
                  <a:pt x="177" y="170"/>
                </a:lnTo>
                <a:lnTo>
                  <a:pt x="177" y="170"/>
                </a:lnTo>
                <a:lnTo>
                  <a:pt x="177" y="171"/>
                </a:lnTo>
                <a:lnTo>
                  <a:pt x="178" y="173"/>
                </a:lnTo>
                <a:lnTo>
                  <a:pt x="178" y="173"/>
                </a:lnTo>
                <a:lnTo>
                  <a:pt x="178" y="174"/>
                </a:lnTo>
                <a:lnTo>
                  <a:pt x="178" y="174"/>
                </a:lnTo>
                <a:lnTo>
                  <a:pt x="178" y="176"/>
                </a:lnTo>
                <a:lnTo>
                  <a:pt x="180" y="176"/>
                </a:lnTo>
                <a:lnTo>
                  <a:pt x="180" y="177"/>
                </a:lnTo>
                <a:lnTo>
                  <a:pt x="180" y="177"/>
                </a:lnTo>
                <a:lnTo>
                  <a:pt x="180" y="178"/>
                </a:lnTo>
                <a:lnTo>
                  <a:pt x="181" y="178"/>
                </a:lnTo>
                <a:lnTo>
                  <a:pt x="181" y="178"/>
                </a:lnTo>
                <a:lnTo>
                  <a:pt x="181" y="180"/>
                </a:lnTo>
                <a:lnTo>
                  <a:pt x="181" y="180"/>
                </a:lnTo>
                <a:lnTo>
                  <a:pt x="181" y="180"/>
                </a:lnTo>
                <a:lnTo>
                  <a:pt x="183" y="180"/>
                </a:lnTo>
                <a:lnTo>
                  <a:pt x="183" y="181"/>
                </a:lnTo>
                <a:lnTo>
                  <a:pt x="183" y="181"/>
                </a:lnTo>
                <a:lnTo>
                  <a:pt x="183" y="181"/>
                </a:lnTo>
                <a:lnTo>
                  <a:pt x="184" y="181"/>
                </a:lnTo>
                <a:lnTo>
                  <a:pt x="184" y="181"/>
                </a:lnTo>
                <a:lnTo>
                  <a:pt x="184" y="181"/>
                </a:lnTo>
                <a:lnTo>
                  <a:pt x="184" y="181"/>
                </a:lnTo>
                <a:lnTo>
                  <a:pt x="186" y="181"/>
                </a:lnTo>
                <a:lnTo>
                  <a:pt x="186" y="181"/>
                </a:lnTo>
                <a:lnTo>
                  <a:pt x="186" y="181"/>
                </a:lnTo>
                <a:lnTo>
                  <a:pt x="186" y="181"/>
                </a:lnTo>
                <a:lnTo>
                  <a:pt x="186" y="181"/>
                </a:lnTo>
                <a:lnTo>
                  <a:pt x="187" y="180"/>
                </a:lnTo>
                <a:lnTo>
                  <a:pt x="187" y="180"/>
                </a:lnTo>
                <a:lnTo>
                  <a:pt x="187" y="180"/>
                </a:lnTo>
                <a:lnTo>
                  <a:pt x="187" y="180"/>
                </a:lnTo>
                <a:lnTo>
                  <a:pt x="188" y="180"/>
                </a:lnTo>
                <a:lnTo>
                  <a:pt x="188" y="180"/>
                </a:lnTo>
                <a:lnTo>
                  <a:pt x="188" y="178"/>
                </a:lnTo>
                <a:lnTo>
                  <a:pt x="188" y="178"/>
                </a:lnTo>
                <a:lnTo>
                  <a:pt x="188" y="178"/>
                </a:lnTo>
                <a:lnTo>
                  <a:pt x="190" y="178"/>
                </a:lnTo>
                <a:lnTo>
                  <a:pt x="190" y="178"/>
                </a:lnTo>
                <a:lnTo>
                  <a:pt x="190" y="177"/>
                </a:lnTo>
                <a:lnTo>
                  <a:pt x="190" y="177"/>
                </a:lnTo>
                <a:lnTo>
                  <a:pt x="191" y="177"/>
                </a:lnTo>
                <a:lnTo>
                  <a:pt x="191" y="177"/>
                </a:lnTo>
                <a:lnTo>
                  <a:pt x="191" y="176"/>
                </a:lnTo>
                <a:lnTo>
                  <a:pt x="191" y="176"/>
                </a:lnTo>
                <a:lnTo>
                  <a:pt x="193" y="176"/>
                </a:lnTo>
                <a:lnTo>
                  <a:pt x="193" y="176"/>
                </a:lnTo>
                <a:lnTo>
                  <a:pt x="193" y="176"/>
                </a:lnTo>
                <a:lnTo>
                  <a:pt x="193" y="176"/>
                </a:lnTo>
                <a:lnTo>
                  <a:pt x="193" y="176"/>
                </a:lnTo>
                <a:lnTo>
                  <a:pt x="194" y="174"/>
                </a:lnTo>
                <a:lnTo>
                  <a:pt x="194" y="174"/>
                </a:lnTo>
                <a:lnTo>
                  <a:pt x="194" y="174"/>
                </a:lnTo>
                <a:lnTo>
                  <a:pt x="194" y="174"/>
                </a:lnTo>
                <a:lnTo>
                  <a:pt x="195" y="174"/>
                </a:lnTo>
                <a:lnTo>
                  <a:pt x="195" y="174"/>
                </a:lnTo>
                <a:lnTo>
                  <a:pt x="195" y="174"/>
                </a:lnTo>
                <a:lnTo>
                  <a:pt x="195" y="174"/>
                </a:lnTo>
                <a:lnTo>
                  <a:pt x="195" y="174"/>
                </a:lnTo>
                <a:lnTo>
                  <a:pt x="197" y="174"/>
                </a:lnTo>
                <a:lnTo>
                  <a:pt x="197" y="174"/>
                </a:lnTo>
                <a:lnTo>
                  <a:pt x="197" y="174"/>
                </a:lnTo>
                <a:lnTo>
                  <a:pt x="197" y="174"/>
                </a:lnTo>
                <a:lnTo>
                  <a:pt x="198" y="174"/>
                </a:lnTo>
                <a:lnTo>
                  <a:pt x="198" y="174"/>
                </a:lnTo>
                <a:lnTo>
                  <a:pt x="198" y="174"/>
                </a:lnTo>
                <a:lnTo>
                  <a:pt x="198" y="176"/>
                </a:lnTo>
                <a:lnTo>
                  <a:pt x="200" y="176"/>
                </a:lnTo>
                <a:lnTo>
                  <a:pt x="200" y="176"/>
                </a:lnTo>
                <a:lnTo>
                  <a:pt x="200" y="176"/>
                </a:lnTo>
                <a:lnTo>
                  <a:pt x="200" y="176"/>
                </a:lnTo>
                <a:lnTo>
                  <a:pt x="200" y="177"/>
                </a:lnTo>
                <a:lnTo>
                  <a:pt x="201" y="177"/>
                </a:lnTo>
                <a:lnTo>
                  <a:pt x="201" y="177"/>
                </a:lnTo>
                <a:lnTo>
                  <a:pt x="201" y="178"/>
                </a:lnTo>
                <a:lnTo>
                  <a:pt x="201" y="178"/>
                </a:lnTo>
                <a:lnTo>
                  <a:pt x="203" y="178"/>
                </a:lnTo>
                <a:lnTo>
                  <a:pt x="203" y="180"/>
                </a:lnTo>
                <a:lnTo>
                  <a:pt x="203" y="180"/>
                </a:lnTo>
                <a:lnTo>
                  <a:pt x="203" y="180"/>
                </a:lnTo>
                <a:lnTo>
                  <a:pt x="203" y="181"/>
                </a:lnTo>
                <a:lnTo>
                  <a:pt x="204" y="181"/>
                </a:lnTo>
                <a:lnTo>
                  <a:pt x="204" y="183"/>
                </a:lnTo>
                <a:lnTo>
                  <a:pt x="204" y="183"/>
                </a:lnTo>
                <a:lnTo>
                  <a:pt x="204" y="184"/>
                </a:lnTo>
                <a:lnTo>
                  <a:pt x="205" y="184"/>
                </a:lnTo>
                <a:lnTo>
                  <a:pt x="205" y="186"/>
                </a:lnTo>
                <a:lnTo>
                  <a:pt x="205" y="186"/>
                </a:lnTo>
                <a:lnTo>
                  <a:pt x="205" y="187"/>
                </a:lnTo>
                <a:lnTo>
                  <a:pt x="207" y="188"/>
                </a:lnTo>
                <a:lnTo>
                  <a:pt x="207" y="188"/>
                </a:lnTo>
                <a:lnTo>
                  <a:pt x="207" y="190"/>
                </a:lnTo>
                <a:lnTo>
                  <a:pt x="207" y="191"/>
                </a:lnTo>
                <a:lnTo>
                  <a:pt x="207" y="191"/>
                </a:lnTo>
                <a:lnTo>
                  <a:pt x="208" y="193"/>
                </a:lnTo>
                <a:lnTo>
                  <a:pt x="208" y="194"/>
                </a:lnTo>
                <a:lnTo>
                  <a:pt x="208" y="195"/>
                </a:lnTo>
                <a:lnTo>
                  <a:pt x="208" y="195"/>
                </a:lnTo>
                <a:lnTo>
                  <a:pt x="210" y="197"/>
                </a:lnTo>
                <a:lnTo>
                  <a:pt x="210" y="198"/>
                </a:lnTo>
                <a:lnTo>
                  <a:pt x="210" y="200"/>
                </a:lnTo>
                <a:lnTo>
                  <a:pt x="210" y="201"/>
                </a:lnTo>
                <a:lnTo>
                  <a:pt x="210" y="203"/>
                </a:lnTo>
                <a:lnTo>
                  <a:pt x="211" y="203"/>
                </a:lnTo>
                <a:lnTo>
                  <a:pt x="211" y="203"/>
                </a:lnTo>
                <a:lnTo>
                  <a:pt x="211" y="201"/>
                </a:lnTo>
                <a:lnTo>
                  <a:pt x="211" y="200"/>
                </a:lnTo>
                <a:lnTo>
                  <a:pt x="212" y="198"/>
                </a:lnTo>
                <a:lnTo>
                  <a:pt x="212" y="197"/>
                </a:lnTo>
                <a:lnTo>
                  <a:pt x="212" y="195"/>
                </a:lnTo>
                <a:lnTo>
                  <a:pt x="212" y="194"/>
                </a:lnTo>
                <a:lnTo>
                  <a:pt x="212" y="193"/>
                </a:lnTo>
                <a:lnTo>
                  <a:pt x="214" y="190"/>
                </a:lnTo>
                <a:lnTo>
                  <a:pt x="214" y="188"/>
                </a:lnTo>
                <a:lnTo>
                  <a:pt x="214" y="187"/>
                </a:lnTo>
                <a:lnTo>
                  <a:pt x="214" y="186"/>
                </a:lnTo>
                <a:lnTo>
                  <a:pt x="215" y="184"/>
                </a:lnTo>
                <a:lnTo>
                  <a:pt x="215" y="183"/>
                </a:lnTo>
                <a:lnTo>
                  <a:pt x="215" y="181"/>
                </a:lnTo>
                <a:lnTo>
                  <a:pt x="215" y="178"/>
                </a:lnTo>
                <a:lnTo>
                  <a:pt x="217" y="177"/>
                </a:lnTo>
                <a:lnTo>
                  <a:pt x="217" y="176"/>
                </a:lnTo>
                <a:lnTo>
                  <a:pt x="217" y="173"/>
                </a:lnTo>
                <a:lnTo>
                  <a:pt x="217" y="171"/>
                </a:lnTo>
                <a:lnTo>
                  <a:pt x="217" y="170"/>
                </a:lnTo>
                <a:lnTo>
                  <a:pt x="218" y="169"/>
                </a:lnTo>
                <a:lnTo>
                  <a:pt x="218" y="166"/>
                </a:lnTo>
                <a:lnTo>
                  <a:pt x="218" y="164"/>
                </a:lnTo>
                <a:lnTo>
                  <a:pt x="218" y="162"/>
                </a:lnTo>
                <a:lnTo>
                  <a:pt x="220" y="160"/>
                </a:lnTo>
                <a:lnTo>
                  <a:pt x="220" y="159"/>
                </a:lnTo>
                <a:lnTo>
                  <a:pt x="220" y="156"/>
                </a:lnTo>
                <a:lnTo>
                  <a:pt x="220" y="154"/>
                </a:lnTo>
                <a:lnTo>
                  <a:pt x="220" y="152"/>
                </a:lnTo>
                <a:lnTo>
                  <a:pt x="221" y="150"/>
                </a:lnTo>
                <a:lnTo>
                  <a:pt x="221" y="147"/>
                </a:lnTo>
                <a:lnTo>
                  <a:pt x="221" y="146"/>
                </a:lnTo>
                <a:lnTo>
                  <a:pt x="221" y="143"/>
                </a:lnTo>
                <a:lnTo>
                  <a:pt x="222" y="142"/>
                </a:lnTo>
                <a:lnTo>
                  <a:pt x="222" y="139"/>
                </a:lnTo>
                <a:lnTo>
                  <a:pt x="222" y="137"/>
                </a:lnTo>
                <a:lnTo>
                  <a:pt x="222" y="135"/>
                </a:lnTo>
                <a:lnTo>
                  <a:pt x="224" y="133"/>
                </a:lnTo>
                <a:lnTo>
                  <a:pt x="224" y="130"/>
                </a:lnTo>
                <a:lnTo>
                  <a:pt x="224" y="128"/>
                </a:lnTo>
                <a:lnTo>
                  <a:pt x="224" y="126"/>
                </a:lnTo>
                <a:lnTo>
                  <a:pt x="224" y="123"/>
                </a:lnTo>
                <a:lnTo>
                  <a:pt x="225" y="120"/>
                </a:lnTo>
                <a:lnTo>
                  <a:pt x="225" y="119"/>
                </a:lnTo>
                <a:lnTo>
                  <a:pt x="225" y="116"/>
                </a:lnTo>
                <a:lnTo>
                  <a:pt x="225" y="113"/>
                </a:lnTo>
                <a:lnTo>
                  <a:pt x="227" y="112"/>
                </a:lnTo>
                <a:lnTo>
                  <a:pt x="227" y="109"/>
                </a:lnTo>
                <a:lnTo>
                  <a:pt x="227" y="108"/>
                </a:lnTo>
                <a:lnTo>
                  <a:pt x="227" y="105"/>
                </a:lnTo>
                <a:lnTo>
                  <a:pt x="227" y="102"/>
                </a:lnTo>
                <a:lnTo>
                  <a:pt x="228" y="99"/>
                </a:lnTo>
                <a:lnTo>
                  <a:pt x="228" y="98"/>
                </a:lnTo>
                <a:lnTo>
                  <a:pt x="228" y="95"/>
                </a:lnTo>
                <a:lnTo>
                  <a:pt x="228" y="92"/>
                </a:lnTo>
                <a:lnTo>
                  <a:pt x="229" y="89"/>
                </a:lnTo>
                <a:lnTo>
                  <a:pt x="229" y="88"/>
                </a:lnTo>
                <a:lnTo>
                  <a:pt x="229" y="85"/>
                </a:lnTo>
                <a:lnTo>
                  <a:pt x="229" y="82"/>
                </a:lnTo>
                <a:lnTo>
                  <a:pt x="231" y="81"/>
                </a:lnTo>
                <a:lnTo>
                  <a:pt x="231" y="78"/>
                </a:lnTo>
                <a:lnTo>
                  <a:pt x="231" y="75"/>
                </a:lnTo>
                <a:lnTo>
                  <a:pt x="231" y="72"/>
                </a:lnTo>
                <a:lnTo>
                  <a:pt x="231" y="71"/>
                </a:lnTo>
                <a:lnTo>
                  <a:pt x="232" y="68"/>
                </a:lnTo>
                <a:lnTo>
                  <a:pt x="232" y="65"/>
                </a:lnTo>
                <a:lnTo>
                  <a:pt x="232" y="62"/>
                </a:lnTo>
                <a:lnTo>
                  <a:pt x="232" y="60"/>
                </a:lnTo>
                <a:lnTo>
                  <a:pt x="234" y="58"/>
                </a:lnTo>
                <a:lnTo>
                  <a:pt x="234" y="55"/>
                </a:lnTo>
                <a:lnTo>
                  <a:pt x="234" y="53"/>
                </a:lnTo>
                <a:lnTo>
                  <a:pt x="234" y="50"/>
                </a:lnTo>
                <a:lnTo>
                  <a:pt x="234" y="48"/>
                </a:lnTo>
                <a:lnTo>
                  <a:pt x="235" y="45"/>
                </a:lnTo>
                <a:lnTo>
                  <a:pt x="235" y="43"/>
                </a:lnTo>
                <a:lnTo>
                  <a:pt x="235" y="40"/>
                </a:lnTo>
                <a:lnTo>
                  <a:pt x="235" y="38"/>
                </a:lnTo>
                <a:lnTo>
                  <a:pt x="237" y="36"/>
                </a:lnTo>
                <a:lnTo>
                  <a:pt x="237" y="33"/>
                </a:lnTo>
                <a:lnTo>
                  <a:pt x="237" y="30"/>
                </a:lnTo>
                <a:lnTo>
                  <a:pt x="237" y="28"/>
                </a:lnTo>
                <a:lnTo>
                  <a:pt x="238" y="26"/>
                </a:lnTo>
                <a:lnTo>
                  <a:pt x="238" y="23"/>
                </a:lnTo>
                <a:lnTo>
                  <a:pt x="238" y="21"/>
                </a:lnTo>
                <a:lnTo>
                  <a:pt x="238" y="19"/>
                </a:lnTo>
                <a:lnTo>
                  <a:pt x="238" y="16"/>
                </a:lnTo>
                <a:lnTo>
                  <a:pt x="239" y="14"/>
                </a:lnTo>
                <a:lnTo>
                  <a:pt x="239" y="11"/>
                </a:lnTo>
                <a:lnTo>
                  <a:pt x="239" y="9"/>
                </a:lnTo>
                <a:lnTo>
                  <a:pt x="239" y="7"/>
                </a:lnTo>
                <a:lnTo>
                  <a:pt x="241" y="4"/>
                </a:lnTo>
                <a:lnTo>
                  <a:pt x="241" y="2"/>
                </a:lnTo>
                <a:lnTo>
                  <a:pt x="241" y="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9" name="Rectangle 523"/>
          <p:cNvSpPr>
            <a:spLocks noChangeArrowheads="1"/>
          </p:cNvSpPr>
          <p:nvPr/>
        </p:nvSpPr>
        <p:spPr bwMode="auto">
          <a:xfrm>
            <a:off x="4646613" y="180975"/>
            <a:ext cx="4533900" cy="3238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358"/>
          <p:cNvGrpSpPr>
            <a:grpSpLocks/>
          </p:cNvGrpSpPr>
          <p:nvPr/>
        </p:nvGrpSpPr>
        <p:grpSpPr bwMode="auto">
          <a:xfrm>
            <a:off x="4646613" y="180975"/>
            <a:ext cx="4532312" cy="3236913"/>
            <a:chOff x="2927" y="114"/>
            <a:chExt cx="2855" cy="2039"/>
          </a:xfrm>
        </p:grpSpPr>
        <p:sp>
          <p:nvSpPr>
            <p:cNvPr id="444574" name="Freeform 158"/>
            <p:cNvSpPr>
              <a:spLocks/>
            </p:cNvSpPr>
            <p:nvPr/>
          </p:nvSpPr>
          <p:spPr bwMode="auto">
            <a:xfrm>
              <a:off x="2927" y="114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75" name="Line 159"/>
            <p:cNvSpPr>
              <a:spLocks noChangeShapeType="1"/>
            </p:cNvSpPr>
            <p:nvPr/>
          </p:nvSpPr>
          <p:spPr bwMode="auto">
            <a:xfrm>
              <a:off x="3836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76" name="Line 160"/>
            <p:cNvSpPr>
              <a:spLocks noChangeShapeType="1"/>
            </p:cNvSpPr>
            <p:nvPr/>
          </p:nvSpPr>
          <p:spPr bwMode="auto">
            <a:xfrm>
              <a:off x="3901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77" name="Line 161"/>
            <p:cNvSpPr>
              <a:spLocks noChangeShapeType="1"/>
            </p:cNvSpPr>
            <p:nvPr/>
          </p:nvSpPr>
          <p:spPr bwMode="auto">
            <a:xfrm>
              <a:off x="3836" y="219"/>
              <a:ext cx="6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78" name="Line 162"/>
            <p:cNvSpPr>
              <a:spLocks noChangeShapeType="1"/>
            </p:cNvSpPr>
            <p:nvPr/>
          </p:nvSpPr>
          <p:spPr bwMode="auto">
            <a:xfrm>
              <a:off x="3939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79" name="Freeform 163"/>
            <p:cNvSpPr>
              <a:spLocks/>
            </p:cNvSpPr>
            <p:nvPr/>
          </p:nvSpPr>
          <p:spPr bwMode="auto">
            <a:xfrm>
              <a:off x="3939" y="172"/>
              <a:ext cx="66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47" y="4"/>
                </a:cxn>
                <a:cxn ang="0">
                  <a:pos x="56" y="14"/>
                </a:cxn>
                <a:cxn ang="0">
                  <a:pos x="61" y="24"/>
                </a:cxn>
                <a:cxn ang="0">
                  <a:pos x="66" y="38"/>
                </a:cxn>
                <a:cxn ang="0">
                  <a:pos x="66" y="61"/>
                </a:cxn>
                <a:cxn ang="0">
                  <a:pos x="61" y="75"/>
                </a:cxn>
                <a:cxn ang="0">
                  <a:pos x="56" y="85"/>
                </a:cxn>
                <a:cxn ang="0">
                  <a:pos x="47" y="93"/>
                </a:cxn>
                <a:cxn ang="0">
                  <a:pos x="33" y="99"/>
                </a:cxn>
                <a:cxn ang="0">
                  <a:pos x="0" y="99"/>
                </a:cxn>
              </a:cxnLst>
              <a:rect l="0" t="0" r="r" b="b"/>
              <a:pathLst>
                <a:path w="66" h="99">
                  <a:moveTo>
                    <a:pt x="0" y="0"/>
                  </a:moveTo>
                  <a:lnTo>
                    <a:pt x="33" y="0"/>
                  </a:lnTo>
                  <a:lnTo>
                    <a:pt x="47" y="4"/>
                  </a:lnTo>
                  <a:lnTo>
                    <a:pt x="56" y="14"/>
                  </a:lnTo>
                  <a:lnTo>
                    <a:pt x="61" y="24"/>
                  </a:lnTo>
                  <a:lnTo>
                    <a:pt x="66" y="38"/>
                  </a:lnTo>
                  <a:lnTo>
                    <a:pt x="66" y="61"/>
                  </a:lnTo>
                  <a:lnTo>
                    <a:pt x="61" y="75"/>
                  </a:lnTo>
                  <a:lnTo>
                    <a:pt x="56" y="85"/>
                  </a:lnTo>
                  <a:lnTo>
                    <a:pt x="47" y="93"/>
                  </a:lnTo>
                  <a:lnTo>
                    <a:pt x="33" y="99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0" name="Freeform 164"/>
            <p:cNvSpPr>
              <a:spLocks/>
            </p:cNvSpPr>
            <p:nvPr/>
          </p:nvSpPr>
          <p:spPr bwMode="auto">
            <a:xfrm>
              <a:off x="4047" y="172"/>
              <a:ext cx="23" cy="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14"/>
                </a:cxn>
                <a:cxn ang="0">
                  <a:pos x="23" y="0"/>
                </a:cxn>
                <a:cxn ang="0">
                  <a:pos x="23" y="99"/>
                </a:cxn>
              </a:cxnLst>
              <a:rect l="0" t="0" r="r" b="b"/>
              <a:pathLst>
                <a:path w="23" h="99">
                  <a:moveTo>
                    <a:pt x="0" y="18"/>
                  </a:moveTo>
                  <a:lnTo>
                    <a:pt x="9" y="14"/>
                  </a:lnTo>
                  <a:lnTo>
                    <a:pt x="23" y="0"/>
                  </a:lnTo>
                  <a:lnTo>
                    <a:pt x="23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1" name="Freeform 165"/>
            <p:cNvSpPr>
              <a:spLocks/>
            </p:cNvSpPr>
            <p:nvPr/>
          </p:nvSpPr>
          <p:spPr bwMode="auto">
            <a:xfrm>
              <a:off x="4126" y="172"/>
              <a:ext cx="65" cy="9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1" y="0"/>
                </a:cxn>
                <a:cxn ang="0">
                  <a:pos x="33" y="38"/>
                </a:cxn>
                <a:cxn ang="0">
                  <a:pos x="47" y="38"/>
                </a:cxn>
                <a:cxn ang="0">
                  <a:pos x="57" y="43"/>
                </a:cxn>
                <a:cxn ang="0">
                  <a:pos x="61" y="47"/>
                </a:cxn>
                <a:cxn ang="0">
                  <a:pos x="65" y="61"/>
                </a:cxn>
                <a:cxn ang="0">
                  <a:pos x="65" y="71"/>
                </a:cxn>
                <a:cxn ang="0">
                  <a:pos x="61" y="85"/>
                </a:cxn>
                <a:cxn ang="0">
                  <a:pos x="53" y="93"/>
                </a:cxn>
                <a:cxn ang="0">
                  <a:pos x="39" y="99"/>
                </a:cxn>
                <a:cxn ang="0">
                  <a:pos x="24" y="99"/>
                </a:cxn>
                <a:cxn ang="0">
                  <a:pos x="10" y="93"/>
                </a:cxn>
                <a:cxn ang="0">
                  <a:pos x="5" y="89"/>
                </a:cxn>
                <a:cxn ang="0">
                  <a:pos x="0" y="81"/>
                </a:cxn>
              </a:cxnLst>
              <a:rect l="0" t="0" r="r" b="b"/>
              <a:pathLst>
                <a:path w="65" h="99">
                  <a:moveTo>
                    <a:pt x="10" y="0"/>
                  </a:moveTo>
                  <a:lnTo>
                    <a:pt x="61" y="0"/>
                  </a:lnTo>
                  <a:lnTo>
                    <a:pt x="33" y="38"/>
                  </a:lnTo>
                  <a:lnTo>
                    <a:pt x="47" y="38"/>
                  </a:lnTo>
                  <a:lnTo>
                    <a:pt x="57" y="43"/>
                  </a:lnTo>
                  <a:lnTo>
                    <a:pt x="61" y="47"/>
                  </a:lnTo>
                  <a:lnTo>
                    <a:pt x="65" y="61"/>
                  </a:lnTo>
                  <a:lnTo>
                    <a:pt x="65" y="71"/>
                  </a:lnTo>
                  <a:lnTo>
                    <a:pt x="61" y="85"/>
                  </a:lnTo>
                  <a:lnTo>
                    <a:pt x="53" y="93"/>
                  </a:lnTo>
                  <a:lnTo>
                    <a:pt x="39" y="99"/>
                  </a:lnTo>
                  <a:lnTo>
                    <a:pt x="24" y="99"/>
                  </a:lnTo>
                  <a:lnTo>
                    <a:pt x="10" y="93"/>
                  </a:lnTo>
                  <a:lnTo>
                    <a:pt x="5" y="8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2" name="Line 166"/>
            <p:cNvSpPr>
              <a:spLocks noChangeShapeType="1"/>
            </p:cNvSpPr>
            <p:nvPr/>
          </p:nvSpPr>
          <p:spPr bwMode="auto">
            <a:xfrm flipH="1">
              <a:off x="4238" y="172"/>
              <a:ext cx="48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3" name="Line 167"/>
            <p:cNvSpPr>
              <a:spLocks noChangeShapeType="1"/>
            </p:cNvSpPr>
            <p:nvPr/>
          </p:nvSpPr>
          <p:spPr bwMode="auto">
            <a:xfrm>
              <a:off x="4220" y="172"/>
              <a:ext cx="6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4" name="Freeform 168"/>
            <p:cNvSpPr>
              <a:spLocks/>
            </p:cNvSpPr>
            <p:nvPr/>
          </p:nvSpPr>
          <p:spPr bwMode="auto">
            <a:xfrm>
              <a:off x="4315" y="172"/>
              <a:ext cx="61" cy="99"/>
            </a:xfrm>
            <a:custGeom>
              <a:avLst/>
              <a:gdLst/>
              <a:ahLst/>
              <a:cxnLst>
                <a:cxn ang="0">
                  <a:pos x="61" y="33"/>
                </a:cxn>
                <a:cxn ang="0">
                  <a:pos x="55" y="47"/>
                </a:cxn>
                <a:cxn ang="0">
                  <a:pos x="46" y="57"/>
                </a:cxn>
                <a:cxn ang="0">
                  <a:pos x="32" y="61"/>
                </a:cxn>
                <a:cxn ang="0">
                  <a:pos x="27" y="61"/>
                </a:cxn>
                <a:cxn ang="0">
                  <a:pos x="12" y="57"/>
                </a:cxn>
                <a:cxn ang="0">
                  <a:pos x="4" y="47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4" y="14"/>
                </a:cxn>
                <a:cxn ang="0">
                  <a:pos x="12" y="4"/>
                </a:cxn>
                <a:cxn ang="0">
                  <a:pos x="27" y="0"/>
                </a:cxn>
                <a:cxn ang="0">
                  <a:pos x="32" y="0"/>
                </a:cxn>
                <a:cxn ang="0">
                  <a:pos x="46" y="4"/>
                </a:cxn>
                <a:cxn ang="0">
                  <a:pos x="55" y="14"/>
                </a:cxn>
                <a:cxn ang="0">
                  <a:pos x="61" y="33"/>
                </a:cxn>
                <a:cxn ang="0">
                  <a:pos x="61" y="57"/>
                </a:cxn>
                <a:cxn ang="0">
                  <a:pos x="55" y="81"/>
                </a:cxn>
                <a:cxn ang="0">
                  <a:pos x="46" y="93"/>
                </a:cxn>
                <a:cxn ang="0">
                  <a:pos x="32" y="99"/>
                </a:cxn>
                <a:cxn ang="0">
                  <a:pos x="22" y="99"/>
                </a:cxn>
                <a:cxn ang="0">
                  <a:pos x="8" y="93"/>
                </a:cxn>
                <a:cxn ang="0">
                  <a:pos x="4" y="85"/>
                </a:cxn>
              </a:cxnLst>
              <a:rect l="0" t="0" r="r" b="b"/>
              <a:pathLst>
                <a:path w="61" h="99">
                  <a:moveTo>
                    <a:pt x="61" y="33"/>
                  </a:moveTo>
                  <a:lnTo>
                    <a:pt x="55" y="47"/>
                  </a:lnTo>
                  <a:lnTo>
                    <a:pt x="46" y="57"/>
                  </a:lnTo>
                  <a:lnTo>
                    <a:pt x="32" y="61"/>
                  </a:lnTo>
                  <a:lnTo>
                    <a:pt x="27" y="61"/>
                  </a:lnTo>
                  <a:lnTo>
                    <a:pt x="12" y="57"/>
                  </a:lnTo>
                  <a:lnTo>
                    <a:pt x="4" y="47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46" y="4"/>
                  </a:lnTo>
                  <a:lnTo>
                    <a:pt x="55" y="14"/>
                  </a:lnTo>
                  <a:lnTo>
                    <a:pt x="61" y="33"/>
                  </a:lnTo>
                  <a:lnTo>
                    <a:pt x="61" y="57"/>
                  </a:lnTo>
                  <a:lnTo>
                    <a:pt x="55" y="81"/>
                  </a:lnTo>
                  <a:lnTo>
                    <a:pt x="46" y="93"/>
                  </a:lnTo>
                  <a:lnTo>
                    <a:pt x="32" y="99"/>
                  </a:lnTo>
                  <a:lnTo>
                    <a:pt x="22" y="99"/>
                  </a:lnTo>
                  <a:lnTo>
                    <a:pt x="8" y="93"/>
                  </a:lnTo>
                  <a:lnTo>
                    <a:pt x="4" y="8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5" name="Freeform 169"/>
            <p:cNvSpPr>
              <a:spLocks/>
            </p:cNvSpPr>
            <p:nvPr/>
          </p:nvSpPr>
          <p:spPr bwMode="auto">
            <a:xfrm>
              <a:off x="4408" y="172"/>
              <a:ext cx="69" cy="6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67"/>
                </a:cxn>
                <a:cxn ang="0">
                  <a:pos x="69" y="67"/>
                </a:cxn>
              </a:cxnLst>
              <a:rect l="0" t="0" r="r" b="b"/>
              <a:pathLst>
                <a:path w="69" h="67">
                  <a:moveTo>
                    <a:pt x="47" y="0"/>
                  </a:moveTo>
                  <a:lnTo>
                    <a:pt x="0" y="67"/>
                  </a:lnTo>
                  <a:lnTo>
                    <a:pt x="69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6" name="Line 170"/>
            <p:cNvSpPr>
              <a:spLocks noChangeShapeType="1"/>
            </p:cNvSpPr>
            <p:nvPr/>
          </p:nvSpPr>
          <p:spPr bwMode="auto">
            <a:xfrm>
              <a:off x="4455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7" name="Freeform 171"/>
            <p:cNvSpPr>
              <a:spLocks/>
            </p:cNvSpPr>
            <p:nvPr/>
          </p:nvSpPr>
          <p:spPr bwMode="auto">
            <a:xfrm>
              <a:off x="4502" y="172"/>
              <a:ext cx="60" cy="99"/>
            </a:xfrm>
            <a:custGeom>
              <a:avLst/>
              <a:gdLst/>
              <a:ahLst/>
              <a:cxnLst>
                <a:cxn ang="0">
                  <a:pos x="60" y="33"/>
                </a:cxn>
                <a:cxn ang="0">
                  <a:pos x="56" y="47"/>
                </a:cxn>
                <a:cxn ang="0">
                  <a:pos x="46" y="57"/>
                </a:cxn>
                <a:cxn ang="0">
                  <a:pos x="32" y="61"/>
                </a:cxn>
                <a:cxn ang="0">
                  <a:pos x="28" y="61"/>
                </a:cxn>
                <a:cxn ang="0">
                  <a:pos x="14" y="57"/>
                </a:cxn>
                <a:cxn ang="0">
                  <a:pos x="4" y="47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4" y="14"/>
                </a:cxn>
                <a:cxn ang="0">
                  <a:pos x="14" y="4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46" y="4"/>
                </a:cxn>
                <a:cxn ang="0">
                  <a:pos x="56" y="14"/>
                </a:cxn>
                <a:cxn ang="0">
                  <a:pos x="60" y="33"/>
                </a:cxn>
                <a:cxn ang="0">
                  <a:pos x="60" y="57"/>
                </a:cxn>
                <a:cxn ang="0">
                  <a:pos x="56" y="81"/>
                </a:cxn>
                <a:cxn ang="0">
                  <a:pos x="46" y="93"/>
                </a:cxn>
                <a:cxn ang="0">
                  <a:pos x="32" y="99"/>
                </a:cxn>
                <a:cxn ang="0">
                  <a:pos x="24" y="99"/>
                </a:cxn>
                <a:cxn ang="0">
                  <a:pos x="9" y="93"/>
                </a:cxn>
                <a:cxn ang="0">
                  <a:pos x="4" y="85"/>
                </a:cxn>
              </a:cxnLst>
              <a:rect l="0" t="0" r="r" b="b"/>
              <a:pathLst>
                <a:path w="60" h="99">
                  <a:moveTo>
                    <a:pt x="60" y="33"/>
                  </a:moveTo>
                  <a:lnTo>
                    <a:pt x="56" y="47"/>
                  </a:lnTo>
                  <a:lnTo>
                    <a:pt x="46" y="57"/>
                  </a:lnTo>
                  <a:lnTo>
                    <a:pt x="32" y="61"/>
                  </a:lnTo>
                  <a:lnTo>
                    <a:pt x="28" y="61"/>
                  </a:lnTo>
                  <a:lnTo>
                    <a:pt x="14" y="57"/>
                  </a:lnTo>
                  <a:lnTo>
                    <a:pt x="4" y="47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46" y="4"/>
                  </a:lnTo>
                  <a:lnTo>
                    <a:pt x="56" y="14"/>
                  </a:lnTo>
                  <a:lnTo>
                    <a:pt x="60" y="33"/>
                  </a:lnTo>
                  <a:lnTo>
                    <a:pt x="60" y="57"/>
                  </a:lnTo>
                  <a:lnTo>
                    <a:pt x="56" y="81"/>
                  </a:lnTo>
                  <a:lnTo>
                    <a:pt x="46" y="93"/>
                  </a:lnTo>
                  <a:lnTo>
                    <a:pt x="32" y="99"/>
                  </a:lnTo>
                  <a:lnTo>
                    <a:pt x="24" y="99"/>
                  </a:lnTo>
                  <a:lnTo>
                    <a:pt x="9" y="93"/>
                  </a:lnTo>
                  <a:lnTo>
                    <a:pt x="4" y="8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8" name="Line 172"/>
            <p:cNvSpPr>
              <a:spLocks noChangeShapeType="1"/>
            </p:cNvSpPr>
            <p:nvPr/>
          </p:nvSpPr>
          <p:spPr bwMode="auto">
            <a:xfrm>
              <a:off x="4676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89" name="Freeform 173"/>
            <p:cNvSpPr>
              <a:spLocks/>
            </p:cNvSpPr>
            <p:nvPr/>
          </p:nvSpPr>
          <p:spPr bwMode="auto">
            <a:xfrm>
              <a:off x="4676" y="172"/>
              <a:ext cx="65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0"/>
                </a:cxn>
                <a:cxn ang="0">
                  <a:pos x="55" y="4"/>
                </a:cxn>
                <a:cxn ang="0">
                  <a:pos x="61" y="10"/>
                </a:cxn>
                <a:cxn ang="0">
                  <a:pos x="65" y="18"/>
                </a:cxn>
                <a:cxn ang="0">
                  <a:pos x="65" y="33"/>
                </a:cxn>
                <a:cxn ang="0">
                  <a:pos x="61" y="43"/>
                </a:cxn>
                <a:cxn ang="0">
                  <a:pos x="55" y="47"/>
                </a:cxn>
                <a:cxn ang="0">
                  <a:pos x="41" y="52"/>
                </a:cxn>
                <a:cxn ang="0">
                  <a:pos x="0" y="52"/>
                </a:cxn>
              </a:cxnLst>
              <a:rect l="0" t="0" r="r" b="b"/>
              <a:pathLst>
                <a:path w="65" h="52">
                  <a:moveTo>
                    <a:pt x="0" y="0"/>
                  </a:moveTo>
                  <a:lnTo>
                    <a:pt x="41" y="0"/>
                  </a:lnTo>
                  <a:lnTo>
                    <a:pt x="55" y="4"/>
                  </a:lnTo>
                  <a:lnTo>
                    <a:pt x="61" y="10"/>
                  </a:lnTo>
                  <a:lnTo>
                    <a:pt x="65" y="18"/>
                  </a:lnTo>
                  <a:lnTo>
                    <a:pt x="65" y="33"/>
                  </a:lnTo>
                  <a:lnTo>
                    <a:pt x="61" y="43"/>
                  </a:lnTo>
                  <a:lnTo>
                    <a:pt x="55" y="47"/>
                  </a:lnTo>
                  <a:lnTo>
                    <a:pt x="41" y="52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0" name="Line 174"/>
            <p:cNvSpPr>
              <a:spLocks noChangeShapeType="1"/>
            </p:cNvSpPr>
            <p:nvPr/>
          </p:nvSpPr>
          <p:spPr bwMode="auto">
            <a:xfrm>
              <a:off x="4773" y="20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1" name="Freeform 175"/>
            <p:cNvSpPr>
              <a:spLocks/>
            </p:cNvSpPr>
            <p:nvPr/>
          </p:nvSpPr>
          <p:spPr bwMode="auto">
            <a:xfrm>
              <a:off x="4773" y="205"/>
              <a:ext cx="39" cy="2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" y="14"/>
                </a:cxn>
                <a:cxn ang="0">
                  <a:pos x="15" y="5"/>
                </a:cxn>
                <a:cxn ang="0">
                  <a:pos x="24" y="0"/>
                </a:cxn>
                <a:cxn ang="0">
                  <a:pos x="39" y="0"/>
                </a:cxn>
              </a:cxnLst>
              <a:rect l="0" t="0" r="r" b="b"/>
              <a:pathLst>
                <a:path w="39" h="28">
                  <a:moveTo>
                    <a:pt x="0" y="28"/>
                  </a:moveTo>
                  <a:lnTo>
                    <a:pt x="5" y="14"/>
                  </a:lnTo>
                  <a:lnTo>
                    <a:pt x="15" y="5"/>
                  </a:lnTo>
                  <a:lnTo>
                    <a:pt x="24" y="0"/>
                  </a:lnTo>
                  <a:lnTo>
                    <a:pt x="3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2" name="Line 176"/>
            <p:cNvSpPr>
              <a:spLocks noChangeShapeType="1"/>
            </p:cNvSpPr>
            <p:nvPr/>
          </p:nvSpPr>
          <p:spPr bwMode="auto">
            <a:xfrm>
              <a:off x="4834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3" name="Line 177"/>
            <p:cNvSpPr>
              <a:spLocks noChangeShapeType="1"/>
            </p:cNvSpPr>
            <p:nvPr/>
          </p:nvSpPr>
          <p:spPr bwMode="auto">
            <a:xfrm>
              <a:off x="4873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4" name="Line 178"/>
            <p:cNvSpPr>
              <a:spLocks noChangeShapeType="1"/>
            </p:cNvSpPr>
            <p:nvPr/>
          </p:nvSpPr>
          <p:spPr bwMode="auto">
            <a:xfrm>
              <a:off x="4909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5" name="Freeform 179"/>
            <p:cNvSpPr>
              <a:spLocks/>
            </p:cNvSpPr>
            <p:nvPr/>
          </p:nvSpPr>
          <p:spPr bwMode="auto">
            <a:xfrm>
              <a:off x="5017" y="172"/>
              <a:ext cx="67" cy="9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0" y="0"/>
                </a:cxn>
                <a:cxn ang="0">
                  <a:pos x="6" y="43"/>
                </a:cxn>
                <a:cxn ang="0">
                  <a:pos x="10" y="38"/>
                </a:cxn>
                <a:cxn ang="0">
                  <a:pos x="24" y="33"/>
                </a:cxn>
                <a:cxn ang="0">
                  <a:pos x="38" y="33"/>
                </a:cxn>
                <a:cxn ang="0">
                  <a:pos x="52" y="38"/>
                </a:cxn>
                <a:cxn ang="0">
                  <a:pos x="61" y="47"/>
                </a:cxn>
                <a:cxn ang="0">
                  <a:pos x="67" y="61"/>
                </a:cxn>
                <a:cxn ang="0">
                  <a:pos x="67" y="71"/>
                </a:cxn>
                <a:cxn ang="0">
                  <a:pos x="61" y="85"/>
                </a:cxn>
                <a:cxn ang="0">
                  <a:pos x="52" y="93"/>
                </a:cxn>
                <a:cxn ang="0">
                  <a:pos x="38" y="99"/>
                </a:cxn>
                <a:cxn ang="0">
                  <a:pos x="24" y="99"/>
                </a:cxn>
                <a:cxn ang="0">
                  <a:pos x="10" y="93"/>
                </a:cxn>
                <a:cxn ang="0">
                  <a:pos x="6" y="89"/>
                </a:cxn>
                <a:cxn ang="0">
                  <a:pos x="0" y="81"/>
                </a:cxn>
              </a:cxnLst>
              <a:rect l="0" t="0" r="r" b="b"/>
              <a:pathLst>
                <a:path w="67" h="99">
                  <a:moveTo>
                    <a:pt x="57" y="0"/>
                  </a:moveTo>
                  <a:lnTo>
                    <a:pt x="10" y="0"/>
                  </a:lnTo>
                  <a:lnTo>
                    <a:pt x="6" y="43"/>
                  </a:lnTo>
                  <a:lnTo>
                    <a:pt x="10" y="38"/>
                  </a:lnTo>
                  <a:lnTo>
                    <a:pt x="24" y="33"/>
                  </a:lnTo>
                  <a:lnTo>
                    <a:pt x="38" y="33"/>
                  </a:lnTo>
                  <a:lnTo>
                    <a:pt x="52" y="38"/>
                  </a:lnTo>
                  <a:lnTo>
                    <a:pt x="61" y="47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1" y="85"/>
                  </a:lnTo>
                  <a:lnTo>
                    <a:pt x="52" y="93"/>
                  </a:lnTo>
                  <a:lnTo>
                    <a:pt x="38" y="99"/>
                  </a:lnTo>
                  <a:lnTo>
                    <a:pt x="24" y="99"/>
                  </a:lnTo>
                  <a:lnTo>
                    <a:pt x="10" y="93"/>
                  </a:lnTo>
                  <a:lnTo>
                    <a:pt x="6" y="8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6" name="Freeform 180"/>
            <p:cNvSpPr>
              <a:spLocks/>
            </p:cNvSpPr>
            <p:nvPr/>
          </p:nvSpPr>
          <p:spPr bwMode="auto">
            <a:xfrm>
              <a:off x="5112" y="172"/>
              <a:ext cx="65" cy="99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14" y="4"/>
                </a:cxn>
                <a:cxn ang="0">
                  <a:pos x="22" y="0"/>
                </a:cxn>
                <a:cxn ang="0">
                  <a:pos x="41" y="0"/>
                </a:cxn>
                <a:cxn ang="0">
                  <a:pos x="51" y="4"/>
                </a:cxn>
                <a:cxn ang="0">
                  <a:pos x="55" y="10"/>
                </a:cxn>
                <a:cxn ang="0">
                  <a:pos x="61" y="18"/>
                </a:cxn>
                <a:cxn ang="0">
                  <a:pos x="61" y="28"/>
                </a:cxn>
                <a:cxn ang="0">
                  <a:pos x="55" y="38"/>
                </a:cxn>
                <a:cxn ang="0">
                  <a:pos x="47" y="52"/>
                </a:cxn>
                <a:cxn ang="0">
                  <a:pos x="0" y="99"/>
                </a:cxn>
                <a:cxn ang="0">
                  <a:pos x="65" y="99"/>
                </a:cxn>
              </a:cxnLst>
              <a:rect l="0" t="0" r="r" b="b"/>
              <a:pathLst>
                <a:path w="65" h="99">
                  <a:moveTo>
                    <a:pt x="4" y="24"/>
                  </a:moveTo>
                  <a:lnTo>
                    <a:pt x="4" y="18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61" y="18"/>
                  </a:lnTo>
                  <a:lnTo>
                    <a:pt x="61" y="28"/>
                  </a:lnTo>
                  <a:lnTo>
                    <a:pt x="55" y="38"/>
                  </a:lnTo>
                  <a:lnTo>
                    <a:pt x="47" y="52"/>
                  </a:lnTo>
                  <a:lnTo>
                    <a:pt x="0" y="99"/>
                  </a:lnTo>
                  <a:lnTo>
                    <a:pt x="65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7" name="Freeform 181"/>
            <p:cNvSpPr>
              <a:spLocks/>
            </p:cNvSpPr>
            <p:nvPr/>
          </p:nvSpPr>
          <p:spPr bwMode="auto">
            <a:xfrm>
              <a:off x="5205" y="172"/>
              <a:ext cx="65" cy="9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9" y="4"/>
                </a:cxn>
                <a:cxn ang="0">
                  <a:pos x="5" y="14"/>
                </a:cxn>
                <a:cxn ang="0">
                  <a:pos x="5" y="24"/>
                </a:cxn>
                <a:cxn ang="0">
                  <a:pos x="9" y="33"/>
                </a:cxn>
                <a:cxn ang="0">
                  <a:pos x="19" y="38"/>
                </a:cxn>
                <a:cxn ang="0">
                  <a:pos x="37" y="43"/>
                </a:cxn>
                <a:cxn ang="0">
                  <a:pos x="51" y="47"/>
                </a:cxn>
                <a:cxn ang="0">
                  <a:pos x="61" y="57"/>
                </a:cxn>
                <a:cxn ang="0">
                  <a:pos x="65" y="67"/>
                </a:cxn>
                <a:cxn ang="0">
                  <a:pos x="65" y="81"/>
                </a:cxn>
                <a:cxn ang="0">
                  <a:pos x="61" y="89"/>
                </a:cxn>
                <a:cxn ang="0">
                  <a:pos x="57" y="93"/>
                </a:cxn>
                <a:cxn ang="0">
                  <a:pos x="43" y="99"/>
                </a:cxn>
                <a:cxn ang="0">
                  <a:pos x="23" y="99"/>
                </a:cxn>
                <a:cxn ang="0">
                  <a:pos x="9" y="93"/>
                </a:cxn>
                <a:cxn ang="0">
                  <a:pos x="5" y="89"/>
                </a:cxn>
                <a:cxn ang="0">
                  <a:pos x="0" y="81"/>
                </a:cxn>
                <a:cxn ang="0">
                  <a:pos x="0" y="67"/>
                </a:cxn>
                <a:cxn ang="0">
                  <a:pos x="5" y="57"/>
                </a:cxn>
                <a:cxn ang="0">
                  <a:pos x="14" y="47"/>
                </a:cxn>
                <a:cxn ang="0">
                  <a:pos x="29" y="43"/>
                </a:cxn>
                <a:cxn ang="0">
                  <a:pos x="47" y="38"/>
                </a:cxn>
                <a:cxn ang="0">
                  <a:pos x="57" y="33"/>
                </a:cxn>
                <a:cxn ang="0">
                  <a:pos x="61" y="24"/>
                </a:cxn>
                <a:cxn ang="0">
                  <a:pos x="61" y="14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23" y="0"/>
                </a:cxn>
              </a:cxnLst>
              <a:rect l="0" t="0" r="r" b="b"/>
              <a:pathLst>
                <a:path w="65" h="99">
                  <a:moveTo>
                    <a:pt x="23" y="0"/>
                  </a:moveTo>
                  <a:lnTo>
                    <a:pt x="9" y="4"/>
                  </a:lnTo>
                  <a:lnTo>
                    <a:pt x="5" y="14"/>
                  </a:lnTo>
                  <a:lnTo>
                    <a:pt x="5" y="24"/>
                  </a:lnTo>
                  <a:lnTo>
                    <a:pt x="9" y="33"/>
                  </a:lnTo>
                  <a:lnTo>
                    <a:pt x="19" y="38"/>
                  </a:lnTo>
                  <a:lnTo>
                    <a:pt x="37" y="43"/>
                  </a:lnTo>
                  <a:lnTo>
                    <a:pt x="51" y="47"/>
                  </a:lnTo>
                  <a:lnTo>
                    <a:pt x="61" y="57"/>
                  </a:lnTo>
                  <a:lnTo>
                    <a:pt x="65" y="67"/>
                  </a:lnTo>
                  <a:lnTo>
                    <a:pt x="65" y="81"/>
                  </a:lnTo>
                  <a:lnTo>
                    <a:pt x="61" y="89"/>
                  </a:lnTo>
                  <a:lnTo>
                    <a:pt x="57" y="93"/>
                  </a:lnTo>
                  <a:lnTo>
                    <a:pt x="43" y="99"/>
                  </a:lnTo>
                  <a:lnTo>
                    <a:pt x="23" y="99"/>
                  </a:lnTo>
                  <a:lnTo>
                    <a:pt x="9" y="93"/>
                  </a:lnTo>
                  <a:lnTo>
                    <a:pt x="5" y="89"/>
                  </a:lnTo>
                  <a:lnTo>
                    <a:pt x="0" y="81"/>
                  </a:lnTo>
                  <a:lnTo>
                    <a:pt x="0" y="67"/>
                  </a:lnTo>
                  <a:lnTo>
                    <a:pt x="5" y="57"/>
                  </a:lnTo>
                  <a:lnTo>
                    <a:pt x="14" y="47"/>
                  </a:lnTo>
                  <a:lnTo>
                    <a:pt x="29" y="43"/>
                  </a:lnTo>
                  <a:lnTo>
                    <a:pt x="47" y="38"/>
                  </a:lnTo>
                  <a:lnTo>
                    <a:pt x="57" y="33"/>
                  </a:lnTo>
                  <a:lnTo>
                    <a:pt x="61" y="24"/>
                  </a:lnTo>
                  <a:lnTo>
                    <a:pt x="61" y="14"/>
                  </a:lnTo>
                  <a:lnTo>
                    <a:pt x="57" y="4"/>
                  </a:lnTo>
                  <a:lnTo>
                    <a:pt x="43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8" name="Freeform 182"/>
            <p:cNvSpPr>
              <a:spLocks/>
            </p:cNvSpPr>
            <p:nvPr/>
          </p:nvSpPr>
          <p:spPr bwMode="auto">
            <a:xfrm>
              <a:off x="5299" y="172"/>
              <a:ext cx="71" cy="67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6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599" name="Line 183"/>
            <p:cNvSpPr>
              <a:spLocks noChangeShapeType="1"/>
            </p:cNvSpPr>
            <p:nvPr/>
          </p:nvSpPr>
          <p:spPr bwMode="auto">
            <a:xfrm>
              <a:off x="5345" y="17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0" name="Line 184"/>
            <p:cNvSpPr>
              <a:spLocks noChangeShapeType="1"/>
            </p:cNvSpPr>
            <p:nvPr/>
          </p:nvSpPr>
          <p:spPr bwMode="auto">
            <a:xfrm>
              <a:off x="3638" y="1700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1" name="Line 185"/>
            <p:cNvSpPr>
              <a:spLocks noChangeShapeType="1"/>
            </p:cNvSpPr>
            <p:nvPr/>
          </p:nvSpPr>
          <p:spPr bwMode="auto">
            <a:xfrm flipV="1">
              <a:off x="3638" y="167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2" name="Freeform 186"/>
            <p:cNvSpPr>
              <a:spLocks/>
            </p:cNvSpPr>
            <p:nvPr/>
          </p:nvSpPr>
          <p:spPr bwMode="auto">
            <a:xfrm>
              <a:off x="3608" y="1790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3" name="Line 187"/>
            <p:cNvSpPr>
              <a:spLocks noChangeShapeType="1"/>
            </p:cNvSpPr>
            <p:nvPr/>
          </p:nvSpPr>
          <p:spPr bwMode="auto">
            <a:xfrm flipV="1">
              <a:off x="4602" y="167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4" name="Freeform 188"/>
            <p:cNvSpPr>
              <a:spLocks/>
            </p:cNvSpPr>
            <p:nvPr/>
          </p:nvSpPr>
          <p:spPr bwMode="auto">
            <a:xfrm>
              <a:off x="4584" y="1790"/>
              <a:ext cx="18" cy="7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1"/>
                </a:cxn>
                <a:cxn ang="0">
                  <a:pos x="18" y="0"/>
                </a:cxn>
                <a:cxn ang="0">
                  <a:pos x="18" y="78"/>
                </a:cxn>
              </a:cxnLst>
              <a:rect l="0" t="0" r="r" b="b"/>
              <a:pathLst>
                <a:path w="18" h="78">
                  <a:moveTo>
                    <a:pt x="0" y="14"/>
                  </a:moveTo>
                  <a:lnTo>
                    <a:pt x="7" y="11"/>
                  </a:lnTo>
                  <a:lnTo>
                    <a:pt x="18" y="0"/>
                  </a:lnTo>
                  <a:lnTo>
                    <a:pt x="18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5" name="Line 189"/>
            <p:cNvSpPr>
              <a:spLocks noChangeShapeType="1"/>
            </p:cNvSpPr>
            <p:nvPr/>
          </p:nvSpPr>
          <p:spPr bwMode="auto">
            <a:xfrm flipV="1">
              <a:off x="5566" y="167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6" name="Freeform 190"/>
            <p:cNvSpPr>
              <a:spLocks/>
            </p:cNvSpPr>
            <p:nvPr/>
          </p:nvSpPr>
          <p:spPr bwMode="auto">
            <a:xfrm>
              <a:off x="5537" y="1790"/>
              <a:ext cx="52" cy="78"/>
            </a:xfrm>
            <a:custGeom>
              <a:avLst/>
              <a:gdLst/>
              <a:ahLst/>
              <a:cxnLst>
                <a:cxn ang="0">
                  <a:pos x="2" y="19"/>
                </a:cxn>
                <a:cxn ang="0">
                  <a:pos x="2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8" y="14"/>
                </a:cxn>
                <a:cxn ang="0">
                  <a:pos x="48" y="23"/>
                </a:cxn>
                <a:cxn ang="0">
                  <a:pos x="45" y="30"/>
                </a:cxn>
                <a:cxn ang="0">
                  <a:pos x="36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2" y="19"/>
                  </a:moveTo>
                  <a:lnTo>
                    <a:pt x="2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8" y="14"/>
                  </a:lnTo>
                  <a:lnTo>
                    <a:pt x="48" y="23"/>
                  </a:lnTo>
                  <a:lnTo>
                    <a:pt x="45" y="30"/>
                  </a:lnTo>
                  <a:lnTo>
                    <a:pt x="36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7" name="Line 191"/>
            <p:cNvSpPr>
              <a:spLocks noChangeShapeType="1"/>
            </p:cNvSpPr>
            <p:nvPr/>
          </p:nvSpPr>
          <p:spPr bwMode="auto">
            <a:xfrm flipV="1">
              <a:off x="3734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8" name="Line 192"/>
            <p:cNvSpPr>
              <a:spLocks noChangeShapeType="1"/>
            </p:cNvSpPr>
            <p:nvPr/>
          </p:nvSpPr>
          <p:spPr bwMode="auto">
            <a:xfrm flipV="1">
              <a:off x="3832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09" name="Line 193"/>
            <p:cNvSpPr>
              <a:spLocks noChangeShapeType="1"/>
            </p:cNvSpPr>
            <p:nvPr/>
          </p:nvSpPr>
          <p:spPr bwMode="auto">
            <a:xfrm flipV="1">
              <a:off x="3928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0" name="Line 194"/>
            <p:cNvSpPr>
              <a:spLocks noChangeShapeType="1"/>
            </p:cNvSpPr>
            <p:nvPr/>
          </p:nvSpPr>
          <p:spPr bwMode="auto">
            <a:xfrm flipV="1">
              <a:off x="4024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1" name="Line 195"/>
            <p:cNvSpPr>
              <a:spLocks noChangeShapeType="1"/>
            </p:cNvSpPr>
            <p:nvPr/>
          </p:nvSpPr>
          <p:spPr bwMode="auto">
            <a:xfrm flipV="1">
              <a:off x="4121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2" name="Line 196"/>
            <p:cNvSpPr>
              <a:spLocks noChangeShapeType="1"/>
            </p:cNvSpPr>
            <p:nvPr/>
          </p:nvSpPr>
          <p:spPr bwMode="auto">
            <a:xfrm flipV="1">
              <a:off x="4217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3" name="Line 197"/>
            <p:cNvSpPr>
              <a:spLocks noChangeShapeType="1"/>
            </p:cNvSpPr>
            <p:nvPr/>
          </p:nvSpPr>
          <p:spPr bwMode="auto">
            <a:xfrm flipV="1">
              <a:off x="4313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4" name="Line 198"/>
            <p:cNvSpPr>
              <a:spLocks noChangeShapeType="1"/>
            </p:cNvSpPr>
            <p:nvPr/>
          </p:nvSpPr>
          <p:spPr bwMode="auto">
            <a:xfrm flipV="1">
              <a:off x="4410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5" name="Line 199"/>
            <p:cNvSpPr>
              <a:spLocks noChangeShapeType="1"/>
            </p:cNvSpPr>
            <p:nvPr/>
          </p:nvSpPr>
          <p:spPr bwMode="auto">
            <a:xfrm flipV="1">
              <a:off x="4506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6" name="Line 200"/>
            <p:cNvSpPr>
              <a:spLocks noChangeShapeType="1"/>
            </p:cNvSpPr>
            <p:nvPr/>
          </p:nvSpPr>
          <p:spPr bwMode="auto">
            <a:xfrm flipV="1">
              <a:off x="4698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7" name="Line 201"/>
            <p:cNvSpPr>
              <a:spLocks noChangeShapeType="1"/>
            </p:cNvSpPr>
            <p:nvPr/>
          </p:nvSpPr>
          <p:spPr bwMode="auto">
            <a:xfrm flipV="1">
              <a:off x="4795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8" name="Line 202"/>
            <p:cNvSpPr>
              <a:spLocks noChangeShapeType="1"/>
            </p:cNvSpPr>
            <p:nvPr/>
          </p:nvSpPr>
          <p:spPr bwMode="auto">
            <a:xfrm flipV="1">
              <a:off x="4891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19" name="Line 203"/>
            <p:cNvSpPr>
              <a:spLocks noChangeShapeType="1"/>
            </p:cNvSpPr>
            <p:nvPr/>
          </p:nvSpPr>
          <p:spPr bwMode="auto">
            <a:xfrm flipV="1">
              <a:off x="4989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0" name="Line 204"/>
            <p:cNvSpPr>
              <a:spLocks noChangeShapeType="1"/>
            </p:cNvSpPr>
            <p:nvPr/>
          </p:nvSpPr>
          <p:spPr bwMode="auto">
            <a:xfrm flipV="1">
              <a:off x="5085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1" name="Line 205"/>
            <p:cNvSpPr>
              <a:spLocks noChangeShapeType="1"/>
            </p:cNvSpPr>
            <p:nvPr/>
          </p:nvSpPr>
          <p:spPr bwMode="auto">
            <a:xfrm flipV="1">
              <a:off x="5181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2" name="Line 206"/>
            <p:cNvSpPr>
              <a:spLocks noChangeShapeType="1"/>
            </p:cNvSpPr>
            <p:nvPr/>
          </p:nvSpPr>
          <p:spPr bwMode="auto">
            <a:xfrm flipV="1">
              <a:off x="5278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3" name="Line 207"/>
            <p:cNvSpPr>
              <a:spLocks noChangeShapeType="1"/>
            </p:cNvSpPr>
            <p:nvPr/>
          </p:nvSpPr>
          <p:spPr bwMode="auto">
            <a:xfrm flipV="1">
              <a:off x="5374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4" name="Line 208"/>
            <p:cNvSpPr>
              <a:spLocks noChangeShapeType="1"/>
            </p:cNvSpPr>
            <p:nvPr/>
          </p:nvSpPr>
          <p:spPr bwMode="auto">
            <a:xfrm flipV="1">
              <a:off x="5470" y="168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5" name="Line 209"/>
            <p:cNvSpPr>
              <a:spLocks noChangeShapeType="1"/>
            </p:cNvSpPr>
            <p:nvPr/>
          </p:nvSpPr>
          <p:spPr bwMode="auto">
            <a:xfrm>
              <a:off x="4451" y="1937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6" name="Freeform 210"/>
            <p:cNvSpPr>
              <a:spLocks/>
            </p:cNvSpPr>
            <p:nvPr/>
          </p:nvSpPr>
          <p:spPr bwMode="auto">
            <a:xfrm>
              <a:off x="4451" y="1963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36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36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7" name="Freeform 211"/>
            <p:cNvSpPr>
              <a:spLocks/>
            </p:cNvSpPr>
            <p:nvPr/>
          </p:nvSpPr>
          <p:spPr bwMode="auto">
            <a:xfrm>
              <a:off x="4519" y="1963"/>
              <a:ext cx="48" cy="5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9" y="4"/>
                </a:cxn>
                <a:cxn ang="0">
                  <a:pos x="2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2" y="41"/>
                </a:cxn>
                <a:cxn ang="0">
                  <a:pos x="9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6" y="49"/>
                </a:cxn>
                <a:cxn ang="0">
                  <a:pos x="43" y="41"/>
                </a:cxn>
                <a:cxn ang="0">
                  <a:pos x="48" y="30"/>
                </a:cxn>
                <a:cxn ang="0">
                  <a:pos x="48" y="23"/>
                </a:cxn>
                <a:cxn ang="0">
                  <a:pos x="43" y="11"/>
                </a:cxn>
                <a:cxn ang="0">
                  <a:pos x="36" y="4"/>
                </a:cxn>
                <a:cxn ang="0">
                  <a:pos x="29" y="0"/>
                </a:cxn>
                <a:cxn ang="0">
                  <a:pos x="18" y="0"/>
                </a:cxn>
              </a:cxnLst>
              <a:rect l="0" t="0" r="r" b="b"/>
              <a:pathLst>
                <a:path w="48" h="52">
                  <a:moveTo>
                    <a:pt x="18" y="0"/>
                  </a:moveTo>
                  <a:lnTo>
                    <a:pt x="9" y="4"/>
                  </a:lnTo>
                  <a:lnTo>
                    <a:pt x="2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2" y="41"/>
                  </a:lnTo>
                  <a:lnTo>
                    <a:pt x="9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6" y="49"/>
                  </a:lnTo>
                  <a:lnTo>
                    <a:pt x="43" y="41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43" y="11"/>
                  </a:lnTo>
                  <a:lnTo>
                    <a:pt x="36" y="4"/>
                  </a:lnTo>
                  <a:lnTo>
                    <a:pt x="29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8" name="Freeform 212"/>
            <p:cNvSpPr>
              <a:spLocks/>
            </p:cNvSpPr>
            <p:nvPr/>
          </p:nvSpPr>
          <p:spPr bwMode="auto">
            <a:xfrm>
              <a:off x="4594" y="1963"/>
              <a:ext cx="41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2" y="49"/>
                </a:cxn>
                <a:cxn ang="0">
                  <a:pos x="11" y="52"/>
                </a:cxn>
                <a:cxn ang="0">
                  <a:pos x="22" y="52"/>
                </a:cxn>
                <a:cxn ang="0">
                  <a:pos x="29" y="49"/>
                </a:cxn>
                <a:cxn ang="0">
                  <a:pos x="41" y="38"/>
                </a:cxn>
              </a:cxnLst>
              <a:rect l="0" t="0" r="r" b="b"/>
              <a:pathLst>
                <a:path w="41" h="52">
                  <a:moveTo>
                    <a:pt x="0" y="0"/>
                  </a:moveTo>
                  <a:lnTo>
                    <a:pt x="0" y="38"/>
                  </a:lnTo>
                  <a:lnTo>
                    <a:pt x="2" y="49"/>
                  </a:lnTo>
                  <a:lnTo>
                    <a:pt x="11" y="52"/>
                  </a:lnTo>
                  <a:lnTo>
                    <a:pt x="22" y="52"/>
                  </a:lnTo>
                  <a:lnTo>
                    <a:pt x="29" y="49"/>
                  </a:lnTo>
                  <a:lnTo>
                    <a:pt x="41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29" name="Line 213"/>
            <p:cNvSpPr>
              <a:spLocks noChangeShapeType="1"/>
            </p:cNvSpPr>
            <p:nvPr/>
          </p:nvSpPr>
          <p:spPr bwMode="auto">
            <a:xfrm>
              <a:off x="4635" y="1963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0" name="Line 214"/>
            <p:cNvSpPr>
              <a:spLocks noChangeShapeType="1"/>
            </p:cNvSpPr>
            <p:nvPr/>
          </p:nvSpPr>
          <p:spPr bwMode="auto">
            <a:xfrm>
              <a:off x="4664" y="1963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1" name="Freeform 215"/>
            <p:cNvSpPr>
              <a:spLocks/>
            </p:cNvSpPr>
            <p:nvPr/>
          </p:nvSpPr>
          <p:spPr bwMode="auto">
            <a:xfrm>
              <a:off x="4664" y="1963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" y="11"/>
                </a:cxn>
                <a:cxn ang="0">
                  <a:pos x="12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5" y="11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2" name="Freeform 216"/>
            <p:cNvSpPr>
              <a:spLocks/>
            </p:cNvSpPr>
            <p:nvPr/>
          </p:nvSpPr>
          <p:spPr bwMode="auto">
            <a:xfrm>
              <a:off x="4710" y="1963"/>
              <a:ext cx="41" cy="52"/>
            </a:xfrm>
            <a:custGeom>
              <a:avLst/>
              <a:gdLst/>
              <a:ahLst/>
              <a:cxnLst>
                <a:cxn ang="0">
                  <a:pos x="41" y="11"/>
                </a:cxn>
                <a:cxn ang="0">
                  <a:pos x="37" y="4"/>
                </a:cxn>
                <a:cxn ang="0">
                  <a:pos x="25" y="0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11"/>
                </a:cxn>
                <a:cxn ang="0">
                  <a:pos x="3" y="18"/>
                </a:cxn>
                <a:cxn ang="0">
                  <a:pos x="11" y="23"/>
                </a:cxn>
                <a:cxn ang="0">
                  <a:pos x="29" y="27"/>
                </a:cxn>
                <a:cxn ang="0">
                  <a:pos x="37" y="30"/>
                </a:cxn>
                <a:cxn ang="0">
                  <a:pos x="41" y="38"/>
                </a:cxn>
                <a:cxn ang="0">
                  <a:pos x="41" y="41"/>
                </a:cxn>
                <a:cxn ang="0">
                  <a:pos x="37" y="49"/>
                </a:cxn>
                <a:cxn ang="0">
                  <a:pos x="25" y="52"/>
                </a:cxn>
                <a:cxn ang="0">
                  <a:pos x="14" y="52"/>
                </a:cxn>
                <a:cxn ang="0">
                  <a:pos x="3" y="49"/>
                </a:cxn>
                <a:cxn ang="0">
                  <a:pos x="0" y="41"/>
                </a:cxn>
              </a:cxnLst>
              <a:rect l="0" t="0" r="r" b="b"/>
              <a:pathLst>
                <a:path w="41" h="52">
                  <a:moveTo>
                    <a:pt x="41" y="11"/>
                  </a:moveTo>
                  <a:lnTo>
                    <a:pt x="37" y="4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3" y="4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11" y="23"/>
                  </a:lnTo>
                  <a:lnTo>
                    <a:pt x="29" y="27"/>
                  </a:lnTo>
                  <a:lnTo>
                    <a:pt x="37" y="30"/>
                  </a:lnTo>
                  <a:lnTo>
                    <a:pt x="41" y="38"/>
                  </a:lnTo>
                  <a:lnTo>
                    <a:pt x="41" y="41"/>
                  </a:lnTo>
                  <a:lnTo>
                    <a:pt x="37" y="49"/>
                  </a:lnTo>
                  <a:lnTo>
                    <a:pt x="25" y="52"/>
                  </a:lnTo>
                  <a:lnTo>
                    <a:pt x="14" y="52"/>
                  </a:lnTo>
                  <a:lnTo>
                    <a:pt x="3" y="49"/>
                  </a:lnTo>
                  <a:lnTo>
                    <a:pt x="0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3" name="Line 217"/>
            <p:cNvSpPr>
              <a:spLocks noChangeShapeType="1"/>
            </p:cNvSpPr>
            <p:nvPr/>
          </p:nvSpPr>
          <p:spPr bwMode="auto">
            <a:xfrm>
              <a:off x="3638" y="339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4" name="Line 218"/>
            <p:cNvSpPr>
              <a:spLocks noChangeShapeType="1"/>
            </p:cNvSpPr>
            <p:nvPr/>
          </p:nvSpPr>
          <p:spPr bwMode="auto">
            <a:xfrm>
              <a:off x="3638" y="33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5" name="Line 219"/>
            <p:cNvSpPr>
              <a:spLocks noChangeShapeType="1"/>
            </p:cNvSpPr>
            <p:nvPr/>
          </p:nvSpPr>
          <p:spPr bwMode="auto">
            <a:xfrm>
              <a:off x="4602" y="33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6" name="Line 220"/>
            <p:cNvSpPr>
              <a:spLocks noChangeShapeType="1"/>
            </p:cNvSpPr>
            <p:nvPr/>
          </p:nvSpPr>
          <p:spPr bwMode="auto">
            <a:xfrm>
              <a:off x="5566" y="33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7" name="Line 221"/>
            <p:cNvSpPr>
              <a:spLocks noChangeShapeType="1"/>
            </p:cNvSpPr>
            <p:nvPr/>
          </p:nvSpPr>
          <p:spPr bwMode="auto">
            <a:xfrm>
              <a:off x="3734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8" name="Line 222"/>
            <p:cNvSpPr>
              <a:spLocks noChangeShapeType="1"/>
            </p:cNvSpPr>
            <p:nvPr/>
          </p:nvSpPr>
          <p:spPr bwMode="auto">
            <a:xfrm>
              <a:off x="3832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39" name="Line 223"/>
            <p:cNvSpPr>
              <a:spLocks noChangeShapeType="1"/>
            </p:cNvSpPr>
            <p:nvPr/>
          </p:nvSpPr>
          <p:spPr bwMode="auto">
            <a:xfrm>
              <a:off x="3928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0" name="Line 224"/>
            <p:cNvSpPr>
              <a:spLocks noChangeShapeType="1"/>
            </p:cNvSpPr>
            <p:nvPr/>
          </p:nvSpPr>
          <p:spPr bwMode="auto">
            <a:xfrm>
              <a:off x="4024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1" name="Line 225"/>
            <p:cNvSpPr>
              <a:spLocks noChangeShapeType="1"/>
            </p:cNvSpPr>
            <p:nvPr/>
          </p:nvSpPr>
          <p:spPr bwMode="auto">
            <a:xfrm>
              <a:off x="4121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2" name="Line 226"/>
            <p:cNvSpPr>
              <a:spLocks noChangeShapeType="1"/>
            </p:cNvSpPr>
            <p:nvPr/>
          </p:nvSpPr>
          <p:spPr bwMode="auto">
            <a:xfrm>
              <a:off x="4217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3" name="Line 227"/>
            <p:cNvSpPr>
              <a:spLocks noChangeShapeType="1"/>
            </p:cNvSpPr>
            <p:nvPr/>
          </p:nvSpPr>
          <p:spPr bwMode="auto">
            <a:xfrm>
              <a:off x="4313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4" name="Line 228"/>
            <p:cNvSpPr>
              <a:spLocks noChangeShapeType="1"/>
            </p:cNvSpPr>
            <p:nvPr/>
          </p:nvSpPr>
          <p:spPr bwMode="auto">
            <a:xfrm>
              <a:off x="4410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5" name="Line 229"/>
            <p:cNvSpPr>
              <a:spLocks noChangeShapeType="1"/>
            </p:cNvSpPr>
            <p:nvPr/>
          </p:nvSpPr>
          <p:spPr bwMode="auto">
            <a:xfrm>
              <a:off x="4506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6" name="Line 230"/>
            <p:cNvSpPr>
              <a:spLocks noChangeShapeType="1"/>
            </p:cNvSpPr>
            <p:nvPr/>
          </p:nvSpPr>
          <p:spPr bwMode="auto">
            <a:xfrm>
              <a:off x="4698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7" name="Line 231"/>
            <p:cNvSpPr>
              <a:spLocks noChangeShapeType="1"/>
            </p:cNvSpPr>
            <p:nvPr/>
          </p:nvSpPr>
          <p:spPr bwMode="auto">
            <a:xfrm>
              <a:off x="4795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8" name="Line 232"/>
            <p:cNvSpPr>
              <a:spLocks noChangeShapeType="1"/>
            </p:cNvSpPr>
            <p:nvPr/>
          </p:nvSpPr>
          <p:spPr bwMode="auto">
            <a:xfrm>
              <a:off x="4891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49" name="Line 233"/>
            <p:cNvSpPr>
              <a:spLocks noChangeShapeType="1"/>
            </p:cNvSpPr>
            <p:nvPr/>
          </p:nvSpPr>
          <p:spPr bwMode="auto">
            <a:xfrm>
              <a:off x="4989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0" name="Line 234"/>
            <p:cNvSpPr>
              <a:spLocks noChangeShapeType="1"/>
            </p:cNvSpPr>
            <p:nvPr/>
          </p:nvSpPr>
          <p:spPr bwMode="auto">
            <a:xfrm>
              <a:off x="5085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1" name="Line 235"/>
            <p:cNvSpPr>
              <a:spLocks noChangeShapeType="1"/>
            </p:cNvSpPr>
            <p:nvPr/>
          </p:nvSpPr>
          <p:spPr bwMode="auto">
            <a:xfrm>
              <a:off x="5181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2" name="Line 236"/>
            <p:cNvSpPr>
              <a:spLocks noChangeShapeType="1"/>
            </p:cNvSpPr>
            <p:nvPr/>
          </p:nvSpPr>
          <p:spPr bwMode="auto">
            <a:xfrm>
              <a:off x="5278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3" name="Line 237"/>
            <p:cNvSpPr>
              <a:spLocks noChangeShapeType="1"/>
            </p:cNvSpPr>
            <p:nvPr/>
          </p:nvSpPr>
          <p:spPr bwMode="auto">
            <a:xfrm>
              <a:off x="5374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4" name="Line 238"/>
            <p:cNvSpPr>
              <a:spLocks noChangeShapeType="1"/>
            </p:cNvSpPr>
            <p:nvPr/>
          </p:nvSpPr>
          <p:spPr bwMode="auto">
            <a:xfrm>
              <a:off x="5470" y="33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5" name="Line 239"/>
            <p:cNvSpPr>
              <a:spLocks noChangeShapeType="1"/>
            </p:cNvSpPr>
            <p:nvPr/>
          </p:nvSpPr>
          <p:spPr bwMode="auto">
            <a:xfrm flipV="1">
              <a:off x="3638" y="339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6" name="Line 240"/>
            <p:cNvSpPr>
              <a:spLocks noChangeShapeType="1"/>
            </p:cNvSpPr>
            <p:nvPr/>
          </p:nvSpPr>
          <p:spPr bwMode="auto">
            <a:xfrm>
              <a:off x="3638" y="1700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7" name="Freeform 241"/>
            <p:cNvSpPr>
              <a:spLocks/>
            </p:cNvSpPr>
            <p:nvPr/>
          </p:nvSpPr>
          <p:spPr bwMode="auto">
            <a:xfrm>
              <a:off x="3386" y="1620"/>
              <a:ext cx="55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5" y="53"/>
                </a:cxn>
              </a:cxnLst>
              <a:rect l="0" t="0" r="r" b="b"/>
              <a:pathLst>
                <a:path w="55" h="53">
                  <a:moveTo>
                    <a:pt x="37" y="0"/>
                  </a:moveTo>
                  <a:lnTo>
                    <a:pt x="0" y="53"/>
                  </a:lnTo>
                  <a:lnTo>
                    <a:pt x="55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8" name="Line 242"/>
            <p:cNvSpPr>
              <a:spLocks noChangeShapeType="1"/>
            </p:cNvSpPr>
            <p:nvPr/>
          </p:nvSpPr>
          <p:spPr bwMode="auto">
            <a:xfrm>
              <a:off x="3423" y="1620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59" name="Freeform 243"/>
            <p:cNvSpPr>
              <a:spLocks/>
            </p:cNvSpPr>
            <p:nvPr/>
          </p:nvSpPr>
          <p:spPr bwMode="auto">
            <a:xfrm>
              <a:off x="3461" y="1620"/>
              <a:ext cx="52" cy="8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80">
                  <a:moveTo>
                    <a:pt x="21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0" name="Freeform 244"/>
            <p:cNvSpPr>
              <a:spLocks/>
            </p:cNvSpPr>
            <p:nvPr/>
          </p:nvSpPr>
          <p:spPr bwMode="auto">
            <a:xfrm>
              <a:off x="3536" y="1620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1" name="Line 245"/>
            <p:cNvSpPr>
              <a:spLocks noChangeShapeType="1"/>
            </p:cNvSpPr>
            <p:nvPr/>
          </p:nvSpPr>
          <p:spPr bwMode="auto">
            <a:xfrm>
              <a:off x="3638" y="1358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2" name="Freeform 246"/>
            <p:cNvSpPr>
              <a:spLocks/>
            </p:cNvSpPr>
            <p:nvPr/>
          </p:nvSpPr>
          <p:spPr bwMode="auto">
            <a:xfrm>
              <a:off x="3386" y="1326"/>
              <a:ext cx="52" cy="7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3"/>
                </a:cxn>
                <a:cxn ang="0">
                  <a:pos x="44" y="7"/>
                </a:cxn>
                <a:cxn ang="0">
                  <a:pos x="48" y="14"/>
                </a:cxn>
                <a:cxn ang="0">
                  <a:pos x="48" y="22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3" y="18"/>
                  </a:moveTo>
                  <a:lnTo>
                    <a:pt x="3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3"/>
                  </a:lnTo>
                  <a:lnTo>
                    <a:pt x="44" y="7"/>
                  </a:lnTo>
                  <a:lnTo>
                    <a:pt x="48" y="14"/>
                  </a:lnTo>
                  <a:lnTo>
                    <a:pt x="48" y="22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3" name="Freeform 247"/>
            <p:cNvSpPr>
              <a:spLocks/>
            </p:cNvSpPr>
            <p:nvPr/>
          </p:nvSpPr>
          <p:spPr bwMode="auto">
            <a:xfrm>
              <a:off x="3461" y="1326"/>
              <a:ext cx="52" cy="7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8">
                  <a:moveTo>
                    <a:pt x="21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4" name="Freeform 248"/>
            <p:cNvSpPr>
              <a:spLocks/>
            </p:cNvSpPr>
            <p:nvPr/>
          </p:nvSpPr>
          <p:spPr bwMode="auto">
            <a:xfrm>
              <a:off x="3536" y="1326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5" name="Line 249"/>
            <p:cNvSpPr>
              <a:spLocks noChangeShapeType="1"/>
            </p:cNvSpPr>
            <p:nvPr/>
          </p:nvSpPr>
          <p:spPr bwMode="auto">
            <a:xfrm>
              <a:off x="3638" y="101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6" name="Freeform 250"/>
            <p:cNvSpPr>
              <a:spLocks/>
            </p:cNvSpPr>
            <p:nvPr/>
          </p:nvSpPr>
          <p:spPr bwMode="auto">
            <a:xfrm>
              <a:off x="3536" y="985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7" name="Line 251"/>
            <p:cNvSpPr>
              <a:spLocks noChangeShapeType="1"/>
            </p:cNvSpPr>
            <p:nvPr/>
          </p:nvSpPr>
          <p:spPr bwMode="auto">
            <a:xfrm>
              <a:off x="3638" y="67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8" name="Line 252"/>
            <p:cNvSpPr>
              <a:spLocks noChangeShapeType="1"/>
            </p:cNvSpPr>
            <p:nvPr/>
          </p:nvSpPr>
          <p:spPr bwMode="auto">
            <a:xfrm>
              <a:off x="3291" y="690"/>
              <a:ext cx="6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69" name="Freeform 253"/>
            <p:cNvSpPr>
              <a:spLocks/>
            </p:cNvSpPr>
            <p:nvPr/>
          </p:nvSpPr>
          <p:spPr bwMode="auto">
            <a:xfrm>
              <a:off x="3386" y="645"/>
              <a:ext cx="52" cy="79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5"/>
                </a:cxn>
                <a:cxn ang="0">
                  <a:pos x="7" y="8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4"/>
                </a:cxn>
                <a:cxn ang="0">
                  <a:pos x="44" y="8"/>
                </a:cxn>
                <a:cxn ang="0">
                  <a:pos x="48" y="15"/>
                </a:cxn>
                <a:cxn ang="0">
                  <a:pos x="48" y="23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9"/>
                </a:cxn>
                <a:cxn ang="0">
                  <a:pos x="52" y="79"/>
                </a:cxn>
              </a:cxnLst>
              <a:rect l="0" t="0" r="r" b="b"/>
              <a:pathLst>
                <a:path w="52" h="79">
                  <a:moveTo>
                    <a:pt x="3" y="18"/>
                  </a:moveTo>
                  <a:lnTo>
                    <a:pt x="3" y="15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4"/>
                  </a:lnTo>
                  <a:lnTo>
                    <a:pt x="44" y="8"/>
                  </a:lnTo>
                  <a:lnTo>
                    <a:pt x="48" y="15"/>
                  </a:lnTo>
                  <a:lnTo>
                    <a:pt x="48" y="23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9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0" name="Freeform 254"/>
            <p:cNvSpPr>
              <a:spLocks/>
            </p:cNvSpPr>
            <p:nvPr/>
          </p:nvSpPr>
          <p:spPr bwMode="auto">
            <a:xfrm>
              <a:off x="3461" y="645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1" name="Freeform 255"/>
            <p:cNvSpPr>
              <a:spLocks/>
            </p:cNvSpPr>
            <p:nvPr/>
          </p:nvSpPr>
          <p:spPr bwMode="auto">
            <a:xfrm>
              <a:off x="3536" y="645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2" name="Line 256"/>
            <p:cNvSpPr>
              <a:spLocks noChangeShapeType="1"/>
            </p:cNvSpPr>
            <p:nvPr/>
          </p:nvSpPr>
          <p:spPr bwMode="auto">
            <a:xfrm>
              <a:off x="3638" y="33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3" name="Line 257"/>
            <p:cNvSpPr>
              <a:spLocks noChangeShapeType="1"/>
            </p:cNvSpPr>
            <p:nvPr/>
          </p:nvSpPr>
          <p:spPr bwMode="auto">
            <a:xfrm>
              <a:off x="3291" y="384"/>
              <a:ext cx="6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4" name="Freeform 258"/>
            <p:cNvSpPr>
              <a:spLocks/>
            </p:cNvSpPr>
            <p:nvPr/>
          </p:nvSpPr>
          <p:spPr bwMode="auto">
            <a:xfrm>
              <a:off x="3386" y="339"/>
              <a:ext cx="55" cy="5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2"/>
                </a:cxn>
                <a:cxn ang="0">
                  <a:pos x="55" y="52"/>
                </a:cxn>
              </a:cxnLst>
              <a:rect l="0" t="0" r="r" b="b"/>
              <a:pathLst>
                <a:path w="55" h="52">
                  <a:moveTo>
                    <a:pt x="37" y="0"/>
                  </a:moveTo>
                  <a:lnTo>
                    <a:pt x="0" y="52"/>
                  </a:lnTo>
                  <a:lnTo>
                    <a:pt x="55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5" name="Line 259"/>
            <p:cNvSpPr>
              <a:spLocks noChangeShapeType="1"/>
            </p:cNvSpPr>
            <p:nvPr/>
          </p:nvSpPr>
          <p:spPr bwMode="auto">
            <a:xfrm>
              <a:off x="3423" y="339"/>
              <a:ext cx="1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6" name="Freeform 260"/>
            <p:cNvSpPr>
              <a:spLocks/>
            </p:cNvSpPr>
            <p:nvPr/>
          </p:nvSpPr>
          <p:spPr bwMode="auto">
            <a:xfrm>
              <a:off x="3461" y="339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7" name="Freeform 261"/>
            <p:cNvSpPr>
              <a:spLocks/>
            </p:cNvSpPr>
            <p:nvPr/>
          </p:nvSpPr>
          <p:spPr bwMode="auto">
            <a:xfrm>
              <a:off x="3536" y="339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8" name="Line 262"/>
            <p:cNvSpPr>
              <a:spLocks noChangeShapeType="1"/>
            </p:cNvSpPr>
            <p:nvPr/>
          </p:nvSpPr>
          <p:spPr bwMode="auto">
            <a:xfrm>
              <a:off x="3638" y="161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79" name="Line 263"/>
            <p:cNvSpPr>
              <a:spLocks noChangeShapeType="1"/>
            </p:cNvSpPr>
            <p:nvPr/>
          </p:nvSpPr>
          <p:spPr bwMode="auto">
            <a:xfrm>
              <a:off x="3638" y="153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0" name="Line 264"/>
            <p:cNvSpPr>
              <a:spLocks noChangeShapeType="1"/>
            </p:cNvSpPr>
            <p:nvPr/>
          </p:nvSpPr>
          <p:spPr bwMode="auto">
            <a:xfrm>
              <a:off x="3638" y="144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1" name="Line 265"/>
            <p:cNvSpPr>
              <a:spLocks noChangeShapeType="1"/>
            </p:cNvSpPr>
            <p:nvPr/>
          </p:nvSpPr>
          <p:spPr bwMode="auto">
            <a:xfrm>
              <a:off x="3638" y="127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2" name="Line 266"/>
            <p:cNvSpPr>
              <a:spLocks noChangeShapeType="1"/>
            </p:cNvSpPr>
            <p:nvPr/>
          </p:nvSpPr>
          <p:spPr bwMode="auto">
            <a:xfrm>
              <a:off x="3638" y="118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3" name="Line 267"/>
            <p:cNvSpPr>
              <a:spLocks noChangeShapeType="1"/>
            </p:cNvSpPr>
            <p:nvPr/>
          </p:nvSpPr>
          <p:spPr bwMode="auto">
            <a:xfrm>
              <a:off x="3638" y="110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4" name="Line 268"/>
            <p:cNvSpPr>
              <a:spLocks noChangeShapeType="1"/>
            </p:cNvSpPr>
            <p:nvPr/>
          </p:nvSpPr>
          <p:spPr bwMode="auto">
            <a:xfrm>
              <a:off x="3638" y="93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5" name="Line 269"/>
            <p:cNvSpPr>
              <a:spLocks noChangeShapeType="1"/>
            </p:cNvSpPr>
            <p:nvPr/>
          </p:nvSpPr>
          <p:spPr bwMode="auto">
            <a:xfrm>
              <a:off x="3638" y="84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6" name="Line 270"/>
            <p:cNvSpPr>
              <a:spLocks noChangeShapeType="1"/>
            </p:cNvSpPr>
            <p:nvPr/>
          </p:nvSpPr>
          <p:spPr bwMode="auto">
            <a:xfrm>
              <a:off x="3638" y="76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7" name="Line 271"/>
            <p:cNvSpPr>
              <a:spLocks noChangeShapeType="1"/>
            </p:cNvSpPr>
            <p:nvPr/>
          </p:nvSpPr>
          <p:spPr bwMode="auto">
            <a:xfrm>
              <a:off x="3638" y="59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8" name="Line 272"/>
            <p:cNvSpPr>
              <a:spLocks noChangeShapeType="1"/>
            </p:cNvSpPr>
            <p:nvPr/>
          </p:nvSpPr>
          <p:spPr bwMode="auto">
            <a:xfrm>
              <a:off x="3638" y="50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89" name="Line 273"/>
            <p:cNvSpPr>
              <a:spLocks noChangeShapeType="1"/>
            </p:cNvSpPr>
            <p:nvPr/>
          </p:nvSpPr>
          <p:spPr bwMode="auto">
            <a:xfrm>
              <a:off x="3638" y="42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0" name="Line 274"/>
            <p:cNvSpPr>
              <a:spLocks noChangeShapeType="1"/>
            </p:cNvSpPr>
            <p:nvPr/>
          </p:nvSpPr>
          <p:spPr bwMode="auto">
            <a:xfrm>
              <a:off x="3094" y="1241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1" name="Freeform 275"/>
            <p:cNvSpPr>
              <a:spLocks/>
            </p:cNvSpPr>
            <p:nvPr/>
          </p:nvSpPr>
          <p:spPr bwMode="auto">
            <a:xfrm>
              <a:off x="3094" y="1187"/>
              <a:ext cx="38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20"/>
                </a:cxn>
                <a:cxn ang="0">
                  <a:pos x="4" y="9"/>
                </a:cxn>
                <a:cxn ang="0">
                  <a:pos x="7" y="4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0" y="4"/>
                </a:cxn>
                <a:cxn ang="0">
                  <a:pos x="34" y="9"/>
                </a:cxn>
                <a:cxn ang="0">
                  <a:pos x="38" y="20"/>
                </a:cxn>
                <a:cxn ang="0">
                  <a:pos x="38" y="54"/>
                </a:cxn>
              </a:cxnLst>
              <a:rect l="0" t="0" r="r" b="b"/>
              <a:pathLst>
                <a:path w="38" h="54">
                  <a:moveTo>
                    <a:pt x="0" y="54"/>
                  </a:moveTo>
                  <a:lnTo>
                    <a:pt x="0" y="20"/>
                  </a:lnTo>
                  <a:lnTo>
                    <a:pt x="4" y="9"/>
                  </a:lnTo>
                  <a:lnTo>
                    <a:pt x="7" y="4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4"/>
                  </a:lnTo>
                  <a:lnTo>
                    <a:pt x="34" y="9"/>
                  </a:lnTo>
                  <a:lnTo>
                    <a:pt x="38" y="20"/>
                  </a:lnTo>
                  <a:lnTo>
                    <a:pt x="38" y="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2" name="Line 276"/>
            <p:cNvSpPr>
              <a:spLocks noChangeShapeType="1"/>
            </p:cNvSpPr>
            <p:nvPr/>
          </p:nvSpPr>
          <p:spPr bwMode="auto">
            <a:xfrm flipV="1">
              <a:off x="3132" y="1187"/>
              <a:ext cx="4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3" name="Freeform 277"/>
            <p:cNvSpPr>
              <a:spLocks/>
            </p:cNvSpPr>
            <p:nvPr/>
          </p:nvSpPr>
          <p:spPr bwMode="auto">
            <a:xfrm>
              <a:off x="3094" y="1112"/>
              <a:ext cx="79" cy="6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79" y="31"/>
                </a:cxn>
                <a:cxn ang="0">
                  <a:pos x="0" y="0"/>
                </a:cxn>
              </a:cxnLst>
              <a:rect l="0" t="0" r="r" b="b"/>
              <a:pathLst>
                <a:path w="79" h="61">
                  <a:moveTo>
                    <a:pt x="0" y="61"/>
                  </a:moveTo>
                  <a:lnTo>
                    <a:pt x="79" y="3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4" name="Line 278"/>
            <p:cNvSpPr>
              <a:spLocks noChangeShapeType="1"/>
            </p:cNvSpPr>
            <p:nvPr/>
          </p:nvSpPr>
          <p:spPr bwMode="auto">
            <a:xfrm>
              <a:off x="3121" y="1034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5" name="Freeform 279"/>
            <p:cNvSpPr>
              <a:spLocks/>
            </p:cNvSpPr>
            <p:nvPr/>
          </p:nvSpPr>
          <p:spPr bwMode="auto">
            <a:xfrm>
              <a:off x="3121" y="993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3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6" name="Freeform 280"/>
            <p:cNvSpPr>
              <a:spLocks/>
            </p:cNvSpPr>
            <p:nvPr/>
          </p:nvSpPr>
          <p:spPr bwMode="auto">
            <a:xfrm>
              <a:off x="3121" y="951"/>
              <a:ext cx="52" cy="42"/>
            </a:xfrm>
            <a:custGeom>
              <a:avLst/>
              <a:gdLst/>
              <a:ahLst/>
              <a:cxnLst>
                <a:cxn ang="0">
                  <a:pos x="14" y="42"/>
                </a:cxn>
                <a:cxn ang="0">
                  <a:pos x="3" y="31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2">
                  <a:moveTo>
                    <a:pt x="14" y="42"/>
                  </a:moveTo>
                  <a:lnTo>
                    <a:pt x="3" y="31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7" name="Line 281"/>
            <p:cNvSpPr>
              <a:spLocks noChangeShapeType="1"/>
            </p:cNvSpPr>
            <p:nvPr/>
          </p:nvSpPr>
          <p:spPr bwMode="auto">
            <a:xfrm>
              <a:off x="3080" y="861"/>
              <a:ext cx="123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8" name="Freeform 282"/>
            <p:cNvSpPr>
              <a:spLocks/>
            </p:cNvSpPr>
            <p:nvPr/>
          </p:nvSpPr>
          <p:spPr bwMode="auto">
            <a:xfrm>
              <a:off x="3121" y="802"/>
              <a:ext cx="52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3"/>
                </a:cxn>
                <a:cxn ang="0">
                  <a:pos x="0" y="14"/>
                </a:cxn>
                <a:cxn ang="0">
                  <a:pos x="0" y="26"/>
                </a:cxn>
                <a:cxn ang="0">
                  <a:pos x="3" y="37"/>
                </a:cxn>
                <a:cxn ang="0">
                  <a:pos x="11" y="41"/>
                </a:cxn>
                <a:cxn ang="0">
                  <a:pos x="18" y="37"/>
                </a:cxn>
                <a:cxn ang="0">
                  <a:pos x="23" y="30"/>
                </a:cxn>
                <a:cxn ang="0">
                  <a:pos x="25" y="10"/>
                </a:cxn>
                <a:cxn ang="0">
                  <a:pos x="30" y="3"/>
                </a:cxn>
                <a:cxn ang="0">
                  <a:pos x="37" y="0"/>
                </a:cxn>
                <a:cxn ang="0">
                  <a:pos x="41" y="0"/>
                </a:cxn>
                <a:cxn ang="0">
                  <a:pos x="48" y="3"/>
                </a:cxn>
                <a:cxn ang="0">
                  <a:pos x="52" y="14"/>
                </a:cxn>
                <a:cxn ang="0">
                  <a:pos x="52" y="26"/>
                </a:cxn>
                <a:cxn ang="0">
                  <a:pos x="48" y="37"/>
                </a:cxn>
                <a:cxn ang="0">
                  <a:pos x="41" y="41"/>
                </a:cxn>
              </a:cxnLst>
              <a:rect l="0" t="0" r="r" b="b"/>
              <a:pathLst>
                <a:path w="52" h="41">
                  <a:moveTo>
                    <a:pt x="11" y="0"/>
                  </a:moveTo>
                  <a:lnTo>
                    <a:pt x="3" y="3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3" y="37"/>
                  </a:lnTo>
                  <a:lnTo>
                    <a:pt x="11" y="41"/>
                  </a:lnTo>
                  <a:lnTo>
                    <a:pt x="18" y="37"/>
                  </a:lnTo>
                  <a:lnTo>
                    <a:pt x="23" y="30"/>
                  </a:lnTo>
                  <a:lnTo>
                    <a:pt x="25" y="10"/>
                  </a:lnTo>
                  <a:lnTo>
                    <a:pt x="30" y="3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2" y="14"/>
                  </a:lnTo>
                  <a:lnTo>
                    <a:pt x="52" y="26"/>
                  </a:lnTo>
                  <a:lnTo>
                    <a:pt x="48" y="37"/>
                  </a:lnTo>
                  <a:lnTo>
                    <a:pt x="41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699" name="Line 283"/>
            <p:cNvSpPr>
              <a:spLocks noChangeShapeType="1"/>
            </p:cNvSpPr>
            <p:nvPr/>
          </p:nvSpPr>
          <p:spPr bwMode="auto">
            <a:xfrm flipV="1">
              <a:off x="5566" y="339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0" name="Line 284"/>
            <p:cNvSpPr>
              <a:spLocks noChangeShapeType="1"/>
            </p:cNvSpPr>
            <p:nvPr/>
          </p:nvSpPr>
          <p:spPr bwMode="auto">
            <a:xfrm flipH="1">
              <a:off x="5528" y="1700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1" name="Line 285"/>
            <p:cNvSpPr>
              <a:spLocks noChangeShapeType="1"/>
            </p:cNvSpPr>
            <p:nvPr/>
          </p:nvSpPr>
          <p:spPr bwMode="auto">
            <a:xfrm flipH="1">
              <a:off x="5528" y="1358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2" name="Line 286"/>
            <p:cNvSpPr>
              <a:spLocks noChangeShapeType="1"/>
            </p:cNvSpPr>
            <p:nvPr/>
          </p:nvSpPr>
          <p:spPr bwMode="auto">
            <a:xfrm flipH="1">
              <a:off x="5528" y="101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3" name="Line 287"/>
            <p:cNvSpPr>
              <a:spLocks noChangeShapeType="1"/>
            </p:cNvSpPr>
            <p:nvPr/>
          </p:nvSpPr>
          <p:spPr bwMode="auto">
            <a:xfrm flipH="1">
              <a:off x="5528" y="67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4" name="Line 288"/>
            <p:cNvSpPr>
              <a:spLocks noChangeShapeType="1"/>
            </p:cNvSpPr>
            <p:nvPr/>
          </p:nvSpPr>
          <p:spPr bwMode="auto">
            <a:xfrm flipH="1">
              <a:off x="5528" y="33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5" name="Line 289"/>
            <p:cNvSpPr>
              <a:spLocks noChangeShapeType="1"/>
            </p:cNvSpPr>
            <p:nvPr/>
          </p:nvSpPr>
          <p:spPr bwMode="auto">
            <a:xfrm flipH="1">
              <a:off x="5547" y="161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6" name="Line 290"/>
            <p:cNvSpPr>
              <a:spLocks noChangeShapeType="1"/>
            </p:cNvSpPr>
            <p:nvPr/>
          </p:nvSpPr>
          <p:spPr bwMode="auto">
            <a:xfrm flipH="1">
              <a:off x="5547" y="153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7" name="Line 291"/>
            <p:cNvSpPr>
              <a:spLocks noChangeShapeType="1"/>
            </p:cNvSpPr>
            <p:nvPr/>
          </p:nvSpPr>
          <p:spPr bwMode="auto">
            <a:xfrm flipH="1">
              <a:off x="5547" y="144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8" name="Line 292"/>
            <p:cNvSpPr>
              <a:spLocks noChangeShapeType="1"/>
            </p:cNvSpPr>
            <p:nvPr/>
          </p:nvSpPr>
          <p:spPr bwMode="auto">
            <a:xfrm flipH="1">
              <a:off x="5547" y="127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09" name="Line 293"/>
            <p:cNvSpPr>
              <a:spLocks noChangeShapeType="1"/>
            </p:cNvSpPr>
            <p:nvPr/>
          </p:nvSpPr>
          <p:spPr bwMode="auto">
            <a:xfrm flipH="1">
              <a:off x="5547" y="118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0" name="Line 294"/>
            <p:cNvSpPr>
              <a:spLocks noChangeShapeType="1"/>
            </p:cNvSpPr>
            <p:nvPr/>
          </p:nvSpPr>
          <p:spPr bwMode="auto">
            <a:xfrm flipH="1">
              <a:off x="5547" y="110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1" name="Line 295"/>
            <p:cNvSpPr>
              <a:spLocks noChangeShapeType="1"/>
            </p:cNvSpPr>
            <p:nvPr/>
          </p:nvSpPr>
          <p:spPr bwMode="auto">
            <a:xfrm flipH="1">
              <a:off x="5547" y="93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2" name="Line 296"/>
            <p:cNvSpPr>
              <a:spLocks noChangeShapeType="1"/>
            </p:cNvSpPr>
            <p:nvPr/>
          </p:nvSpPr>
          <p:spPr bwMode="auto">
            <a:xfrm flipH="1">
              <a:off x="5547" y="84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3" name="Line 297"/>
            <p:cNvSpPr>
              <a:spLocks noChangeShapeType="1"/>
            </p:cNvSpPr>
            <p:nvPr/>
          </p:nvSpPr>
          <p:spPr bwMode="auto">
            <a:xfrm flipH="1">
              <a:off x="5547" y="76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4" name="Line 298"/>
            <p:cNvSpPr>
              <a:spLocks noChangeShapeType="1"/>
            </p:cNvSpPr>
            <p:nvPr/>
          </p:nvSpPr>
          <p:spPr bwMode="auto">
            <a:xfrm flipH="1">
              <a:off x="5547" y="59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5" name="Line 299"/>
            <p:cNvSpPr>
              <a:spLocks noChangeShapeType="1"/>
            </p:cNvSpPr>
            <p:nvPr/>
          </p:nvSpPr>
          <p:spPr bwMode="auto">
            <a:xfrm flipH="1">
              <a:off x="5547" y="50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6" name="Line 300"/>
            <p:cNvSpPr>
              <a:spLocks noChangeShapeType="1"/>
            </p:cNvSpPr>
            <p:nvPr/>
          </p:nvSpPr>
          <p:spPr bwMode="auto">
            <a:xfrm flipH="1">
              <a:off x="5547" y="42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7" name="Freeform 301"/>
            <p:cNvSpPr>
              <a:spLocks/>
            </p:cNvSpPr>
            <p:nvPr/>
          </p:nvSpPr>
          <p:spPr bwMode="auto">
            <a:xfrm>
              <a:off x="3639" y="735"/>
              <a:ext cx="16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15"/>
                  </a:moveTo>
                  <a:lnTo>
                    <a:pt x="16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8" name="Freeform 302"/>
            <p:cNvSpPr>
              <a:spLocks/>
            </p:cNvSpPr>
            <p:nvPr/>
          </p:nvSpPr>
          <p:spPr bwMode="auto">
            <a:xfrm>
              <a:off x="3642" y="852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19" name="Line 303"/>
            <p:cNvSpPr>
              <a:spLocks noChangeShapeType="1"/>
            </p:cNvSpPr>
            <p:nvPr/>
          </p:nvSpPr>
          <p:spPr bwMode="auto">
            <a:xfrm>
              <a:off x="3639" y="750"/>
              <a:ext cx="19" cy="1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0" name="Freeform 304"/>
            <p:cNvSpPr>
              <a:spLocks/>
            </p:cNvSpPr>
            <p:nvPr/>
          </p:nvSpPr>
          <p:spPr bwMode="auto">
            <a:xfrm>
              <a:off x="3660" y="1147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1" name="Line 305"/>
            <p:cNvSpPr>
              <a:spLocks noChangeShapeType="1"/>
            </p:cNvSpPr>
            <p:nvPr/>
          </p:nvSpPr>
          <p:spPr bwMode="auto">
            <a:xfrm>
              <a:off x="3658" y="866"/>
              <a:ext cx="17" cy="29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2" name="Freeform 306"/>
            <p:cNvSpPr>
              <a:spLocks/>
            </p:cNvSpPr>
            <p:nvPr/>
          </p:nvSpPr>
          <p:spPr bwMode="auto">
            <a:xfrm>
              <a:off x="3677" y="119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3" name="Line 307"/>
            <p:cNvSpPr>
              <a:spLocks noChangeShapeType="1"/>
            </p:cNvSpPr>
            <p:nvPr/>
          </p:nvSpPr>
          <p:spPr bwMode="auto">
            <a:xfrm>
              <a:off x="3675" y="1162"/>
              <a:ext cx="17" cy="4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4" name="Freeform 308"/>
            <p:cNvSpPr>
              <a:spLocks/>
            </p:cNvSpPr>
            <p:nvPr/>
          </p:nvSpPr>
          <p:spPr bwMode="auto">
            <a:xfrm>
              <a:off x="3696" y="109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5" name="Line 309"/>
            <p:cNvSpPr>
              <a:spLocks noChangeShapeType="1"/>
            </p:cNvSpPr>
            <p:nvPr/>
          </p:nvSpPr>
          <p:spPr bwMode="auto">
            <a:xfrm flipV="1">
              <a:off x="3692" y="1112"/>
              <a:ext cx="18" cy="9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6" name="Freeform 310"/>
            <p:cNvSpPr>
              <a:spLocks/>
            </p:cNvSpPr>
            <p:nvPr/>
          </p:nvSpPr>
          <p:spPr bwMode="auto">
            <a:xfrm>
              <a:off x="3713" y="908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7" name="Line 311"/>
            <p:cNvSpPr>
              <a:spLocks noChangeShapeType="1"/>
            </p:cNvSpPr>
            <p:nvPr/>
          </p:nvSpPr>
          <p:spPr bwMode="auto">
            <a:xfrm flipV="1">
              <a:off x="3710" y="924"/>
              <a:ext cx="17" cy="18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8" name="Freeform 312"/>
            <p:cNvSpPr>
              <a:spLocks/>
            </p:cNvSpPr>
            <p:nvPr/>
          </p:nvSpPr>
          <p:spPr bwMode="auto">
            <a:xfrm>
              <a:off x="3730" y="799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29" name="Line 313"/>
            <p:cNvSpPr>
              <a:spLocks noChangeShapeType="1"/>
            </p:cNvSpPr>
            <p:nvPr/>
          </p:nvSpPr>
          <p:spPr bwMode="auto">
            <a:xfrm flipV="1">
              <a:off x="3727" y="815"/>
              <a:ext cx="17" cy="10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0" name="Freeform 314"/>
            <p:cNvSpPr>
              <a:spLocks/>
            </p:cNvSpPr>
            <p:nvPr/>
          </p:nvSpPr>
          <p:spPr bwMode="auto">
            <a:xfrm>
              <a:off x="3747" y="87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1" name="Line 315"/>
            <p:cNvSpPr>
              <a:spLocks noChangeShapeType="1"/>
            </p:cNvSpPr>
            <p:nvPr/>
          </p:nvSpPr>
          <p:spPr bwMode="auto">
            <a:xfrm>
              <a:off x="3744" y="815"/>
              <a:ext cx="17" cy="7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2" name="Freeform 316"/>
            <p:cNvSpPr>
              <a:spLocks/>
            </p:cNvSpPr>
            <p:nvPr/>
          </p:nvSpPr>
          <p:spPr bwMode="auto">
            <a:xfrm>
              <a:off x="3765" y="949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3" name="Line 317"/>
            <p:cNvSpPr>
              <a:spLocks noChangeShapeType="1"/>
            </p:cNvSpPr>
            <p:nvPr/>
          </p:nvSpPr>
          <p:spPr bwMode="auto">
            <a:xfrm>
              <a:off x="3761" y="891"/>
              <a:ext cx="18" cy="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4" name="Freeform 318"/>
            <p:cNvSpPr>
              <a:spLocks/>
            </p:cNvSpPr>
            <p:nvPr/>
          </p:nvSpPr>
          <p:spPr bwMode="auto">
            <a:xfrm>
              <a:off x="3782" y="97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5" name="Line 319"/>
            <p:cNvSpPr>
              <a:spLocks noChangeShapeType="1"/>
            </p:cNvSpPr>
            <p:nvPr/>
          </p:nvSpPr>
          <p:spPr bwMode="auto">
            <a:xfrm>
              <a:off x="3779" y="963"/>
              <a:ext cx="17" cy="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6" name="Freeform 320"/>
            <p:cNvSpPr>
              <a:spLocks/>
            </p:cNvSpPr>
            <p:nvPr/>
          </p:nvSpPr>
          <p:spPr bwMode="auto">
            <a:xfrm>
              <a:off x="3799" y="1133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7" name="Line 321"/>
            <p:cNvSpPr>
              <a:spLocks noChangeShapeType="1"/>
            </p:cNvSpPr>
            <p:nvPr/>
          </p:nvSpPr>
          <p:spPr bwMode="auto">
            <a:xfrm>
              <a:off x="3796" y="993"/>
              <a:ext cx="17" cy="1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8" name="Freeform 322"/>
            <p:cNvSpPr>
              <a:spLocks/>
            </p:cNvSpPr>
            <p:nvPr/>
          </p:nvSpPr>
          <p:spPr bwMode="auto">
            <a:xfrm>
              <a:off x="3818" y="112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39" name="Line 323"/>
            <p:cNvSpPr>
              <a:spLocks noChangeShapeType="1"/>
            </p:cNvSpPr>
            <p:nvPr/>
          </p:nvSpPr>
          <p:spPr bwMode="auto">
            <a:xfrm flipV="1">
              <a:off x="3813" y="1139"/>
              <a:ext cx="19" cy="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0" name="Freeform 324"/>
            <p:cNvSpPr>
              <a:spLocks/>
            </p:cNvSpPr>
            <p:nvPr/>
          </p:nvSpPr>
          <p:spPr bwMode="auto">
            <a:xfrm>
              <a:off x="3835" y="103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1" name="Line 325"/>
            <p:cNvSpPr>
              <a:spLocks noChangeShapeType="1"/>
            </p:cNvSpPr>
            <p:nvPr/>
          </p:nvSpPr>
          <p:spPr bwMode="auto">
            <a:xfrm flipV="1">
              <a:off x="3832" y="1047"/>
              <a:ext cx="17" cy="9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2" name="Freeform 326"/>
            <p:cNvSpPr>
              <a:spLocks/>
            </p:cNvSpPr>
            <p:nvPr/>
          </p:nvSpPr>
          <p:spPr bwMode="auto">
            <a:xfrm>
              <a:off x="3852" y="74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3" name="Line 327"/>
            <p:cNvSpPr>
              <a:spLocks noChangeShapeType="1"/>
            </p:cNvSpPr>
            <p:nvPr/>
          </p:nvSpPr>
          <p:spPr bwMode="auto">
            <a:xfrm flipV="1">
              <a:off x="3849" y="757"/>
              <a:ext cx="17" cy="29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4" name="Freeform 328"/>
            <p:cNvSpPr>
              <a:spLocks/>
            </p:cNvSpPr>
            <p:nvPr/>
          </p:nvSpPr>
          <p:spPr bwMode="auto">
            <a:xfrm>
              <a:off x="3869" y="80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5" name="Line 329"/>
            <p:cNvSpPr>
              <a:spLocks noChangeShapeType="1"/>
            </p:cNvSpPr>
            <p:nvPr/>
          </p:nvSpPr>
          <p:spPr bwMode="auto">
            <a:xfrm>
              <a:off x="3866" y="757"/>
              <a:ext cx="17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6" name="Freeform 330"/>
            <p:cNvSpPr>
              <a:spLocks/>
            </p:cNvSpPr>
            <p:nvPr/>
          </p:nvSpPr>
          <p:spPr bwMode="auto">
            <a:xfrm>
              <a:off x="3887" y="81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7" name="Line 331"/>
            <p:cNvSpPr>
              <a:spLocks noChangeShapeType="1"/>
            </p:cNvSpPr>
            <p:nvPr/>
          </p:nvSpPr>
          <p:spPr bwMode="auto">
            <a:xfrm>
              <a:off x="3883" y="823"/>
              <a:ext cx="18" cy="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8" name="Freeform 332"/>
            <p:cNvSpPr>
              <a:spLocks/>
            </p:cNvSpPr>
            <p:nvPr/>
          </p:nvSpPr>
          <p:spPr bwMode="auto">
            <a:xfrm>
              <a:off x="3904" y="94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49" name="Line 333"/>
            <p:cNvSpPr>
              <a:spLocks noChangeShapeType="1"/>
            </p:cNvSpPr>
            <p:nvPr/>
          </p:nvSpPr>
          <p:spPr bwMode="auto">
            <a:xfrm>
              <a:off x="3901" y="832"/>
              <a:ext cx="17" cy="12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0" name="Freeform 334"/>
            <p:cNvSpPr>
              <a:spLocks/>
            </p:cNvSpPr>
            <p:nvPr/>
          </p:nvSpPr>
          <p:spPr bwMode="auto">
            <a:xfrm>
              <a:off x="3921" y="116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1" name="Line 335"/>
            <p:cNvSpPr>
              <a:spLocks noChangeShapeType="1"/>
            </p:cNvSpPr>
            <p:nvPr/>
          </p:nvSpPr>
          <p:spPr bwMode="auto">
            <a:xfrm>
              <a:off x="3918" y="955"/>
              <a:ext cx="17" cy="22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2" name="Freeform 336"/>
            <p:cNvSpPr>
              <a:spLocks/>
            </p:cNvSpPr>
            <p:nvPr/>
          </p:nvSpPr>
          <p:spPr bwMode="auto">
            <a:xfrm>
              <a:off x="3938" y="121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3" name="Line 337"/>
            <p:cNvSpPr>
              <a:spLocks noChangeShapeType="1"/>
            </p:cNvSpPr>
            <p:nvPr/>
          </p:nvSpPr>
          <p:spPr bwMode="auto">
            <a:xfrm>
              <a:off x="3935" y="1180"/>
              <a:ext cx="19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4" name="Freeform 338"/>
            <p:cNvSpPr>
              <a:spLocks/>
            </p:cNvSpPr>
            <p:nvPr/>
          </p:nvSpPr>
          <p:spPr bwMode="auto">
            <a:xfrm>
              <a:off x="3956" y="108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5" name="Line 339"/>
            <p:cNvSpPr>
              <a:spLocks noChangeShapeType="1"/>
            </p:cNvSpPr>
            <p:nvPr/>
          </p:nvSpPr>
          <p:spPr bwMode="auto">
            <a:xfrm flipV="1">
              <a:off x="3954" y="1102"/>
              <a:ext cx="17" cy="12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6" name="Freeform 340"/>
            <p:cNvSpPr>
              <a:spLocks/>
            </p:cNvSpPr>
            <p:nvPr/>
          </p:nvSpPr>
          <p:spPr bwMode="auto">
            <a:xfrm>
              <a:off x="3973" y="84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7" name="Line 341"/>
            <p:cNvSpPr>
              <a:spLocks noChangeShapeType="1"/>
            </p:cNvSpPr>
            <p:nvPr/>
          </p:nvSpPr>
          <p:spPr bwMode="auto">
            <a:xfrm flipV="1">
              <a:off x="3971" y="860"/>
              <a:ext cx="17" cy="2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8" name="Freeform 342"/>
            <p:cNvSpPr>
              <a:spLocks/>
            </p:cNvSpPr>
            <p:nvPr/>
          </p:nvSpPr>
          <p:spPr bwMode="auto">
            <a:xfrm>
              <a:off x="3990" y="70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59" name="Line 343"/>
            <p:cNvSpPr>
              <a:spLocks noChangeShapeType="1"/>
            </p:cNvSpPr>
            <p:nvPr/>
          </p:nvSpPr>
          <p:spPr bwMode="auto">
            <a:xfrm flipV="1">
              <a:off x="3988" y="720"/>
              <a:ext cx="17" cy="14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0" name="Freeform 344"/>
            <p:cNvSpPr>
              <a:spLocks/>
            </p:cNvSpPr>
            <p:nvPr/>
          </p:nvSpPr>
          <p:spPr bwMode="auto">
            <a:xfrm>
              <a:off x="4007" y="878"/>
              <a:ext cx="30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0" y="15"/>
                </a:cxn>
                <a:cxn ang="0">
                  <a:pos x="16" y="15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30" y="15"/>
                  </a:lnTo>
                  <a:lnTo>
                    <a:pt x="16" y="15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1" name="Line 345"/>
            <p:cNvSpPr>
              <a:spLocks noChangeShapeType="1"/>
            </p:cNvSpPr>
            <p:nvPr/>
          </p:nvSpPr>
          <p:spPr bwMode="auto">
            <a:xfrm>
              <a:off x="4005" y="720"/>
              <a:ext cx="18" cy="17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2" name="Freeform 346"/>
            <p:cNvSpPr>
              <a:spLocks/>
            </p:cNvSpPr>
            <p:nvPr/>
          </p:nvSpPr>
          <p:spPr bwMode="auto">
            <a:xfrm>
              <a:off x="4026" y="99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3" name="Line 347"/>
            <p:cNvSpPr>
              <a:spLocks noChangeShapeType="1"/>
            </p:cNvSpPr>
            <p:nvPr/>
          </p:nvSpPr>
          <p:spPr bwMode="auto">
            <a:xfrm>
              <a:off x="4023" y="893"/>
              <a:ext cx="17" cy="1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4" name="Freeform 348"/>
            <p:cNvSpPr>
              <a:spLocks/>
            </p:cNvSpPr>
            <p:nvPr/>
          </p:nvSpPr>
          <p:spPr bwMode="auto">
            <a:xfrm>
              <a:off x="4044" y="120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5" name="Line 349"/>
            <p:cNvSpPr>
              <a:spLocks noChangeShapeType="1"/>
            </p:cNvSpPr>
            <p:nvPr/>
          </p:nvSpPr>
          <p:spPr bwMode="auto">
            <a:xfrm>
              <a:off x="4040" y="1010"/>
              <a:ext cx="18" cy="20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6" name="Freeform 350"/>
            <p:cNvSpPr>
              <a:spLocks/>
            </p:cNvSpPr>
            <p:nvPr/>
          </p:nvSpPr>
          <p:spPr bwMode="auto">
            <a:xfrm>
              <a:off x="4061" y="1254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7" name="Line 351"/>
            <p:cNvSpPr>
              <a:spLocks noChangeShapeType="1"/>
            </p:cNvSpPr>
            <p:nvPr/>
          </p:nvSpPr>
          <p:spPr bwMode="auto">
            <a:xfrm>
              <a:off x="4058" y="1217"/>
              <a:ext cx="17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8" name="Freeform 352"/>
            <p:cNvSpPr>
              <a:spLocks/>
            </p:cNvSpPr>
            <p:nvPr/>
          </p:nvSpPr>
          <p:spPr bwMode="auto">
            <a:xfrm>
              <a:off x="4078" y="1288"/>
              <a:ext cx="28" cy="2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69" name="Line 353"/>
            <p:cNvSpPr>
              <a:spLocks noChangeShapeType="1"/>
            </p:cNvSpPr>
            <p:nvPr/>
          </p:nvSpPr>
          <p:spPr bwMode="auto">
            <a:xfrm>
              <a:off x="4075" y="1269"/>
              <a:ext cx="17" cy="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70" name="Freeform 354"/>
            <p:cNvSpPr>
              <a:spLocks/>
            </p:cNvSpPr>
            <p:nvPr/>
          </p:nvSpPr>
          <p:spPr bwMode="auto">
            <a:xfrm>
              <a:off x="4097" y="100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71" name="Line 355"/>
            <p:cNvSpPr>
              <a:spLocks noChangeShapeType="1"/>
            </p:cNvSpPr>
            <p:nvPr/>
          </p:nvSpPr>
          <p:spPr bwMode="auto">
            <a:xfrm flipV="1">
              <a:off x="4092" y="1014"/>
              <a:ext cx="19" cy="28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72" name="Freeform 356"/>
            <p:cNvSpPr>
              <a:spLocks/>
            </p:cNvSpPr>
            <p:nvPr/>
          </p:nvSpPr>
          <p:spPr bwMode="auto">
            <a:xfrm>
              <a:off x="4114" y="75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773" name="Line 357"/>
            <p:cNvSpPr>
              <a:spLocks noChangeShapeType="1"/>
            </p:cNvSpPr>
            <p:nvPr/>
          </p:nvSpPr>
          <p:spPr bwMode="auto">
            <a:xfrm flipV="1">
              <a:off x="4111" y="768"/>
              <a:ext cx="17" cy="24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4775" name="Freeform 359"/>
          <p:cNvSpPr>
            <a:spLocks/>
          </p:cNvSpPr>
          <p:nvPr/>
        </p:nvSpPr>
        <p:spPr bwMode="auto">
          <a:xfrm>
            <a:off x="6557963" y="124618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76" name="Line 360"/>
          <p:cNvSpPr>
            <a:spLocks noChangeShapeType="1"/>
          </p:cNvSpPr>
          <p:nvPr/>
        </p:nvSpPr>
        <p:spPr bwMode="auto">
          <a:xfrm>
            <a:off x="6553200" y="1219200"/>
            <a:ext cx="26988" cy="492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77" name="Freeform 361"/>
          <p:cNvSpPr>
            <a:spLocks/>
          </p:cNvSpPr>
          <p:nvPr/>
        </p:nvSpPr>
        <p:spPr bwMode="auto">
          <a:xfrm>
            <a:off x="6584950" y="1338263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78" name="Line 362"/>
          <p:cNvSpPr>
            <a:spLocks noChangeShapeType="1"/>
          </p:cNvSpPr>
          <p:nvPr/>
        </p:nvSpPr>
        <p:spPr bwMode="auto">
          <a:xfrm>
            <a:off x="6580188" y="1268413"/>
            <a:ext cx="28575" cy="920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79" name="Freeform 363"/>
          <p:cNvSpPr>
            <a:spLocks/>
          </p:cNvSpPr>
          <p:nvPr/>
        </p:nvSpPr>
        <p:spPr bwMode="auto">
          <a:xfrm>
            <a:off x="6613525" y="1606550"/>
            <a:ext cx="44450" cy="4603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0" name="Line 364"/>
          <p:cNvSpPr>
            <a:spLocks noChangeShapeType="1"/>
          </p:cNvSpPr>
          <p:nvPr/>
        </p:nvSpPr>
        <p:spPr bwMode="auto">
          <a:xfrm>
            <a:off x="6608763" y="1360488"/>
            <a:ext cx="26987" cy="2682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1" name="Freeform 365"/>
          <p:cNvSpPr>
            <a:spLocks/>
          </p:cNvSpPr>
          <p:nvPr/>
        </p:nvSpPr>
        <p:spPr bwMode="auto">
          <a:xfrm>
            <a:off x="6640513" y="1952625"/>
            <a:ext cx="44450" cy="4603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2" name="Line 366"/>
          <p:cNvSpPr>
            <a:spLocks noChangeShapeType="1"/>
          </p:cNvSpPr>
          <p:nvPr/>
        </p:nvSpPr>
        <p:spPr bwMode="auto">
          <a:xfrm>
            <a:off x="6635750" y="1628775"/>
            <a:ext cx="26988" cy="3460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3" name="Freeform 367"/>
          <p:cNvSpPr>
            <a:spLocks/>
          </p:cNvSpPr>
          <p:nvPr/>
        </p:nvSpPr>
        <p:spPr bwMode="auto">
          <a:xfrm>
            <a:off x="6667500" y="20891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4" name="Line 368"/>
          <p:cNvSpPr>
            <a:spLocks noChangeShapeType="1"/>
          </p:cNvSpPr>
          <p:nvPr/>
        </p:nvSpPr>
        <p:spPr bwMode="auto">
          <a:xfrm>
            <a:off x="6662738" y="1974850"/>
            <a:ext cx="26987" cy="1365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5" name="Freeform 369"/>
          <p:cNvSpPr>
            <a:spLocks/>
          </p:cNvSpPr>
          <p:nvPr/>
        </p:nvSpPr>
        <p:spPr bwMode="auto">
          <a:xfrm>
            <a:off x="6694488" y="192087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6" name="Line 370"/>
          <p:cNvSpPr>
            <a:spLocks noChangeShapeType="1"/>
          </p:cNvSpPr>
          <p:nvPr/>
        </p:nvSpPr>
        <p:spPr bwMode="auto">
          <a:xfrm flipV="1">
            <a:off x="6689725" y="1943100"/>
            <a:ext cx="26988" cy="1682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7" name="Freeform 371"/>
          <p:cNvSpPr>
            <a:spLocks/>
          </p:cNvSpPr>
          <p:nvPr/>
        </p:nvSpPr>
        <p:spPr bwMode="auto">
          <a:xfrm>
            <a:off x="6721475" y="1495425"/>
            <a:ext cx="44450" cy="4762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8" y="16"/>
              </a:cxn>
              <a:cxn ang="0">
                <a:pos x="14" y="16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8" h="30">
                <a:moveTo>
                  <a:pt x="0" y="16"/>
                </a:moveTo>
                <a:lnTo>
                  <a:pt x="28" y="16"/>
                </a:lnTo>
                <a:lnTo>
                  <a:pt x="14" y="16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8" name="Line 372"/>
          <p:cNvSpPr>
            <a:spLocks noChangeShapeType="1"/>
          </p:cNvSpPr>
          <p:nvPr/>
        </p:nvSpPr>
        <p:spPr bwMode="auto">
          <a:xfrm flipV="1">
            <a:off x="6716713" y="1520825"/>
            <a:ext cx="26987" cy="4222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89" name="Freeform 373"/>
          <p:cNvSpPr>
            <a:spLocks/>
          </p:cNvSpPr>
          <p:nvPr/>
        </p:nvSpPr>
        <p:spPr bwMode="auto">
          <a:xfrm>
            <a:off x="6750050" y="1106488"/>
            <a:ext cx="46038" cy="460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9"/>
              </a:cxn>
            </a:cxnLst>
            <a:rect l="0" t="0" r="r" b="b"/>
            <a:pathLst>
              <a:path w="29" h="29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0" name="Line 374"/>
          <p:cNvSpPr>
            <a:spLocks noChangeShapeType="1"/>
          </p:cNvSpPr>
          <p:nvPr/>
        </p:nvSpPr>
        <p:spPr bwMode="auto">
          <a:xfrm flipV="1">
            <a:off x="6743700" y="1128713"/>
            <a:ext cx="30163" cy="3921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1" name="Freeform 375"/>
          <p:cNvSpPr>
            <a:spLocks/>
          </p:cNvSpPr>
          <p:nvPr/>
        </p:nvSpPr>
        <p:spPr bwMode="auto">
          <a:xfrm>
            <a:off x="6780213" y="123031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2" name="Line 376"/>
          <p:cNvSpPr>
            <a:spLocks noChangeShapeType="1"/>
          </p:cNvSpPr>
          <p:nvPr/>
        </p:nvSpPr>
        <p:spPr bwMode="auto">
          <a:xfrm>
            <a:off x="6773863" y="1128713"/>
            <a:ext cx="28575" cy="1238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3" name="Freeform 377"/>
          <p:cNvSpPr>
            <a:spLocks/>
          </p:cNvSpPr>
          <p:nvPr/>
        </p:nvSpPr>
        <p:spPr bwMode="auto">
          <a:xfrm>
            <a:off x="6807200" y="1371600"/>
            <a:ext cx="44450" cy="4603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4" name="Line 378"/>
          <p:cNvSpPr>
            <a:spLocks noChangeShapeType="1"/>
          </p:cNvSpPr>
          <p:nvPr/>
        </p:nvSpPr>
        <p:spPr bwMode="auto">
          <a:xfrm>
            <a:off x="6802438" y="1252538"/>
            <a:ext cx="26987" cy="1412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5" name="Freeform 379"/>
          <p:cNvSpPr>
            <a:spLocks/>
          </p:cNvSpPr>
          <p:nvPr/>
        </p:nvSpPr>
        <p:spPr bwMode="auto">
          <a:xfrm>
            <a:off x="6834188" y="1543050"/>
            <a:ext cx="44450" cy="476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5" y="15"/>
              </a:cxn>
              <a:cxn ang="0">
                <a:pos x="15" y="0"/>
              </a:cxn>
              <a:cxn ang="0">
                <a:pos x="15" y="30"/>
              </a:cxn>
            </a:cxnLst>
            <a:rect l="0" t="0" r="r" b="b"/>
            <a:pathLst>
              <a:path w="28" h="30">
                <a:moveTo>
                  <a:pt x="0" y="15"/>
                </a:moveTo>
                <a:lnTo>
                  <a:pt x="28" y="15"/>
                </a:lnTo>
                <a:lnTo>
                  <a:pt x="15" y="15"/>
                </a:lnTo>
                <a:lnTo>
                  <a:pt x="15" y="0"/>
                </a:lnTo>
                <a:lnTo>
                  <a:pt x="15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6" name="Line 380"/>
          <p:cNvSpPr>
            <a:spLocks noChangeShapeType="1"/>
          </p:cNvSpPr>
          <p:nvPr/>
        </p:nvSpPr>
        <p:spPr bwMode="auto">
          <a:xfrm>
            <a:off x="6829425" y="1393825"/>
            <a:ext cx="28575" cy="1730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7" name="Freeform 381"/>
          <p:cNvSpPr>
            <a:spLocks/>
          </p:cNvSpPr>
          <p:nvPr/>
        </p:nvSpPr>
        <p:spPr bwMode="auto">
          <a:xfrm>
            <a:off x="6861175" y="2098675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8" name="Line 382"/>
          <p:cNvSpPr>
            <a:spLocks noChangeShapeType="1"/>
          </p:cNvSpPr>
          <p:nvPr/>
        </p:nvSpPr>
        <p:spPr bwMode="auto">
          <a:xfrm>
            <a:off x="6858000" y="1566863"/>
            <a:ext cx="26988" cy="55403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799" name="Freeform 383"/>
          <p:cNvSpPr>
            <a:spLocks/>
          </p:cNvSpPr>
          <p:nvPr/>
        </p:nvSpPr>
        <p:spPr bwMode="auto">
          <a:xfrm>
            <a:off x="6889750" y="2139950"/>
            <a:ext cx="44450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0" name="Line 384"/>
          <p:cNvSpPr>
            <a:spLocks noChangeShapeType="1"/>
          </p:cNvSpPr>
          <p:nvPr/>
        </p:nvSpPr>
        <p:spPr bwMode="auto">
          <a:xfrm>
            <a:off x="6884988" y="2120900"/>
            <a:ext cx="26987" cy="428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1" name="Freeform 385"/>
          <p:cNvSpPr>
            <a:spLocks/>
          </p:cNvSpPr>
          <p:nvPr/>
        </p:nvSpPr>
        <p:spPr bwMode="auto">
          <a:xfrm>
            <a:off x="6916738" y="1944688"/>
            <a:ext cx="44450" cy="460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2" name="Line 386"/>
          <p:cNvSpPr>
            <a:spLocks noChangeShapeType="1"/>
          </p:cNvSpPr>
          <p:nvPr/>
        </p:nvSpPr>
        <p:spPr bwMode="auto">
          <a:xfrm flipV="1">
            <a:off x="6911975" y="1966913"/>
            <a:ext cx="26988" cy="1968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3" name="Freeform 387"/>
          <p:cNvSpPr>
            <a:spLocks/>
          </p:cNvSpPr>
          <p:nvPr/>
        </p:nvSpPr>
        <p:spPr bwMode="auto">
          <a:xfrm>
            <a:off x="6943725" y="1139825"/>
            <a:ext cx="44450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4" name="Line 388"/>
          <p:cNvSpPr>
            <a:spLocks noChangeShapeType="1"/>
          </p:cNvSpPr>
          <p:nvPr/>
        </p:nvSpPr>
        <p:spPr bwMode="auto">
          <a:xfrm flipV="1">
            <a:off x="6938963" y="1163638"/>
            <a:ext cx="26987" cy="8032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5" name="Freeform 389"/>
          <p:cNvSpPr>
            <a:spLocks/>
          </p:cNvSpPr>
          <p:nvPr/>
        </p:nvSpPr>
        <p:spPr bwMode="auto">
          <a:xfrm>
            <a:off x="6973888" y="90963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6" name="Line 390"/>
          <p:cNvSpPr>
            <a:spLocks noChangeShapeType="1"/>
          </p:cNvSpPr>
          <p:nvPr/>
        </p:nvSpPr>
        <p:spPr bwMode="auto">
          <a:xfrm flipV="1">
            <a:off x="6965950" y="931863"/>
            <a:ext cx="30163" cy="2317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7" name="Freeform 391"/>
          <p:cNvSpPr>
            <a:spLocks/>
          </p:cNvSpPr>
          <p:nvPr/>
        </p:nvSpPr>
        <p:spPr bwMode="auto">
          <a:xfrm>
            <a:off x="7000875" y="111442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8" name="Line 392"/>
          <p:cNvSpPr>
            <a:spLocks noChangeShapeType="1"/>
          </p:cNvSpPr>
          <p:nvPr/>
        </p:nvSpPr>
        <p:spPr bwMode="auto">
          <a:xfrm>
            <a:off x="6996113" y="931863"/>
            <a:ext cx="26987" cy="2047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09" name="Freeform 393"/>
          <p:cNvSpPr>
            <a:spLocks/>
          </p:cNvSpPr>
          <p:nvPr/>
        </p:nvSpPr>
        <p:spPr bwMode="auto">
          <a:xfrm>
            <a:off x="7027863" y="14287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0" name="Line 394"/>
          <p:cNvSpPr>
            <a:spLocks noChangeShapeType="1"/>
          </p:cNvSpPr>
          <p:nvPr/>
        </p:nvSpPr>
        <p:spPr bwMode="auto">
          <a:xfrm>
            <a:off x="7023100" y="1136650"/>
            <a:ext cx="26988" cy="3143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1" name="Freeform 395"/>
          <p:cNvSpPr>
            <a:spLocks/>
          </p:cNvSpPr>
          <p:nvPr/>
        </p:nvSpPr>
        <p:spPr bwMode="auto">
          <a:xfrm>
            <a:off x="7053263" y="1725613"/>
            <a:ext cx="4762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30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30" h="28">
                <a:moveTo>
                  <a:pt x="0" y="14"/>
                </a:moveTo>
                <a:lnTo>
                  <a:pt x="30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2" name="Line 396"/>
          <p:cNvSpPr>
            <a:spLocks noChangeShapeType="1"/>
          </p:cNvSpPr>
          <p:nvPr/>
        </p:nvSpPr>
        <p:spPr bwMode="auto">
          <a:xfrm>
            <a:off x="7050088" y="1450975"/>
            <a:ext cx="26987" cy="2968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3" name="Freeform 397"/>
          <p:cNvSpPr>
            <a:spLocks/>
          </p:cNvSpPr>
          <p:nvPr/>
        </p:nvSpPr>
        <p:spPr bwMode="auto">
          <a:xfrm>
            <a:off x="7083425" y="2009775"/>
            <a:ext cx="44450" cy="476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8" h="30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4" name="Line 398"/>
          <p:cNvSpPr>
            <a:spLocks noChangeShapeType="1"/>
          </p:cNvSpPr>
          <p:nvPr/>
        </p:nvSpPr>
        <p:spPr bwMode="auto">
          <a:xfrm>
            <a:off x="7077075" y="1747838"/>
            <a:ext cx="28575" cy="2857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5" name="Freeform 399"/>
          <p:cNvSpPr>
            <a:spLocks/>
          </p:cNvSpPr>
          <p:nvPr/>
        </p:nvSpPr>
        <p:spPr bwMode="auto">
          <a:xfrm>
            <a:off x="7110413" y="1928813"/>
            <a:ext cx="44450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6" name="Line 400"/>
          <p:cNvSpPr>
            <a:spLocks noChangeShapeType="1"/>
          </p:cNvSpPr>
          <p:nvPr/>
        </p:nvSpPr>
        <p:spPr bwMode="auto">
          <a:xfrm flipV="1">
            <a:off x="7105650" y="1952625"/>
            <a:ext cx="26988" cy="809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7" name="Freeform 401"/>
          <p:cNvSpPr>
            <a:spLocks/>
          </p:cNvSpPr>
          <p:nvPr/>
        </p:nvSpPr>
        <p:spPr bwMode="auto">
          <a:xfrm>
            <a:off x="7137400" y="175260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8" name="Line 402"/>
          <p:cNvSpPr>
            <a:spLocks noChangeShapeType="1"/>
          </p:cNvSpPr>
          <p:nvPr/>
        </p:nvSpPr>
        <p:spPr bwMode="auto">
          <a:xfrm flipV="1">
            <a:off x="7132638" y="1774825"/>
            <a:ext cx="26987" cy="1778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19" name="Freeform 403"/>
          <p:cNvSpPr>
            <a:spLocks/>
          </p:cNvSpPr>
          <p:nvPr/>
        </p:nvSpPr>
        <p:spPr bwMode="auto">
          <a:xfrm>
            <a:off x="7164388" y="1306513"/>
            <a:ext cx="44450" cy="460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0" name="Line 404"/>
          <p:cNvSpPr>
            <a:spLocks noChangeShapeType="1"/>
          </p:cNvSpPr>
          <p:nvPr/>
        </p:nvSpPr>
        <p:spPr bwMode="auto">
          <a:xfrm flipV="1">
            <a:off x="7159625" y="1328738"/>
            <a:ext cx="26988" cy="4460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1" name="Freeform 405"/>
          <p:cNvSpPr>
            <a:spLocks/>
          </p:cNvSpPr>
          <p:nvPr/>
        </p:nvSpPr>
        <p:spPr bwMode="auto">
          <a:xfrm>
            <a:off x="7192963" y="1169988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2" name="Line 406"/>
          <p:cNvSpPr>
            <a:spLocks noChangeShapeType="1"/>
          </p:cNvSpPr>
          <p:nvPr/>
        </p:nvSpPr>
        <p:spPr bwMode="auto">
          <a:xfrm flipV="1">
            <a:off x="7186613" y="1192213"/>
            <a:ext cx="28575" cy="1365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3" name="Freeform 407"/>
          <p:cNvSpPr>
            <a:spLocks/>
          </p:cNvSpPr>
          <p:nvPr/>
        </p:nvSpPr>
        <p:spPr bwMode="auto">
          <a:xfrm>
            <a:off x="7219950" y="1298575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4" name="Line 408"/>
          <p:cNvSpPr>
            <a:spLocks noChangeShapeType="1"/>
          </p:cNvSpPr>
          <p:nvPr/>
        </p:nvSpPr>
        <p:spPr bwMode="auto">
          <a:xfrm>
            <a:off x="7215188" y="1192213"/>
            <a:ext cx="26987" cy="1285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5" name="Freeform 409"/>
          <p:cNvSpPr>
            <a:spLocks/>
          </p:cNvSpPr>
          <p:nvPr/>
        </p:nvSpPr>
        <p:spPr bwMode="auto">
          <a:xfrm>
            <a:off x="7250113" y="166211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6" name="Line 410"/>
          <p:cNvSpPr>
            <a:spLocks noChangeShapeType="1"/>
          </p:cNvSpPr>
          <p:nvPr/>
        </p:nvSpPr>
        <p:spPr bwMode="auto">
          <a:xfrm>
            <a:off x="7242175" y="1320800"/>
            <a:ext cx="30163" cy="3635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7" name="Freeform 411"/>
          <p:cNvSpPr>
            <a:spLocks/>
          </p:cNvSpPr>
          <p:nvPr/>
        </p:nvSpPr>
        <p:spPr bwMode="auto">
          <a:xfrm>
            <a:off x="7277100" y="188912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8" name="Line 412"/>
          <p:cNvSpPr>
            <a:spLocks noChangeShapeType="1"/>
          </p:cNvSpPr>
          <p:nvPr/>
        </p:nvSpPr>
        <p:spPr bwMode="auto">
          <a:xfrm>
            <a:off x="7272338" y="1684338"/>
            <a:ext cx="26987" cy="2270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29" name="Freeform 413"/>
          <p:cNvSpPr>
            <a:spLocks/>
          </p:cNvSpPr>
          <p:nvPr/>
        </p:nvSpPr>
        <p:spPr bwMode="auto">
          <a:xfrm>
            <a:off x="7304088" y="1928813"/>
            <a:ext cx="44450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0" name="Line 414"/>
          <p:cNvSpPr>
            <a:spLocks noChangeShapeType="1"/>
          </p:cNvSpPr>
          <p:nvPr/>
        </p:nvSpPr>
        <p:spPr bwMode="auto">
          <a:xfrm>
            <a:off x="7299325" y="1911350"/>
            <a:ext cx="26988" cy="412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1" name="Freeform 415"/>
          <p:cNvSpPr>
            <a:spLocks/>
          </p:cNvSpPr>
          <p:nvPr/>
        </p:nvSpPr>
        <p:spPr bwMode="auto">
          <a:xfrm>
            <a:off x="7331075" y="1819275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2" name="Line 416"/>
          <p:cNvSpPr>
            <a:spLocks noChangeShapeType="1"/>
          </p:cNvSpPr>
          <p:nvPr/>
        </p:nvSpPr>
        <p:spPr bwMode="auto">
          <a:xfrm flipV="1">
            <a:off x="7326313" y="1841500"/>
            <a:ext cx="26987" cy="1111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3" name="Freeform 417"/>
          <p:cNvSpPr>
            <a:spLocks/>
          </p:cNvSpPr>
          <p:nvPr/>
        </p:nvSpPr>
        <p:spPr bwMode="auto">
          <a:xfrm>
            <a:off x="7359650" y="16176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4" name="Line 418"/>
          <p:cNvSpPr>
            <a:spLocks noChangeShapeType="1"/>
          </p:cNvSpPr>
          <p:nvPr/>
        </p:nvSpPr>
        <p:spPr bwMode="auto">
          <a:xfrm flipV="1">
            <a:off x="7353300" y="1639888"/>
            <a:ext cx="28575" cy="2016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5" name="Freeform 419"/>
          <p:cNvSpPr>
            <a:spLocks/>
          </p:cNvSpPr>
          <p:nvPr/>
        </p:nvSpPr>
        <p:spPr bwMode="auto">
          <a:xfrm>
            <a:off x="7386638" y="1301750"/>
            <a:ext cx="44450" cy="4762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8" y="16"/>
              </a:cxn>
              <a:cxn ang="0">
                <a:pos x="14" y="16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8" h="30">
                <a:moveTo>
                  <a:pt x="0" y="16"/>
                </a:moveTo>
                <a:lnTo>
                  <a:pt x="28" y="16"/>
                </a:lnTo>
                <a:lnTo>
                  <a:pt x="14" y="16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6" name="Line 420"/>
          <p:cNvSpPr>
            <a:spLocks noChangeShapeType="1"/>
          </p:cNvSpPr>
          <p:nvPr/>
        </p:nvSpPr>
        <p:spPr bwMode="auto">
          <a:xfrm flipV="1">
            <a:off x="7381875" y="1327150"/>
            <a:ext cx="26988" cy="3127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7" name="Freeform 421"/>
          <p:cNvSpPr>
            <a:spLocks/>
          </p:cNvSpPr>
          <p:nvPr/>
        </p:nvSpPr>
        <p:spPr bwMode="auto">
          <a:xfrm>
            <a:off x="7415213" y="1289050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8" name="Line 422"/>
          <p:cNvSpPr>
            <a:spLocks noChangeShapeType="1"/>
          </p:cNvSpPr>
          <p:nvPr/>
        </p:nvSpPr>
        <p:spPr bwMode="auto">
          <a:xfrm flipV="1">
            <a:off x="7408863" y="1311275"/>
            <a:ext cx="30162" cy="158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39" name="Freeform 423"/>
          <p:cNvSpPr>
            <a:spLocks/>
          </p:cNvSpPr>
          <p:nvPr/>
        </p:nvSpPr>
        <p:spPr bwMode="auto">
          <a:xfrm>
            <a:off x="7445375" y="148431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0" name="Line 424"/>
          <p:cNvSpPr>
            <a:spLocks noChangeShapeType="1"/>
          </p:cNvSpPr>
          <p:nvPr/>
        </p:nvSpPr>
        <p:spPr bwMode="auto">
          <a:xfrm>
            <a:off x="7439025" y="1311275"/>
            <a:ext cx="28575" cy="1952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1" name="Freeform 425"/>
          <p:cNvSpPr>
            <a:spLocks/>
          </p:cNvSpPr>
          <p:nvPr/>
        </p:nvSpPr>
        <p:spPr bwMode="auto">
          <a:xfrm>
            <a:off x="7472363" y="1668463"/>
            <a:ext cx="44450" cy="476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8" h="30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2" name="Line 426"/>
          <p:cNvSpPr>
            <a:spLocks noChangeShapeType="1"/>
          </p:cNvSpPr>
          <p:nvPr/>
        </p:nvSpPr>
        <p:spPr bwMode="auto">
          <a:xfrm>
            <a:off x="7467600" y="1506538"/>
            <a:ext cx="26988" cy="1841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3" name="Freeform 427"/>
          <p:cNvSpPr>
            <a:spLocks/>
          </p:cNvSpPr>
          <p:nvPr/>
        </p:nvSpPr>
        <p:spPr bwMode="auto">
          <a:xfrm>
            <a:off x="7499350" y="1836738"/>
            <a:ext cx="44450" cy="476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8" h="30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4" name="Line 428"/>
          <p:cNvSpPr>
            <a:spLocks noChangeShapeType="1"/>
          </p:cNvSpPr>
          <p:nvPr/>
        </p:nvSpPr>
        <p:spPr bwMode="auto">
          <a:xfrm>
            <a:off x="7494588" y="1690688"/>
            <a:ext cx="26987" cy="16986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5" name="Freeform 429"/>
          <p:cNvSpPr>
            <a:spLocks/>
          </p:cNvSpPr>
          <p:nvPr/>
        </p:nvSpPr>
        <p:spPr bwMode="auto">
          <a:xfrm>
            <a:off x="7526338" y="1809750"/>
            <a:ext cx="47625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30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30" h="29">
                <a:moveTo>
                  <a:pt x="0" y="15"/>
                </a:moveTo>
                <a:lnTo>
                  <a:pt x="30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6" name="Line 430"/>
          <p:cNvSpPr>
            <a:spLocks noChangeShapeType="1"/>
          </p:cNvSpPr>
          <p:nvPr/>
        </p:nvSpPr>
        <p:spPr bwMode="auto">
          <a:xfrm flipV="1">
            <a:off x="7521575" y="1833563"/>
            <a:ext cx="26988" cy="269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7" name="Freeform 431"/>
          <p:cNvSpPr>
            <a:spLocks/>
          </p:cNvSpPr>
          <p:nvPr/>
        </p:nvSpPr>
        <p:spPr bwMode="auto">
          <a:xfrm>
            <a:off x="7554913" y="1806575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3" y="14"/>
              </a:cxn>
              <a:cxn ang="0">
                <a:pos x="13" y="0"/>
              </a:cxn>
              <a:cxn ang="0">
                <a:pos x="13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3" y="14"/>
                </a:lnTo>
                <a:lnTo>
                  <a:pt x="13" y="0"/>
                </a:lnTo>
                <a:lnTo>
                  <a:pt x="13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8" name="Line 432"/>
          <p:cNvSpPr>
            <a:spLocks noChangeShapeType="1"/>
          </p:cNvSpPr>
          <p:nvPr/>
        </p:nvSpPr>
        <p:spPr bwMode="auto">
          <a:xfrm flipV="1">
            <a:off x="7548563" y="1828800"/>
            <a:ext cx="26987" cy="47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49" name="Freeform 433"/>
          <p:cNvSpPr>
            <a:spLocks/>
          </p:cNvSpPr>
          <p:nvPr/>
        </p:nvSpPr>
        <p:spPr bwMode="auto">
          <a:xfrm>
            <a:off x="7581900" y="1355725"/>
            <a:ext cx="46038" cy="476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9" h="30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0" name="Line 434"/>
          <p:cNvSpPr>
            <a:spLocks noChangeShapeType="1"/>
          </p:cNvSpPr>
          <p:nvPr/>
        </p:nvSpPr>
        <p:spPr bwMode="auto">
          <a:xfrm flipV="1">
            <a:off x="7575550" y="1379538"/>
            <a:ext cx="28575" cy="44926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1" name="Freeform 435"/>
          <p:cNvSpPr>
            <a:spLocks/>
          </p:cNvSpPr>
          <p:nvPr/>
        </p:nvSpPr>
        <p:spPr bwMode="auto">
          <a:xfrm>
            <a:off x="7608888" y="1293813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2" name="Line 436"/>
          <p:cNvSpPr>
            <a:spLocks noChangeShapeType="1"/>
          </p:cNvSpPr>
          <p:nvPr/>
        </p:nvSpPr>
        <p:spPr bwMode="auto">
          <a:xfrm flipV="1">
            <a:off x="7604125" y="1316038"/>
            <a:ext cx="26988" cy="635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3" name="Freeform 437"/>
          <p:cNvSpPr>
            <a:spLocks/>
          </p:cNvSpPr>
          <p:nvPr/>
        </p:nvSpPr>
        <p:spPr bwMode="auto">
          <a:xfrm>
            <a:off x="7635875" y="1493838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4" name="Line 438"/>
          <p:cNvSpPr>
            <a:spLocks noChangeShapeType="1"/>
          </p:cNvSpPr>
          <p:nvPr/>
        </p:nvSpPr>
        <p:spPr bwMode="auto">
          <a:xfrm>
            <a:off x="7631113" y="1316038"/>
            <a:ext cx="26987" cy="2000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5" name="Freeform 439"/>
          <p:cNvSpPr>
            <a:spLocks/>
          </p:cNvSpPr>
          <p:nvPr/>
        </p:nvSpPr>
        <p:spPr bwMode="auto">
          <a:xfrm>
            <a:off x="7666038" y="147320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6" name="Line 440"/>
          <p:cNvSpPr>
            <a:spLocks noChangeShapeType="1"/>
          </p:cNvSpPr>
          <p:nvPr/>
        </p:nvSpPr>
        <p:spPr bwMode="auto">
          <a:xfrm flipV="1">
            <a:off x="7658100" y="1495425"/>
            <a:ext cx="30163" cy="206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7" name="Freeform 441"/>
          <p:cNvSpPr>
            <a:spLocks/>
          </p:cNvSpPr>
          <p:nvPr/>
        </p:nvSpPr>
        <p:spPr bwMode="auto">
          <a:xfrm>
            <a:off x="7693025" y="168433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8" name="Line 442"/>
          <p:cNvSpPr>
            <a:spLocks noChangeShapeType="1"/>
          </p:cNvSpPr>
          <p:nvPr/>
        </p:nvSpPr>
        <p:spPr bwMode="auto">
          <a:xfrm>
            <a:off x="7688263" y="1495425"/>
            <a:ext cx="26987" cy="2111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59" name="Freeform 443"/>
          <p:cNvSpPr>
            <a:spLocks/>
          </p:cNvSpPr>
          <p:nvPr/>
        </p:nvSpPr>
        <p:spPr bwMode="auto">
          <a:xfrm>
            <a:off x="7720013" y="1770063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0" name="Line 444"/>
          <p:cNvSpPr>
            <a:spLocks noChangeShapeType="1"/>
          </p:cNvSpPr>
          <p:nvPr/>
        </p:nvSpPr>
        <p:spPr bwMode="auto">
          <a:xfrm>
            <a:off x="7715250" y="1706563"/>
            <a:ext cx="26988" cy="857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1" name="Freeform 445"/>
          <p:cNvSpPr>
            <a:spLocks/>
          </p:cNvSpPr>
          <p:nvPr/>
        </p:nvSpPr>
        <p:spPr bwMode="auto">
          <a:xfrm>
            <a:off x="7748588" y="197008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2" name="Line 446"/>
          <p:cNvSpPr>
            <a:spLocks noChangeShapeType="1"/>
          </p:cNvSpPr>
          <p:nvPr/>
        </p:nvSpPr>
        <p:spPr bwMode="auto">
          <a:xfrm>
            <a:off x="7742238" y="1792288"/>
            <a:ext cx="28575" cy="2000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3" name="Freeform 447"/>
          <p:cNvSpPr>
            <a:spLocks/>
          </p:cNvSpPr>
          <p:nvPr/>
        </p:nvSpPr>
        <p:spPr bwMode="auto">
          <a:xfrm>
            <a:off x="7775575" y="161290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4" name="Line 448"/>
          <p:cNvSpPr>
            <a:spLocks noChangeShapeType="1"/>
          </p:cNvSpPr>
          <p:nvPr/>
        </p:nvSpPr>
        <p:spPr bwMode="auto">
          <a:xfrm flipV="1">
            <a:off x="7770813" y="1635125"/>
            <a:ext cx="26987" cy="3571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5" name="Freeform 449"/>
          <p:cNvSpPr>
            <a:spLocks/>
          </p:cNvSpPr>
          <p:nvPr/>
        </p:nvSpPr>
        <p:spPr bwMode="auto">
          <a:xfrm>
            <a:off x="7802563" y="129857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6" name="Line 450"/>
          <p:cNvSpPr>
            <a:spLocks noChangeShapeType="1"/>
          </p:cNvSpPr>
          <p:nvPr/>
        </p:nvSpPr>
        <p:spPr bwMode="auto">
          <a:xfrm flipV="1">
            <a:off x="7797800" y="1320800"/>
            <a:ext cx="26988" cy="3143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7" name="Freeform 451"/>
          <p:cNvSpPr>
            <a:spLocks/>
          </p:cNvSpPr>
          <p:nvPr/>
        </p:nvSpPr>
        <p:spPr bwMode="auto">
          <a:xfrm>
            <a:off x="7829550" y="14668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8" name="Line 452"/>
          <p:cNvSpPr>
            <a:spLocks noChangeShapeType="1"/>
          </p:cNvSpPr>
          <p:nvPr/>
        </p:nvSpPr>
        <p:spPr bwMode="auto">
          <a:xfrm>
            <a:off x="7824788" y="1320800"/>
            <a:ext cx="26987" cy="1682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69" name="Freeform 453"/>
          <p:cNvSpPr>
            <a:spLocks/>
          </p:cNvSpPr>
          <p:nvPr/>
        </p:nvSpPr>
        <p:spPr bwMode="auto">
          <a:xfrm>
            <a:off x="7858125" y="1547813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0" name="Line 454"/>
          <p:cNvSpPr>
            <a:spLocks noChangeShapeType="1"/>
          </p:cNvSpPr>
          <p:nvPr/>
        </p:nvSpPr>
        <p:spPr bwMode="auto">
          <a:xfrm>
            <a:off x="7851775" y="1489075"/>
            <a:ext cx="30163" cy="809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1" name="Freeform 455"/>
          <p:cNvSpPr>
            <a:spLocks/>
          </p:cNvSpPr>
          <p:nvPr/>
        </p:nvSpPr>
        <p:spPr bwMode="auto">
          <a:xfrm>
            <a:off x="7885113" y="1695450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2" name="Line 456"/>
          <p:cNvSpPr>
            <a:spLocks noChangeShapeType="1"/>
          </p:cNvSpPr>
          <p:nvPr/>
        </p:nvSpPr>
        <p:spPr bwMode="auto">
          <a:xfrm>
            <a:off x="7881938" y="1570038"/>
            <a:ext cx="26987" cy="14763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3" name="Freeform 457"/>
          <p:cNvSpPr>
            <a:spLocks/>
          </p:cNvSpPr>
          <p:nvPr/>
        </p:nvSpPr>
        <p:spPr bwMode="auto">
          <a:xfrm>
            <a:off x="7912100" y="1833563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4" name="Line 458"/>
          <p:cNvSpPr>
            <a:spLocks noChangeShapeType="1"/>
          </p:cNvSpPr>
          <p:nvPr/>
        </p:nvSpPr>
        <p:spPr bwMode="auto">
          <a:xfrm>
            <a:off x="7908925" y="1717675"/>
            <a:ext cx="26988" cy="1381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5" name="Freeform 459"/>
          <p:cNvSpPr>
            <a:spLocks/>
          </p:cNvSpPr>
          <p:nvPr/>
        </p:nvSpPr>
        <p:spPr bwMode="auto">
          <a:xfrm>
            <a:off x="7942263" y="1836738"/>
            <a:ext cx="44450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6" name="Line 460"/>
          <p:cNvSpPr>
            <a:spLocks noChangeShapeType="1"/>
          </p:cNvSpPr>
          <p:nvPr/>
        </p:nvSpPr>
        <p:spPr bwMode="auto">
          <a:xfrm>
            <a:off x="7935913" y="1855788"/>
            <a:ext cx="28575" cy="476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7" name="Freeform 461"/>
          <p:cNvSpPr>
            <a:spLocks/>
          </p:cNvSpPr>
          <p:nvPr/>
        </p:nvSpPr>
        <p:spPr bwMode="auto">
          <a:xfrm>
            <a:off x="7969250" y="16446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8" name="Line 462"/>
          <p:cNvSpPr>
            <a:spLocks noChangeShapeType="1"/>
          </p:cNvSpPr>
          <p:nvPr/>
        </p:nvSpPr>
        <p:spPr bwMode="auto">
          <a:xfrm flipV="1">
            <a:off x="7964488" y="1666875"/>
            <a:ext cx="26987" cy="1936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79" name="Freeform 463"/>
          <p:cNvSpPr>
            <a:spLocks/>
          </p:cNvSpPr>
          <p:nvPr/>
        </p:nvSpPr>
        <p:spPr bwMode="auto">
          <a:xfrm>
            <a:off x="7996238" y="1392238"/>
            <a:ext cx="4762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30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30" h="28">
                <a:moveTo>
                  <a:pt x="0" y="14"/>
                </a:moveTo>
                <a:lnTo>
                  <a:pt x="30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0" name="Line 464"/>
          <p:cNvSpPr>
            <a:spLocks noChangeShapeType="1"/>
          </p:cNvSpPr>
          <p:nvPr/>
        </p:nvSpPr>
        <p:spPr bwMode="auto">
          <a:xfrm flipV="1">
            <a:off x="7991475" y="1414463"/>
            <a:ext cx="28575" cy="2524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1" name="Freeform 465"/>
          <p:cNvSpPr>
            <a:spLocks/>
          </p:cNvSpPr>
          <p:nvPr/>
        </p:nvSpPr>
        <p:spPr bwMode="auto">
          <a:xfrm>
            <a:off x="8024813" y="1327150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2" name="Line 466"/>
          <p:cNvSpPr>
            <a:spLocks noChangeShapeType="1"/>
          </p:cNvSpPr>
          <p:nvPr/>
        </p:nvSpPr>
        <p:spPr bwMode="auto">
          <a:xfrm flipV="1">
            <a:off x="8020050" y="1349375"/>
            <a:ext cx="26988" cy="650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3" name="Freeform 467"/>
          <p:cNvSpPr>
            <a:spLocks/>
          </p:cNvSpPr>
          <p:nvPr/>
        </p:nvSpPr>
        <p:spPr bwMode="auto">
          <a:xfrm>
            <a:off x="8054975" y="14779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4" name="Line 468"/>
          <p:cNvSpPr>
            <a:spLocks noChangeShapeType="1"/>
          </p:cNvSpPr>
          <p:nvPr/>
        </p:nvSpPr>
        <p:spPr bwMode="auto">
          <a:xfrm>
            <a:off x="8047038" y="1349375"/>
            <a:ext cx="30162" cy="1508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5" name="Freeform 469"/>
          <p:cNvSpPr>
            <a:spLocks/>
          </p:cNvSpPr>
          <p:nvPr/>
        </p:nvSpPr>
        <p:spPr bwMode="auto">
          <a:xfrm>
            <a:off x="8081963" y="168433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6" name="Line 470"/>
          <p:cNvSpPr>
            <a:spLocks noChangeShapeType="1"/>
          </p:cNvSpPr>
          <p:nvPr/>
        </p:nvSpPr>
        <p:spPr bwMode="auto">
          <a:xfrm>
            <a:off x="8077200" y="1500188"/>
            <a:ext cx="26988" cy="2063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7" name="Freeform 471"/>
          <p:cNvSpPr>
            <a:spLocks/>
          </p:cNvSpPr>
          <p:nvPr/>
        </p:nvSpPr>
        <p:spPr bwMode="auto">
          <a:xfrm>
            <a:off x="8108950" y="1793875"/>
            <a:ext cx="46038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8" name="Line 472"/>
          <p:cNvSpPr>
            <a:spLocks noChangeShapeType="1"/>
          </p:cNvSpPr>
          <p:nvPr/>
        </p:nvSpPr>
        <p:spPr bwMode="auto">
          <a:xfrm>
            <a:off x="8104188" y="1706563"/>
            <a:ext cx="26987" cy="1111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89" name="Freeform 473"/>
          <p:cNvSpPr>
            <a:spLocks/>
          </p:cNvSpPr>
          <p:nvPr/>
        </p:nvSpPr>
        <p:spPr bwMode="auto">
          <a:xfrm>
            <a:off x="8137525" y="191611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0" name="Line 474"/>
          <p:cNvSpPr>
            <a:spLocks noChangeShapeType="1"/>
          </p:cNvSpPr>
          <p:nvPr/>
        </p:nvSpPr>
        <p:spPr bwMode="auto">
          <a:xfrm>
            <a:off x="8131175" y="1817688"/>
            <a:ext cx="28575" cy="1206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1" name="Freeform 475"/>
          <p:cNvSpPr>
            <a:spLocks/>
          </p:cNvSpPr>
          <p:nvPr/>
        </p:nvSpPr>
        <p:spPr bwMode="auto">
          <a:xfrm>
            <a:off x="8164513" y="189388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2" name="Line 476"/>
          <p:cNvSpPr>
            <a:spLocks noChangeShapeType="1"/>
          </p:cNvSpPr>
          <p:nvPr/>
        </p:nvSpPr>
        <p:spPr bwMode="auto">
          <a:xfrm flipV="1">
            <a:off x="8159750" y="1916113"/>
            <a:ext cx="26988" cy="222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3" name="Freeform 477"/>
          <p:cNvSpPr>
            <a:spLocks/>
          </p:cNvSpPr>
          <p:nvPr/>
        </p:nvSpPr>
        <p:spPr bwMode="auto">
          <a:xfrm>
            <a:off x="8191500" y="1566863"/>
            <a:ext cx="47625" cy="4762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30" y="16"/>
              </a:cxn>
              <a:cxn ang="0">
                <a:pos x="16" y="16"/>
              </a:cxn>
              <a:cxn ang="0">
                <a:pos x="16" y="0"/>
              </a:cxn>
              <a:cxn ang="0">
                <a:pos x="16" y="30"/>
              </a:cxn>
            </a:cxnLst>
            <a:rect l="0" t="0" r="r" b="b"/>
            <a:pathLst>
              <a:path w="30" h="30">
                <a:moveTo>
                  <a:pt x="0" y="16"/>
                </a:moveTo>
                <a:lnTo>
                  <a:pt x="30" y="16"/>
                </a:lnTo>
                <a:lnTo>
                  <a:pt x="16" y="16"/>
                </a:lnTo>
                <a:lnTo>
                  <a:pt x="16" y="0"/>
                </a:lnTo>
                <a:lnTo>
                  <a:pt x="16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4" name="Line 478"/>
          <p:cNvSpPr>
            <a:spLocks noChangeShapeType="1"/>
          </p:cNvSpPr>
          <p:nvPr/>
        </p:nvSpPr>
        <p:spPr bwMode="auto">
          <a:xfrm flipV="1">
            <a:off x="8186738" y="1592263"/>
            <a:ext cx="30162" cy="3238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5" name="Freeform 479"/>
          <p:cNvSpPr>
            <a:spLocks/>
          </p:cNvSpPr>
          <p:nvPr/>
        </p:nvSpPr>
        <p:spPr bwMode="auto">
          <a:xfrm>
            <a:off x="8220075" y="1192213"/>
            <a:ext cx="46038" cy="4762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9" y="16"/>
              </a:cxn>
              <a:cxn ang="0">
                <a:pos x="15" y="16"/>
              </a:cxn>
              <a:cxn ang="0">
                <a:pos x="15" y="0"/>
              </a:cxn>
              <a:cxn ang="0">
                <a:pos x="15" y="30"/>
              </a:cxn>
            </a:cxnLst>
            <a:rect l="0" t="0" r="r" b="b"/>
            <a:pathLst>
              <a:path w="29" h="30">
                <a:moveTo>
                  <a:pt x="0" y="16"/>
                </a:moveTo>
                <a:lnTo>
                  <a:pt x="29" y="16"/>
                </a:lnTo>
                <a:lnTo>
                  <a:pt x="15" y="16"/>
                </a:lnTo>
                <a:lnTo>
                  <a:pt x="15" y="0"/>
                </a:lnTo>
                <a:lnTo>
                  <a:pt x="15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6" name="Line 480"/>
          <p:cNvSpPr>
            <a:spLocks noChangeShapeType="1"/>
          </p:cNvSpPr>
          <p:nvPr/>
        </p:nvSpPr>
        <p:spPr bwMode="auto">
          <a:xfrm flipV="1">
            <a:off x="8216900" y="1217613"/>
            <a:ext cx="26988" cy="3746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7" name="Freeform 481"/>
          <p:cNvSpPr>
            <a:spLocks/>
          </p:cNvSpPr>
          <p:nvPr/>
        </p:nvSpPr>
        <p:spPr bwMode="auto">
          <a:xfrm>
            <a:off x="8247063" y="1327150"/>
            <a:ext cx="46037" cy="4762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9" y="16"/>
              </a:cxn>
              <a:cxn ang="0">
                <a:pos x="15" y="16"/>
              </a:cxn>
              <a:cxn ang="0">
                <a:pos x="15" y="0"/>
              </a:cxn>
              <a:cxn ang="0">
                <a:pos x="15" y="30"/>
              </a:cxn>
            </a:cxnLst>
            <a:rect l="0" t="0" r="r" b="b"/>
            <a:pathLst>
              <a:path w="29" h="30">
                <a:moveTo>
                  <a:pt x="0" y="16"/>
                </a:moveTo>
                <a:lnTo>
                  <a:pt x="29" y="16"/>
                </a:lnTo>
                <a:lnTo>
                  <a:pt x="15" y="16"/>
                </a:lnTo>
                <a:lnTo>
                  <a:pt x="15" y="0"/>
                </a:lnTo>
                <a:lnTo>
                  <a:pt x="15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8" name="Line 482"/>
          <p:cNvSpPr>
            <a:spLocks noChangeShapeType="1"/>
          </p:cNvSpPr>
          <p:nvPr/>
        </p:nvSpPr>
        <p:spPr bwMode="auto">
          <a:xfrm>
            <a:off x="8243888" y="1217613"/>
            <a:ext cx="26987" cy="13493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899" name="Freeform 483"/>
          <p:cNvSpPr>
            <a:spLocks/>
          </p:cNvSpPr>
          <p:nvPr/>
        </p:nvSpPr>
        <p:spPr bwMode="auto">
          <a:xfrm>
            <a:off x="8274050" y="1570038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0" name="Line 484"/>
          <p:cNvSpPr>
            <a:spLocks noChangeShapeType="1"/>
          </p:cNvSpPr>
          <p:nvPr/>
        </p:nvSpPr>
        <p:spPr bwMode="auto">
          <a:xfrm>
            <a:off x="8270875" y="1352550"/>
            <a:ext cx="26988" cy="2397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1" name="Freeform 485"/>
          <p:cNvSpPr>
            <a:spLocks/>
          </p:cNvSpPr>
          <p:nvPr/>
        </p:nvSpPr>
        <p:spPr bwMode="auto">
          <a:xfrm>
            <a:off x="8304213" y="175260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2" name="Line 486"/>
          <p:cNvSpPr>
            <a:spLocks noChangeShapeType="1"/>
          </p:cNvSpPr>
          <p:nvPr/>
        </p:nvSpPr>
        <p:spPr bwMode="auto">
          <a:xfrm>
            <a:off x="8297863" y="1592263"/>
            <a:ext cx="28575" cy="18256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3" name="Freeform 487"/>
          <p:cNvSpPr>
            <a:spLocks/>
          </p:cNvSpPr>
          <p:nvPr/>
        </p:nvSpPr>
        <p:spPr bwMode="auto">
          <a:xfrm>
            <a:off x="8331200" y="2063750"/>
            <a:ext cx="44450" cy="4603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4" name="Line 488"/>
          <p:cNvSpPr>
            <a:spLocks noChangeShapeType="1"/>
          </p:cNvSpPr>
          <p:nvPr/>
        </p:nvSpPr>
        <p:spPr bwMode="auto">
          <a:xfrm>
            <a:off x="8326438" y="1774825"/>
            <a:ext cx="26987" cy="3111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5" name="Freeform 489"/>
          <p:cNvSpPr>
            <a:spLocks/>
          </p:cNvSpPr>
          <p:nvPr/>
        </p:nvSpPr>
        <p:spPr bwMode="auto">
          <a:xfrm>
            <a:off x="8358188" y="190023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6" name="Line 490"/>
          <p:cNvSpPr>
            <a:spLocks noChangeShapeType="1"/>
          </p:cNvSpPr>
          <p:nvPr/>
        </p:nvSpPr>
        <p:spPr bwMode="auto">
          <a:xfrm flipV="1">
            <a:off x="8353425" y="1922463"/>
            <a:ext cx="26988" cy="1635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7" name="Freeform 491"/>
          <p:cNvSpPr>
            <a:spLocks/>
          </p:cNvSpPr>
          <p:nvPr/>
        </p:nvSpPr>
        <p:spPr bwMode="auto">
          <a:xfrm>
            <a:off x="8386763" y="166211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8" name="Line 492"/>
          <p:cNvSpPr>
            <a:spLocks noChangeShapeType="1"/>
          </p:cNvSpPr>
          <p:nvPr/>
        </p:nvSpPr>
        <p:spPr bwMode="auto">
          <a:xfrm flipV="1">
            <a:off x="8380413" y="1684338"/>
            <a:ext cx="28575" cy="2381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09" name="Freeform 493"/>
          <p:cNvSpPr>
            <a:spLocks/>
          </p:cNvSpPr>
          <p:nvPr/>
        </p:nvSpPr>
        <p:spPr bwMode="auto">
          <a:xfrm>
            <a:off x="8413750" y="123348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0" name="Line 494"/>
          <p:cNvSpPr>
            <a:spLocks noChangeShapeType="1"/>
          </p:cNvSpPr>
          <p:nvPr/>
        </p:nvSpPr>
        <p:spPr bwMode="auto">
          <a:xfrm flipV="1">
            <a:off x="8408988" y="1255713"/>
            <a:ext cx="26987" cy="4286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1" name="Freeform 495"/>
          <p:cNvSpPr>
            <a:spLocks/>
          </p:cNvSpPr>
          <p:nvPr/>
        </p:nvSpPr>
        <p:spPr bwMode="auto">
          <a:xfrm>
            <a:off x="8440738" y="12128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2" name="Line 496"/>
          <p:cNvSpPr>
            <a:spLocks noChangeShapeType="1"/>
          </p:cNvSpPr>
          <p:nvPr/>
        </p:nvSpPr>
        <p:spPr bwMode="auto">
          <a:xfrm flipV="1">
            <a:off x="8435975" y="1235075"/>
            <a:ext cx="26988" cy="206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3" name="Freeform 497"/>
          <p:cNvSpPr>
            <a:spLocks/>
          </p:cNvSpPr>
          <p:nvPr/>
        </p:nvSpPr>
        <p:spPr bwMode="auto">
          <a:xfrm>
            <a:off x="8467725" y="134937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4" name="Line 498"/>
          <p:cNvSpPr>
            <a:spLocks noChangeShapeType="1"/>
          </p:cNvSpPr>
          <p:nvPr/>
        </p:nvSpPr>
        <p:spPr bwMode="auto">
          <a:xfrm>
            <a:off x="8462963" y="1235075"/>
            <a:ext cx="26987" cy="1365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5" name="Freeform 499"/>
          <p:cNvSpPr>
            <a:spLocks/>
          </p:cNvSpPr>
          <p:nvPr/>
        </p:nvSpPr>
        <p:spPr bwMode="auto">
          <a:xfrm>
            <a:off x="8494713" y="16176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6" name="Line 500"/>
          <p:cNvSpPr>
            <a:spLocks noChangeShapeType="1"/>
          </p:cNvSpPr>
          <p:nvPr/>
        </p:nvSpPr>
        <p:spPr bwMode="auto">
          <a:xfrm>
            <a:off x="8489950" y="1371600"/>
            <a:ext cx="26988" cy="2682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7" name="Freeform 501"/>
          <p:cNvSpPr>
            <a:spLocks/>
          </p:cNvSpPr>
          <p:nvPr/>
        </p:nvSpPr>
        <p:spPr bwMode="auto">
          <a:xfrm>
            <a:off x="8521700" y="17319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8" name="Line 502"/>
          <p:cNvSpPr>
            <a:spLocks noChangeShapeType="1"/>
          </p:cNvSpPr>
          <p:nvPr/>
        </p:nvSpPr>
        <p:spPr bwMode="auto">
          <a:xfrm>
            <a:off x="8516938" y="1639888"/>
            <a:ext cx="26987" cy="1143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19" name="Freeform 503"/>
          <p:cNvSpPr>
            <a:spLocks/>
          </p:cNvSpPr>
          <p:nvPr/>
        </p:nvSpPr>
        <p:spPr bwMode="auto">
          <a:xfrm>
            <a:off x="8548688" y="2132013"/>
            <a:ext cx="4762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30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30" h="28">
                <a:moveTo>
                  <a:pt x="0" y="14"/>
                </a:moveTo>
                <a:lnTo>
                  <a:pt x="30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0" name="Line 504"/>
          <p:cNvSpPr>
            <a:spLocks noChangeShapeType="1"/>
          </p:cNvSpPr>
          <p:nvPr/>
        </p:nvSpPr>
        <p:spPr bwMode="auto">
          <a:xfrm>
            <a:off x="8543925" y="1754188"/>
            <a:ext cx="26988" cy="4000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1" name="Freeform 505"/>
          <p:cNvSpPr>
            <a:spLocks/>
          </p:cNvSpPr>
          <p:nvPr/>
        </p:nvSpPr>
        <p:spPr bwMode="auto">
          <a:xfrm>
            <a:off x="8578850" y="2028825"/>
            <a:ext cx="44450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2" name="Line 506"/>
          <p:cNvSpPr>
            <a:spLocks noChangeShapeType="1"/>
          </p:cNvSpPr>
          <p:nvPr/>
        </p:nvSpPr>
        <p:spPr bwMode="auto">
          <a:xfrm flipV="1">
            <a:off x="8570913" y="2052638"/>
            <a:ext cx="30162" cy="1016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3" name="Freeform 507"/>
          <p:cNvSpPr>
            <a:spLocks/>
          </p:cNvSpPr>
          <p:nvPr/>
        </p:nvSpPr>
        <p:spPr bwMode="auto">
          <a:xfrm>
            <a:off x="8605838" y="1793875"/>
            <a:ext cx="44450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4" name="Line 508"/>
          <p:cNvSpPr>
            <a:spLocks noChangeShapeType="1"/>
          </p:cNvSpPr>
          <p:nvPr/>
        </p:nvSpPr>
        <p:spPr bwMode="auto">
          <a:xfrm flipV="1">
            <a:off x="8601075" y="1817688"/>
            <a:ext cx="26988" cy="2349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5" name="Freeform 509"/>
          <p:cNvSpPr>
            <a:spLocks/>
          </p:cNvSpPr>
          <p:nvPr/>
        </p:nvSpPr>
        <p:spPr bwMode="auto">
          <a:xfrm>
            <a:off x="8632825" y="1111250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6" name="Line 510"/>
          <p:cNvSpPr>
            <a:spLocks noChangeShapeType="1"/>
          </p:cNvSpPr>
          <p:nvPr/>
        </p:nvSpPr>
        <p:spPr bwMode="auto">
          <a:xfrm flipV="1">
            <a:off x="8628063" y="1133475"/>
            <a:ext cx="26987" cy="6842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7" name="Freeform 511"/>
          <p:cNvSpPr>
            <a:spLocks/>
          </p:cNvSpPr>
          <p:nvPr/>
        </p:nvSpPr>
        <p:spPr bwMode="auto">
          <a:xfrm>
            <a:off x="8658225" y="1046163"/>
            <a:ext cx="4762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30" y="14"/>
              </a:cxn>
              <a:cxn ang="0">
                <a:pos x="15" y="14"/>
              </a:cxn>
              <a:cxn ang="0">
                <a:pos x="15" y="0"/>
              </a:cxn>
              <a:cxn ang="0">
                <a:pos x="15" y="28"/>
              </a:cxn>
            </a:cxnLst>
            <a:rect l="0" t="0" r="r" b="b"/>
            <a:pathLst>
              <a:path w="30" h="28">
                <a:moveTo>
                  <a:pt x="0" y="14"/>
                </a:moveTo>
                <a:lnTo>
                  <a:pt x="30" y="14"/>
                </a:lnTo>
                <a:lnTo>
                  <a:pt x="15" y="14"/>
                </a:lnTo>
                <a:lnTo>
                  <a:pt x="15" y="0"/>
                </a:lnTo>
                <a:lnTo>
                  <a:pt x="15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8" name="Line 512"/>
          <p:cNvSpPr>
            <a:spLocks noChangeShapeType="1"/>
          </p:cNvSpPr>
          <p:nvPr/>
        </p:nvSpPr>
        <p:spPr bwMode="auto">
          <a:xfrm flipV="1">
            <a:off x="8655050" y="1068388"/>
            <a:ext cx="26988" cy="650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29" name="Freeform 513"/>
          <p:cNvSpPr>
            <a:spLocks/>
          </p:cNvSpPr>
          <p:nvPr/>
        </p:nvSpPr>
        <p:spPr bwMode="auto">
          <a:xfrm>
            <a:off x="8688388" y="13763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0" name="Line 514"/>
          <p:cNvSpPr>
            <a:spLocks noChangeShapeType="1"/>
          </p:cNvSpPr>
          <p:nvPr/>
        </p:nvSpPr>
        <p:spPr bwMode="auto">
          <a:xfrm>
            <a:off x="8682038" y="1068388"/>
            <a:ext cx="28575" cy="3302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1" name="Freeform 515"/>
          <p:cNvSpPr>
            <a:spLocks/>
          </p:cNvSpPr>
          <p:nvPr/>
        </p:nvSpPr>
        <p:spPr bwMode="auto">
          <a:xfrm>
            <a:off x="8715375" y="164623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2" name="Line 516"/>
          <p:cNvSpPr>
            <a:spLocks noChangeShapeType="1"/>
          </p:cNvSpPr>
          <p:nvPr/>
        </p:nvSpPr>
        <p:spPr bwMode="auto">
          <a:xfrm>
            <a:off x="8710613" y="1398588"/>
            <a:ext cx="26987" cy="2698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3" name="Freeform 517"/>
          <p:cNvSpPr>
            <a:spLocks/>
          </p:cNvSpPr>
          <p:nvPr/>
        </p:nvSpPr>
        <p:spPr bwMode="auto">
          <a:xfrm>
            <a:off x="8743950" y="1878013"/>
            <a:ext cx="46038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4" name="Line 518"/>
          <p:cNvSpPr>
            <a:spLocks noChangeShapeType="1"/>
          </p:cNvSpPr>
          <p:nvPr/>
        </p:nvSpPr>
        <p:spPr bwMode="auto">
          <a:xfrm>
            <a:off x="8737600" y="1668463"/>
            <a:ext cx="28575" cy="2317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5" name="Freeform 519"/>
          <p:cNvSpPr>
            <a:spLocks/>
          </p:cNvSpPr>
          <p:nvPr/>
        </p:nvSpPr>
        <p:spPr bwMode="auto">
          <a:xfrm>
            <a:off x="8770938" y="2154238"/>
            <a:ext cx="46037" cy="476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9" h="30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6" name="Line 520"/>
          <p:cNvSpPr>
            <a:spLocks noChangeShapeType="1"/>
          </p:cNvSpPr>
          <p:nvPr/>
        </p:nvSpPr>
        <p:spPr bwMode="auto">
          <a:xfrm>
            <a:off x="8766175" y="1900238"/>
            <a:ext cx="26988" cy="2762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7" name="Freeform 521"/>
          <p:cNvSpPr>
            <a:spLocks/>
          </p:cNvSpPr>
          <p:nvPr/>
        </p:nvSpPr>
        <p:spPr bwMode="auto">
          <a:xfrm>
            <a:off x="8797925" y="2190750"/>
            <a:ext cx="4127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6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6" h="28">
                <a:moveTo>
                  <a:pt x="0" y="14"/>
                </a:moveTo>
                <a:lnTo>
                  <a:pt x="26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938" name="Line 522"/>
          <p:cNvSpPr>
            <a:spLocks noChangeShapeType="1"/>
          </p:cNvSpPr>
          <p:nvPr/>
        </p:nvSpPr>
        <p:spPr bwMode="auto">
          <a:xfrm>
            <a:off x="8793163" y="2176463"/>
            <a:ext cx="26987" cy="36512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22" name="Rectangle 542"/>
          <p:cNvSpPr>
            <a:spLocks noChangeArrowheads="1"/>
          </p:cNvSpPr>
          <p:nvPr/>
        </p:nvSpPr>
        <p:spPr bwMode="auto">
          <a:xfrm>
            <a:off x="4648200" y="3390900"/>
            <a:ext cx="4533900" cy="3238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724"/>
          <p:cNvGrpSpPr>
            <a:grpSpLocks/>
          </p:cNvGrpSpPr>
          <p:nvPr/>
        </p:nvGrpSpPr>
        <p:grpSpPr bwMode="auto">
          <a:xfrm>
            <a:off x="4686300" y="3467100"/>
            <a:ext cx="4532313" cy="3236913"/>
            <a:chOff x="2952" y="2184"/>
            <a:chExt cx="2855" cy="2039"/>
          </a:xfrm>
        </p:grpSpPr>
        <p:sp>
          <p:nvSpPr>
            <p:cNvPr id="444940" name="Freeform 524"/>
            <p:cNvSpPr>
              <a:spLocks/>
            </p:cNvSpPr>
            <p:nvPr/>
          </p:nvSpPr>
          <p:spPr bwMode="auto">
            <a:xfrm>
              <a:off x="2952" y="2184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1" name="Line 525"/>
            <p:cNvSpPr>
              <a:spLocks noChangeShapeType="1"/>
            </p:cNvSpPr>
            <p:nvPr/>
          </p:nvSpPr>
          <p:spPr bwMode="auto">
            <a:xfrm>
              <a:off x="3698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2" name="Line 526"/>
            <p:cNvSpPr>
              <a:spLocks noChangeShapeType="1"/>
            </p:cNvSpPr>
            <p:nvPr/>
          </p:nvSpPr>
          <p:spPr bwMode="auto">
            <a:xfrm>
              <a:off x="3765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3" name="Line 527"/>
            <p:cNvSpPr>
              <a:spLocks noChangeShapeType="1"/>
            </p:cNvSpPr>
            <p:nvPr/>
          </p:nvSpPr>
          <p:spPr bwMode="auto">
            <a:xfrm>
              <a:off x="3698" y="2289"/>
              <a:ext cx="6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4" name="Line 528"/>
            <p:cNvSpPr>
              <a:spLocks noChangeShapeType="1"/>
            </p:cNvSpPr>
            <p:nvPr/>
          </p:nvSpPr>
          <p:spPr bwMode="auto">
            <a:xfrm>
              <a:off x="3802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5" name="Freeform 529"/>
            <p:cNvSpPr>
              <a:spLocks/>
            </p:cNvSpPr>
            <p:nvPr/>
          </p:nvSpPr>
          <p:spPr bwMode="auto">
            <a:xfrm>
              <a:off x="3802" y="2242"/>
              <a:ext cx="66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46" y="4"/>
                </a:cxn>
                <a:cxn ang="0">
                  <a:pos x="56" y="14"/>
                </a:cxn>
                <a:cxn ang="0">
                  <a:pos x="60" y="24"/>
                </a:cxn>
                <a:cxn ang="0">
                  <a:pos x="66" y="38"/>
                </a:cxn>
                <a:cxn ang="0">
                  <a:pos x="66" y="61"/>
                </a:cxn>
                <a:cxn ang="0">
                  <a:pos x="60" y="75"/>
                </a:cxn>
                <a:cxn ang="0">
                  <a:pos x="56" y="85"/>
                </a:cxn>
                <a:cxn ang="0">
                  <a:pos x="46" y="93"/>
                </a:cxn>
                <a:cxn ang="0">
                  <a:pos x="34" y="99"/>
                </a:cxn>
                <a:cxn ang="0">
                  <a:pos x="0" y="99"/>
                </a:cxn>
              </a:cxnLst>
              <a:rect l="0" t="0" r="r" b="b"/>
              <a:pathLst>
                <a:path w="66" h="99">
                  <a:moveTo>
                    <a:pt x="0" y="0"/>
                  </a:moveTo>
                  <a:lnTo>
                    <a:pt x="34" y="0"/>
                  </a:lnTo>
                  <a:lnTo>
                    <a:pt x="46" y="4"/>
                  </a:lnTo>
                  <a:lnTo>
                    <a:pt x="56" y="14"/>
                  </a:lnTo>
                  <a:lnTo>
                    <a:pt x="60" y="24"/>
                  </a:lnTo>
                  <a:lnTo>
                    <a:pt x="66" y="38"/>
                  </a:lnTo>
                  <a:lnTo>
                    <a:pt x="66" y="61"/>
                  </a:lnTo>
                  <a:lnTo>
                    <a:pt x="60" y="75"/>
                  </a:lnTo>
                  <a:lnTo>
                    <a:pt x="56" y="85"/>
                  </a:lnTo>
                  <a:lnTo>
                    <a:pt x="46" y="93"/>
                  </a:lnTo>
                  <a:lnTo>
                    <a:pt x="34" y="99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6" name="Freeform 530"/>
            <p:cNvSpPr>
              <a:spLocks/>
            </p:cNvSpPr>
            <p:nvPr/>
          </p:nvSpPr>
          <p:spPr bwMode="auto">
            <a:xfrm>
              <a:off x="3909" y="2242"/>
              <a:ext cx="24" cy="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0" y="14"/>
                </a:cxn>
                <a:cxn ang="0">
                  <a:pos x="24" y="0"/>
                </a:cxn>
                <a:cxn ang="0">
                  <a:pos x="24" y="99"/>
                </a:cxn>
              </a:cxnLst>
              <a:rect l="0" t="0" r="r" b="b"/>
              <a:pathLst>
                <a:path w="24" h="99">
                  <a:moveTo>
                    <a:pt x="0" y="18"/>
                  </a:moveTo>
                  <a:lnTo>
                    <a:pt x="10" y="14"/>
                  </a:lnTo>
                  <a:lnTo>
                    <a:pt x="24" y="0"/>
                  </a:lnTo>
                  <a:lnTo>
                    <a:pt x="24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7" name="Freeform 531"/>
            <p:cNvSpPr>
              <a:spLocks/>
            </p:cNvSpPr>
            <p:nvPr/>
          </p:nvSpPr>
          <p:spPr bwMode="auto">
            <a:xfrm>
              <a:off x="3990" y="2242"/>
              <a:ext cx="65" cy="9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1" y="0"/>
                </a:cxn>
                <a:cxn ang="0">
                  <a:pos x="32" y="38"/>
                </a:cxn>
                <a:cxn ang="0">
                  <a:pos x="47" y="38"/>
                </a:cxn>
                <a:cxn ang="0">
                  <a:pos x="57" y="43"/>
                </a:cxn>
                <a:cxn ang="0">
                  <a:pos x="61" y="47"/>
                </a:cxn>
                <a:cxn ang="0">
                  <a:pos x="65" y="61"/>
                </a:cxn>
                <a:cxn ang="0">
                  <a:pos x="65" y="71"/>
                </a:cxn>
                <a:cxn ang="0">
                  <a:pos x="61" y="85"/>
                </a:cxn>
                <a:cxn ang="0">
                  <a:pos x="51" y="93"/>
                </a:cxn>
                <a:cxn ang="0">
                  <a:pos x="37" y="99"/>
                </a:cxn>
                <a:cxn ang="0">
                  <a:pos x="23" y="99"/>
                </a:cxn>
                <a:cxn ang="0">
                  <a:pos x="8" y="93"/>
                </a:cxn>
                <a:cxn ang="0">
                  <a:pos x="4" y="89"/>
                </a:cxn>
                <a:cxn ang="0">
                  <a:pos x="0" y="81"/>
                </a:cxn>
              </a:cxnLst>
              <a:rect l="0" t="0" r="r" b="b"/>
              <a:pathLst>
                <a:path w="65" h="99">
                  <a:moveTo>
                    <a:pt x="8" y="0"/>
                  </a:moveTo>
                  <a:lnTo>
                    <a:pt x="61" y="0"/>
                  </a:lnTo>
                  <a:lnTo>
                    <a:pt x="32" y="38"/>
                  </a:lnTo>
                  <a:lnTo>
                    <a:pt x="47" y="38"/>
                  </a:lnTo>
                  <a:lnTo>
                    <a:pt x="57" y="43"/>
                  </a:lnTo>
                  <a:lnTo>
                    <a:pt x="61" y="47"/>
                  </a:lnTo>
                  <a:lnTo>
                    <a:pt x="65" y="61"/>
                  </a:lnTo>
                  <a:lnTo>
                    <a:pt x="65" y="71"/>
                  </a:lnTo>
                  <a:lnTo>
                    <a:pt x="61" y="85"/>
                  </a:lnTo>
                  <a:lnTo>
                    <a:pt x="51" y="93"/>
                  </a:lnTo>
                  <a:lnTo>
                    <a:pt x="37" y="99"/>
                  </a:lnTo>
                  <a:lnTo>
                    <a:pt x="23" y="99"/>
                  </a:lnTo>
                  <a:lnTo>
                    <a:pt x="8" y="93"/>
                  </a:lnTo>
                  <a:lnTo>
                    <a:pt x="4" y="8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8" name="Line 532"/>
            <p:cNvSpPr>
              <a:spLocks noChangeShapeType="1"/>
            </p:cNvSpPr>
            <p:nvPr/>
          </p:nvSpPr>
          <p:spPr bwMode="auto">
            <a:xfrm flipH="1">
              <a:off x="4102" y="2242"/>
              <a:ext cx="46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49" name="Line 533"/>
            <p:cNvSpPr>
              <a:spLocks noChangeShapeType="1"/>
            </p:cNvSpPr>
            <p:nvPr/>
          </p:nvSpPr>
          <p:spPr bwMode="auto">
            <a:xfrm>
              <a:off x="4083" y="2242"/>
              <a:ext cx="6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0" name="Freeform 534"/>
            <p:cNvSpPr>
              <a:spLocks/>
            </p:cNvSpPr>
            <p:nvPr/>
          </p:nvSpPr>
          <p:spPr bwMode="auto">
            <a:xfrm>
              <a:off x="4177" y="2242"/>
              <a:ext cx="61" cy="99"/>
            </a:xfrm>
            <a:custGeom>
              <a:avLst/>
              <a:gdLst/>
              <a:ahLst/>
              <a:cxnLst>
                <a:cxn ang="0">
                  <a:pos x="61" y="33"/>
                </a:cxn>
                <a:cxn ang="0">
                  <a:pos x="56" y="47"/>
                </a:cxn>
                <a:cxn ang="0">
                  <a:pos x="47" y="57"/>
                </a:cxn>
                <a:cxn ang="0">
                  <a:pos x="32" y="61"/>
                </a:cxn>
                <a:cxn ang="0">
                  <a:pos x="28" y="61"/>
                </a:cxn>
                <a:cxn ang="0">
                  <a:pos x="14" y="57"/>
                </a:cxn>
                <a:cxn ang="0">
                  <a:pos x="5" y="47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5" y="14"/>
                </a:cxn>
                <a:cxn ang="0">
                  <a:pos x="14" y="4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47" y="4"/>
                </a:cxn>
                <a:cxn ang="0">
                  <a:pos x="56" y="14"/>
                </a:cxn>
                <a:cxn ang="0">
                  <a:pos x="61" y="33"/>
                </a:cxn>
                <a:cxn ang="0">
                  <a:pos x="61" y="57"/>
                </a:cxn>
                <a:cxn ang="0">
                  <a:pos x="56" y="81"/>
                </a:cxn>
                <a:cxn ang="0">
                  <a:pos x="47" y="93"/>
                </a:cxn>
                <a:cxn ang="0">
                  <a:pos x="32" y="99"/>
                </a:cxn>
                <a:cxn ang="0">
                  <a:pos x="24" y="99"/>
                </a:cxn>
                <a:cxn ang="0">
                  <a:pos x="10" y="93"/>
                </a:cxn>
                <a:cxn ang="0">
                  <a:pos x="5" y="85"/>
                </a:cxn>
              </a:cxnLst>
              <a:rect l="0" t="0" r="r" b="b"/>
              <a:pathLst>
                <a:path w="61" h="99">
                  <a:moveTo>
                    <a:pt x="61" y="33"/>
                  </a:moveTo>
                  <a:lnTo>
                    <a:pt x="56" y="47"/>
                  </a:lnTo>
                  <a:lnTo>
                    <a:pt x="47" y="57"/>
                  </a:lnTo>
                  <a:lnTo>
                    <a:pt x="32" y="61"/>
                  </a:lnTo>
                  <a:lnTo>
                    <a:pt x="28" y="61"/>
                  </a:lnTo>
                  <a:lnTo>
                    <a:pt x="14" y="57"/>
                  </a:lnTo>
                  <a:lnTo>
                    <a:pt x="5" y="47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5" y="14"/>
                  </a:lnTo>
                  <a:lnTo>
                    <a:pt x="1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47" y="4"/>
                  </a:lnTo>
                  <a:lnTo>
                    <a:pt x="56" y="14"/>
                  </a:lnTo>
                  <a:lnTo>
                    <a:pt x="61" y="33"/>
                  </a:lnTo>
                  <a:lnTo>
                    <a:pt x="61" y="57"/>
                  </a:lnTo>
                  <a:lnTo>
                    <a:pt x="56" y="81"/>
                  </a:lnTo>
                  <a:lnTo>
                    <a:pt x="47" y="93"/>
                  </a:lnTo>
                  <a:lnTo>
                    <a:pt x="32" y="99"/>
                  </a:lnTo>
                  <a:lnTo>
                    <a:pt x="24" y="99"/>
                  </a:lnTo>
                  <a:lnTo>
                    <a:pt x="10" y="93"/>
                  </a:lnTo>
                  <a:lnTo>
                    <a:pt x="5" y="8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1" name="Freeform 535"/>
            <p:cNvSpPr>
              <a:spLocks/>
            </p:cNvSpPr>
            <p:nvPr/>
          </p:nvSpPr>
          <p:spPr bwMode="auto">
            <a:xfrm>
              <a:off x="4270" y="2242"/>
              <a:ext cx="71" cy="6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8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2" name="Line 536"/>
            <p:cNvSpPr>
              <a:spLocks noChangeShapeType="1"/>
            </p:cNvSpPr>
            <p:nvPr/>
          </p:nvSpPr>
          <p:spPr bwMode="auto">
            <a:xfrm>
              <a:off x="4318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3" name="Freeform 537"/>
            <p:cNvSpPr>
              <a:spLocks/>
            </p:cNvSpPr>
            <p:nvPr/>
          </p:nvSpPr>
          <p:spPr bwMode="auto">
            <a:xfrm>
              <a:off x="4365" y="2242"/>
              <a:ext cx="61" cy="99"/>
            </a:xfrm>
            <a:custGeom>
              <a:avLst/>
              <a:gdLst/>
              <a:ahLst/>
              <a:cxnLst>
                <a:cxn ang="0">
                  <a:pos x="61" y="33"/>
                </a:cxn>
                <a:cxn ang="0">
                  <a:pos x="57" y="47"/>
                </a:cxn>
                <a:cxn ang="0">
                  <a:pos x="47" y="57"/>
                </a:cxn>
                <a:cxn ang="0">
                  <a:pos x="33" y="61"/>
                </a:cxn>
                <a:cxn ang="0">
                  <a:pos x="28" y="61"/>
                </a:cxn>
                <a:cxn ang="0">
                  <a:pos x="14" y="57"/>
                </a:cxn>
                <a:cxn ang="0">
                  <a:pos x="4" y="47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4" y="14"/>
                </a:cxn>
                <a:cxn ang="0">
                  <a:pos x="14" y="4"/>
                </a:cxn>
                <a:cxn ang="0">
                  <a:pos x="28" y="0"/>
                </a:cxn>
                <a:cxn ang="0">
                  <a:pos x="33" y="0"/>
                </a:cxn>
                <a:cxn ang="0">
                  <a:pos x="47" y="4"/>
                </a:cxn>
                <a:cxn ang="0">
                  <a:pos x="57" y="14"/>
                </a:cxn>
                <a:cxn ang="0">
                  <a:pos x="61" y="33"/>
                </a:cxn>
                <a:cxn ang="0">
                  <a:pos x="61" y="57"/>
                </a:cxn>
                <a:cxn ang="0">
                  <a:pos x="57" y="81"/>
                </a:cxn>
                <a:cxn ang="0">
                  <a:pos x="47" y="93"/>
                </a:cxn>
                <a:cxn ang="0">
                  <a:pos x="33" y="99"/>
                </a:cxn>
                <a:cxn ang="0">
                  <a:pos x="23" y="99"/>
                </a:cxn>
                <a:cxn ang="0">
                  <a:pos x="9" y="93"/>
                </a:cxn>
                <a:cxn ang="0">
                  <a:pos x="4" y="85"/>
                </a:cxn>
              </a:cxnLst>
              <a:rect l="0" t="0" r="r" b="b"/>
              <a:pathLst>
                <a:path w="61" h="99">
                  <a:moveTo>
                    <a:pt x="61" y="33"/>
                  </a:moveTo>
                  <a:lnTo>
                    <a:pt x="57" y="47"/>
                  </a:lnTo>
                  <a:lnTo>
                    <a:pt x="47" y="57"/>
                  </a:lnTo>
                  <a:lnTo>
                    <a:pt x="33" y="61"/>
                  </a:lnTo>
                  <a:lnTo>
                    <a:pt x="28" y="61"/>
                  </a:lnTo>
                  <a:lnTo>
                    <a:pt x="14" y="57"/>
                  </a:lnTo>
                  <a:lnTo>
                    <a:pt x="4" y="47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47" y="4"/>
                  </a:lnTo>
                  <a:lnTo>
                    <a:pt x="57" y="14"/>
                  </a:lnTo>
                  <a:lnTo>
                    <a:pt x="61" y="33"/>
                  </a:lnTo>
                  <a:lnTo>
                    <a:pt x="61" y="57"/>
                  </a:lnTo>
                  <a:lnTo>
                    <a:pt x="57" y="81"/>
                  </a:lnTo>
                  <a:lnTo>
                    <a:pt x="47" y="93"/>
                  </a:lnTo>
                  <a:lnTo>
                    <a:pt x="33" y="99"/>
                  </a:lnTo>
                  <a:lnTo>
                    <a:pt x="23" y="99"/>
                  </a:lnTo>
                  <a:lnTo>
                    <a:pt x="9" y="93"/>
                  </a:lnTo>
                  <a:lnTo>
                    <a:pt x="4" y="8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4" name="Line 538"/>
            <p:cNvSpPr>
              <a:spLocks noChangeShapeType="1"/>
            </p:cNvSpPr>
            <p:nvPr/>
          </p:nvSpPr>
          <p:spPr bwMode="auto">
            <a:xfrm>
              <a:off x="4538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5" name="Freeform 539"/>
            <p:cNvSpPr>
              <a:spLocks/>
            </p:cNvSpPr>
            <p:nvPr/>
          </p:nvSpPr>
          <p:spPr bwMode="auto">
            <a:xfrm>
              <a:off x="4538" y="2242"/>
              <a:ext cx="66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57" y="4"/>
                </a:cxn>
                <a:cxn ang="0">
                  <a:pos x="61" y="10"/>
                </a:cxn>
                <a:cxn ang="0">
                  <a:pos x="66" y="18"/>
                </a:cxn>
                <a:cxn ang="0">
                  <a:pos x="66" y="33"/>
                </a:cxn>
                <a:cxn ang="0">
                  <a:pos x="61" y="43"/>
                </a:cxn>
                <a:cxn ang="0">
                  <a:pos x="57" y="47"/>
                </a:cxn>
                <a:cxn ang="0">
                  <a:pos x="42" y="52"/>
                </a:cxn>
                <a:cxn ang="0">
                  <a:pos x="0" y="52"/>
                </a:cxn>
              </a:cxnLst>
              <a:rect l="0" t="0" r="r" b="b"/>
              <a:pathLst>
                <a:path w="66" h="52">
                  <a:moveTo>
                    <a:pt x="0" y="0"/>
                  </a:moveTo>
                  <a:lnTo>
                    <a:pt x="42" y="0"/>
                  </a:lnTo>
                  <a:lnTo>
                    <a:pt x="57" y="4"/>
                  </a:lnTo>
                  <a:lnTo>
                    <a:pt x="61" y="10"/>
                  </a:lnTo>
                  <a:lnTo>
                    <a:pt x="66" y="18"/>
                  </a:lnTo>
                  <a:lnTo>
                    <a:pt x="66" y="33"/>
                  </a:lnTo>
                  <a:lnTo>
                    <a:pt x="61" y="43"/>
                  </a:lnTo>
                  <a:lnTo>
                    <a:pt x="57" y="47"/>
                  </a:lnTo>
                  <a:lnTo>
                    <a:pt x="42" y="52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6" name="Line 540"/>
            <p:cNvSpPr>
              <a:spLocks noChangeShapeType="1"/>
            </p:cNvSpPr>
            <p:nvPr/>
          </p:nvSpPr>
          <p:spPr bwMode="auto">
            <a:xfrm>
              <a:off x="4637" y="227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7" name="Freeform 541"/>
            <p:cNvSpPr>
              <a:spLocks/>
            </p:cNvSpPr>
            <p:nvPr/>
          </p:nvSpPr>
          <p:spPr bwMode="auto">
            <a:xfrm>
              <a:off x="4637" y="2275"/>
              <a:ext cx="37" cy="2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" y="14"/>
                </a:cxn>
                <a:cxn ang="0">
                  <a:pos x="14" y="5"/>
                </a:cxn>
                <a:cxn ang="0">
                  <a:pos x="23" y="0"/>
                </a:cxn>
                <a:cxn ang="0">
                  <a:pos x="37" y="0"/>
                </a:cxn>
              </a:cxnLst>
              <a:rect l="0" t="0" r="r" b="b"/>
              <a:pathLst>
                <a:path w="37" h="28">
                  <a:moveTo>
                    <a:pt x="0" y="28"/>
                  </a:moveTo>
                  <a:lnTo>
                    <a:pt x="4" y="14"/>
                  </a:lnTo>
                  <a:lnTo>
                    <a:pt x="14" y="5"/>
                  </a:lnTo>
                  <a:lnTo>
                    <a:pt x="23" y="0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8" name="Line 542"/>
            <p:cNvSpPr>
              <a:spLocks noChangeShapeType="1"/>
            </p:cNvSpPr>
            <p:nvPr/>
          </p:nvSpPr>
          <p:spPr bwMode="auto">
            <a:xfrm>
              <a:off x="4698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59" name="Line 543"/>
            <p:cNvSpPr>
              <a:spLocks noChangeShapeType="1"/>
            </p:cNvSpPr>
            <p:nvPr/>
          </p:nvSpPr>
          <p:spPr bwMode="auto">
            <a:xfrm>
              <a:off x="4735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0" name="Line 544"/>
            <p:cNvSpPr>
              <a:spLocks noChangeShapeType="1"/>
            </p:cNvSpPr>
            <p:nvPr/>
          </p:nvSpPr>
          <p:spPr bwMode="auto">
            <a:xfrm>
              <a:off x="4773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1" name="Freeform 545"/>
            <p:cNvSpPr>
              <a:spLocks/>
            </p:cNvSpPr>
            <p:nvPr/>
          </p:nvSpPr>
          <p:spPr bwMode="auto">
            <a:xfrm>
              <a:off x="4890" y="2242"/>
              <a:ext cx="23" cy="9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5" y="0"/>
                </a:cxn>
                <a:cxn ang="0">
                  <a:pos x="5" y="4"/>
                </a:cxn>
                <a:cxn ang="0">
                  <a:pos x="0" y="18"/>
                </a:cxn>
                <a:cxn ang="0">
                  <a:pos x="0" y="99"/>
                </a:cxn>
              </a:cxnLst>
              <a:rect l="0" t="0" r="r" b="b"/>
              <a:pathLst>
                <a:path w="23" h="99">
                  <a:moveTo>
                    <a:pt x="23" y="0"/>
                  </a:moveTo>
                  <a:lnTo>
                    <a:pt x="15" y="0"/>
                  </a:lnTo>
                  <a:lnTo>
                    <a:pt x="5" y="4"/>
                  </a:lnTo>
                  <a:lnTo>
                    <a:pt x="0" y="18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2" name="Line 546"/>
            <p:cNvSpPr>
              <a:spLocks noChangeShapeType="1"/>
            </p:cNvSpPr>
            <p:nvPr/>
          </p:nvSpPr>
          <p:spPr bwMode="auto">
            <a:xfrm>
              <a:off x="4876" y="2275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3" name="Freeform 547"/>
            <p:cNvSpPr>
              <a:spLocks/>
            </p:cNvSpPr>
            <p:nvPr/>
          </p:nvSpPr>
          <p:spPr bwMode="auto">
            <a:xfrm>
              <a:off x="4937" y="2275"/>
              <a:ext cx="61" cy="6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4" y="5"/>
                </a:cxn>
                <a:cxn ang="0">
                  <a:pos x="4" y="14"/>
                </a:cxn>
                <a:cxn ang="0">
                  <a:pos x="0" y="28"/>
                </a:cxn>
                <a:cxn ang="0">
                  <a:pos x="0" y="38"/>
                </a:cxn>
                <a:cxn ang="0">
                  <a:pos x="4" y="52"/>
                </a:cxn>
                <a:cxn ang="0">
                  <a:pos x="14" y="60"/>
                </a:cxn>
                <a:cxn ang="0">
                  <a:pos x="23" y="66"/>
                </a:cxn>
                <a:cxn ang="0">
                  <a:pos x="37" y="66"/>
                </a:cxn>
                <a:cxn ang="0">
                  <a:pos x="47" y="60"/>
                </a:cxn>
                <a:cxn ang="0">
                  <a:pos x="57" y="52"/>
                </a:cxn>
                <a:cxn ang="0">
                  <a:pos x="61" y="38"/>
                </a:cxn>
                <a:cxn ang="0">
                  <a:pos x="61" y="28"/>
                </a:cxn>
                <a:cxn ang="0">
                  <a:pos x="57" y="14"/>
                </a:cxn>
                <a:cxn ang="0">
                  <a:pos x="47" y="5"/>
                </a:cxn>
                <a:cxn ang="0">
                  <a:pos x="37" y="0"/>
                </a:cxn>
                <a:cxn ang="0">
                  <a:pos x="23" y="0"/>
                </a:cxn>
              </a:cxnLst>
              <a:rect l="0" t="0" r="r" b="b"/>
              <a:pathLst>
                <a:path w="61" h="66">
                  <a:moveTo>
                    <a:pt x="23" y="0"/>
                  </a:moveTo>
                  <a:lnTo>
                    <a:pt x="14" y="5"/>
                  </a:lnTo>
                  <a:lnTo>
                    <a:pt x="4" y="14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4" y="52"/>
                  </a:lnTo>
                  <a:lnTo>
                    <a:pt x="14" y="60"/>
                  </a:lnTo>
                  <a:lnTo>
                    <a:pt x="23" y="66"/>
                  </a:lnTo>
                  <a:lnTo>
                    <a:pt x="37" y="66"/>
                  </a:lnTo>
                  <a:lnTo>
                    <a:pt x="47" y="60"/>
                  </a:lnTo>
                  <a:lnTo>
                    <a:pt x="57" y="52"/>
                  </a:lnTo>
                  <a:lnTo>
                    <a:pt x="61" y="38"/>
                  </a:lnTo>
                  <a:lnTo>
                    <a:pt x="61" y="28"/>
                  </a:lnTo>
                  <a:lnTo>
                    <a:pt x="57" y="14"/>
                  </a:lnTo>
                  <a:lnTo>
                    <a:pt x="47" y="5"/>
                  </a:lnTo>
                  <a:lnTo>
                    <a:pt x="37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4" name="Freeform 548"/>
            <p:cNvSpPr>
              <a:spLocks/>
            </p:cNvSpPr>
            <p:nvPr/>
          </p:nvSpPr>
          <p:spPr bwMode="auto">
            <a:xfrm>
              <a:off x="5031" y="2275"/>
              <a:ext cx="52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4" y="60"/>
                </a:cxn>
                <a:cxn ang="0">
                  <a:pos x="14" y="66"/>
                </a:cxn>
                <a:cxn ang="0">
                  <a:pos x="28" y="66"/>
                </a:cxn>
                <a:cxn ang="0">
                  <a:pos x="38" y="60"/>
                </a:cxn>
                <a:cxn ang="0">
                  <a:pos x="52" y="48"/>
                </a:cxn>
              </a:cxnLst>
              <a:rect l="0" t="0" r="r" b="b"/>
              <a:pathLst>
                <a:path w="52" h="66">
                  <a:moveTo>
                    <a:pt x="0" y="0"/>
                  </a:moveTo>
                  <a:lnTo>
                    <a:pt x="0" y="48"/>
                  </a:lnTo>
                  <a:lnTo>
                    <a:pt x="4" y="60"/>
                  </a:lnTo>
                  <a:lnTo>
                    <a:pt x="14" y="66"/>
                  </a:lnTo>
                  <a:lnTo>
                    <a:pt x="28" y="66"/>
                  </a:lnTo>
                  <a:lnTo>
                    <a:pt x="38" y="60"/>
                  </a:lnTo>
                  <a:lnTo>
                    <a:pt x="52" y="4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5" name="Line 549"/>
            <p:cNvSpPr>
              <a:spLocks noChangeShapeType="1"/>
            </p:cNvSpPr>
            <p:nvPr/>
          </p:nvSpPr>
          <p:spPr bwMode="auto">
            <a:xfrm>
              <a:off x="5083" y="227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6" name="Line 550"/>
            <p:cNvSpPr>
              <a:spLocks noChangeShapeType="1"/>
            </p:cNvSpPr>
            <p:nvPr/>
          </p:nvSpPr>
          <p:spPr bwMode="auto">
            <a:xfrm>
              <a:off x="5120" y="227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7" name="Freeform 551"/>
            <p:cNvSpPr>
              <a:spLocks/>
            </p:cNvSpPr>
            <p:nvPr/>
          </p:nvSpPr>
          <p:spPr bwMode="auto">
            <a:xfrm>
              <a:off x="5120" y="2275"/>
              <a:ext cx="37" cy="2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4" y="14"/>
                </a:cxn>
                <a:cxn ang="0">
                  <a:pos x="14" y="5"/>
                </a:cxn>
                <a:cxn ang="0">
                  <a:pos x="24" y="0"/>
                </a:cxn>
                <a:cxn ang="0">
                  <a:pos x="37" y="0"/>
                </a:cxn>
              </a:cxnLst>
              <a:rect l="0" t="0" r="r" b="b"/>
              <a:pathLst>
                <a:path w="37" h="28">
                  <a:moveTo>
                    <a:pt x="0" y="28"/>
                  </a:moveTo>
                  <a:lnTo>
                    <a:pt x="4" y="14"/>
                  </a:lnTo>
                  <a:lnTo>
                    <a:pt x="14" y="5"/>
                  </a:lnTo>
                  <a:lnTo>
                    <a:pt x="24" y="0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8" name="Line 552"/>
            <p:cNvSpPr>
              <a:spLocks noChangeShapeType="1"/>
            </p:cNvSpPr>
            <p:nvPr/>
          </p:nvSpPr>
          <p:spPr bwMode="auto">
            <a:xfrm>
              <a:off x="5256" y="2242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69" name="Freeform 553"/>
            <p:cNvSpPr>
              <a:spLocks/>
            </p:cNvSpPr>
            <p:nvPr/>
          </p:nvSpPr>
          <p:spPr bwMode="auto">
            <a:xfrm>
              <a:off x="5288" y="2238"/>
              <a:ext cx="10" cy="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8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lnTo>
                    <a:pt x="6" y="8"/>
                  </a:lnTo>
                  <a:lnTo>
                    <a:pt x="10" y="4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0" name="Line 554"/>
            <p:cNvSpPr>
              <a:spLocks noChangeShapeType="1"/>
            </p:cNvSpPr>
            <p:nvPr/>
          </p:nvSpPr>
          <p:spPr bwMode="auto">
            <a:xfrm>
              <a:off x="5294" y="227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1" name="Line 555"/>
            <p:cNvSpPr>
              <a:spLocks noChangeShapeType="1"/>
            </p:cNvSpPr>
            <p:nvPr/>
          </p:nvSpPr>
          <p:spPr bwMode="auto">
            <a:xfrm>
              <a:off x="5331" y="2275"/>
              <a:ext cx="1" cy="6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2" name="Freeform 556"/>
            <p:cNvSpPr>
              <a:spLocks/>
            </p:cNvSpPr>
            <p:nvPr/>
          </p:nvSpPr>
          <p:spPr bwMode="auto">
            <a:xfrm>
              <a:off x="5331" y="2275"/>
              <a:ext cx="51" cy="66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4" y="5"/>
                </a:cxn>
                <a:cxn ang="0">
                  <a:pos x="24" y="0"/>
                </a:cxn>
                <a:cxn ang="0">
                  <a:pos x="37" y="0"/>
                </a:cxn>
                <a:cxn ang="0">
                  <a:pos x="47" y="5"/>
                </a:cxn>
                <a:cxn ang="0">
                  <a:pos x="51" y="19"/>
                </a:cxn>
                <a:cxn ang="0">
                  <a:pos x="51" y="66"/>
                </a:cxn>
              </a:cxnLst>
              <a:rect l="0" t="0" r="r" b="b"/>
              <a:pathLst>
                <a:path w="51" h="66">
                  <a:moveTo>
                    <a:pt x="0" y="19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47" y="5"/>
                  </a:lnTo>
                  <a:lnTo>
                    <a:pt x="51" y="19"/>
                  </a:lnTo>
                  <a:lnTo>
                    <a:pt x="51" y="6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3" name="Freeform 557"/>
            <p:cNvSpPr>
              <a:spLocks/>
            </p:cNvSpPr>
            <p:nvPr/>
          </p:nvSpPr>
          <p:spPr bwMode="auto">
            <a:xfrm>
              <a:off x="5416" y="2275"/>
              <a:ext cx="55" cy="66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5" y="28"/>
                </a:cxn>
                <a:cxn ang="0">
                  <a:pos x="55" y="19"/>
                </a:cxn>
                <a:cxn ang="0">
                  <a:pos x="51" y="10"/>
                </a:cxn>
                <a:cxn ang="0">
                  <a:pos x="47" y="5"/>
                </a:cxn>
                <a:cxn ang="0">
                  <a:pos x="37" y="0"/>
                </a:cxn>
                <a:cxn ang="0">
                  <a:pos x="22" y="0"/>
                </a:cxn>
                <a:cxn ang="0">
                  <a:pos x="14" y="5"/>
                </a:cxn>
                <a:cxn ang="0">
                  <a:pos x="4" y="14"/>
                </a:cxn>
                <a:cxn ang="0">
                  <a:pos x="0" y="28"/>
                </a:cxn>
                <a:cxn ang="0">
                  <a:pos x="0" y="38"/>
                </a:cxn>
                <a:cxn ang="0">
                  <a:pos x="4" y="52"/>
                </a:cxn>
                <a:cxn ang="0">
                  <a:pos x="14" y="60"/>
                </a:cxn>
                <a:cxn ang="0">
                  <a:pos x="22" y="66"/>
                </a:cxn>
                <a:cxn ang="0">
                  <a:pos x="37" y="66"/>
                </a:cxn>
                <a:cxn ang="0">
                  <a:pos x="47" y="60"/>
                </a:cxn>
                <a:cxn ang="0">
                  <a:pos x="55" y="52"/>
                </a:cxn>
              </a:cxnLst>
              <a:rect l="0" t="0" r="r" b="b"/>
              <a:pathLst>
                <a:path w="55" h="66">
                  <a:moveTo>
                    <a:pt x="0" y="28"/>
                  </a:moveTo>
                  <a:lnTo>
                    <a:pt x="55" y="28"/>
                  </a:lnTo>
                  <a:lnTo>
                    <a:pt x="55" y="19"/>
                  </a:lnTo>
                  <a:lnTo>
                    <a:pt x="51" y="10"/>
                  </a:lnTo>
                  <a:lnTo>
                    <a:pt x="47" y="5"/>
                  </a:lnTo>
                  <a:lnTo>
                    <a:pt x="37" y="0"/>
                  </a:lnTo>
                  <a:lnTo>
                    <a:pt x="22" y="0"/>
                  </a:lnTo>
                  <a:lnTo>
                    <a:pt x="14" y="5"/>
                  </a:lnTo>
                  <a:lnTo>
                    <a:pt x="4" y="14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4" y="52"/>
                  </a:lnTo>
                  <a:lnTo>
                    <a:pt x="14" y="60"/>
                  </a:lnTo>
                  <a:lnTo>
                    <a:pt x="22" y="66"/>
                  </a:lnTo>
                  <a:lnTo>
                    <a:pt x="37" y="66"/>
                  </a:lnTo>
                  <a:lnTo>
                    <a:pt x="47" y="60"/>
                  </a:lnTo>
                  <a:lnTo>
                    <a:pt x="55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4" name="Freeform 558"/>
            <p:cNvSpPr>
              <a:spLocks/>
            </p:cNvSpPr>
            <p:nvPr/>
          </p:nvSpPr>
          <p:spPr bwMode="auto">
            <a:xfrm>
              <a:off x="5499" y="2275"/>
              <a:ext cx="53" cy="66"/>
            </a:xfrm>
            <a:custGeom>
              <a:avLst/>
              <a:gdLst/>
              <a:ahLst/>
              <a:cxnLst>
                <a:cxn ang="0">
                  <a:pos x="53" y="14"/>
                </a:cxn>
                <a:cxn ang="0">
                  <a:pos x="47" y="5"/>
                </a:cxn>
                <a:cxn ang="0">
                  <a:pos x="33" y="0"/>
                </a:cxn>
                <a:cxn ang="0">
                  <a:pos x="19" y="0"/>
                </a:cxn>
                <a:cxn ang="0">
                  <a:pos x="6" y="5"/>
                </a:cxn>
                <a:cxn ang="0">
                  <a:pos x="0" y="14"/>
                </a:cxn>
                <a:cxn ang="0">
                  <a:pos x="6" y="24"/>
                </a:cxn>
                <a:cxn ang="0">
                  <a:pos x="14" y="28"/>
                </a:cxn>
                <a:cxn ang="0">
                  <a:pos x="39" y="34"/>
                </a:cxn>
                <a:cxn ang="0">
                  <a:pos x="47" y="38"/>
                </a:cxn>
                <a:cxn ang="0">
                  <a:pos x="53" y="48"/>
                </a:cxn>
                <a:cxn ang="0">
                  <a:pos x="53" y="52"/>
                </a:cxn>
                <a:cxn ang="0">
                  <a:pos x="47" y="60"/>
                </a:cxn>
                <a:cxn ang="0">
                  <a:pos x="33" y="66"/>
                </a:cxn>
                <a:cxn ang="0">
                  <a:pos x="19" y="66"/>
                </a:cxn>
                <a:cxn ang="0">
                  <a:pos x="6" y="60"/>
                </a:cxn>
                <a:cxn ang="0">
                  <a:pos x="0" y="52"/>
                </a:cxn>
              </a:cxnLst>
              <a:rect l="0" t="0" r="r" b="b"/>
              <a:pathLst>
                <a:path w="53" h="66">
                  <a:moveTo>
                    <a:pt x="53" y="14"/>
                  </a:moveTo>
                  <a:lnTo>
                    <a:pt x="47" y="5"/>
                  </a:lnTo>
                  <a:lnTo>
                    <a:pt x="33" y="0"/>
                  </a:lnTo>
                  <a:lnTo>
                    <a:pt x="19" y="0"/>
                  </a:lnTo>
                  <a:lnTo>
                    <a:pt x="6" y="5"/>
                  </a:lnTo>
                  <a:lnTo>
                    <a:pt x="0" y="14"/>
                  </a:lnTo>
                  <a:lnTo>
                    <a:pt x="6" y="24"/>
                  </a:lnTo>
                  <a:lnTo>
                    <a:pt x="14" y="28"/>
                  </a:lnTo>
                  <a:lnTo>
                    <a:pt x="39" y="34"/>
                  </a:lnTo>
                  <a:lnTo>
                    <a:pt x="47" y="38"/>
                  </a:lnTo>
                  <a:lnTo>
                    <a:pt x="53" y="48"/>
                  </a:lnTo>
                  <a:lnTo>
                    <a:pt x="53" y="52"/>
                  </a:lnTo>
                  <a:lnTo>
                    <a:pt x="47" y="60"/>
                  </a:lnTo>
                  <a:lnTo>
                    <a:pt x="33" y="66"/>
                  </a:lnTo>
                  <a:lnTo>
                    <a:pt x="19" y="66"/>
                  </a:lnTo>
                  <a:lnTo>
                    <a:pt x="6" y="60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5" name="Line 559"/>
            <p:cNvSpPr>
              <a:spLocks noChangeShapeType="1"/>
            </p:cNvSpPr>
            <p:nvPr/>
          </p:nvSpPr>
          <p:spPr bwMode="auto">
            <a:xfrm>
              <a:off x="3663" y="3770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6" name="Line 560"/>
            <p:cNvSpPr>
              <a:spLocks noChangeShapeType="1"/>
            </p:cNvSpPr>
            <p:nvPr/>
          </p:nvSpPr>
          <p:spPr bwMode="auto">
            <a:xfrm flipV="1">
              <a:off x="3663" y="374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7" name="Freeform 561"/>
            <p:cNvSpPr>
              <a:spLocks/>
            </p:cNvSpPr>
            <p:nvPr/>
          </p:nvSpPr>
          <p:spPr bwMode="auto">
            <a:xfrm>
              <a:off x="3633" y="3860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8" name="Line 562"/>
            <p:cNvSpPr>
              <a:spLocks noChangeShapeType="1"/>
            </p:cNvSpPr>
            <p:nvPr/>
          </p:nvSpPr>
          <p:spPr bwMode="auto">
            <a:xfrm flipV="1">
              <a:off x="4627" y="374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79" name="Freeform 563"/>
            <p:cNvSpPr>
              <a:spLocks/>
            </p:cNvSpPr>
            <p:nvPr/>
          </p:nvSpPr>
          <p:spPr bwMode="auto">
            <a:xfrm>
              <a:off x="4609" y="3860"/>
              <a:ext cx="18" cy="7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1"/>
                </a:cxn>
                <a:cxn ang="0">
                  <a:pos x="18" y="0"/>
                </a:cxn>
                <a:cxn ang="0">
                  <a:pos x="18" y="78"/>
                </a:cxn>
              </a:cxnLst>
              <a:rect l="0" t="0" r="r" b="b"/>
              <a:pathLst>
                <a:path w="18" h="78">
                  <a:moveTo>
                    <a:pt x="0" y="14"/>
                  </a:moveTo>
                  <a:lnTo>
                    <a:pt x="7" y="11"/>
                  </a:lnTo>
                  <a:lnTo>
                    <a:pt x="18" y="0"/>
                  </a:lnTo>
                  <a:lnTo>
                    <a:pt x="18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0" name="Line 564"/>
            <p:cNvSpPr>
              <a:spLocks noChangeShapeType="1"/>
            </p:cNvSpPr>
            <p:nvPr/>
          </p:nvSpPr>
          <p:spPr bwMode="auto">
            <a:xfrm flipV="1">
              <a:off x="5591" y="3741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1" name="Freeform 565"/>
            <p:cNvSpPr>
              <a:spLocks/>
            </p:cNvSpPr>
            <p:nvPr/>
          </p:nvSpPr>
          <p:spPr bwMode="auto">
            <a:xfrm>
              <a:off x="5562" y="3860"/>
              <a:ext cx="52" cy="78"/>
            </a:xfrm>
            <a:custGeom>
              <a:avLst/>
              <a:gdLst/>
              <a:ahLst/>
              <a:cxnLst>
                <a:cxn ang="0">
                  <a:pos x="2" y="19"/>
                </a:cxn>
                <a:cxn ang="0">
                  <a:pos x="2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8" y="14"/>
                </a:cxn>
                <a:cxn ang="0">
                  <a:pos x="48" y="23"/>
                </a:cxn>
                <a:cxn ang="0">
                  <a:pos x="45" y="30"/>
                </a:cxn>
                <a:cxn ang="0">
                  <a:pos x="36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2" y="19"/>
                  </a:moveTo>
                  <a:lnTo>
                    <a:pt x="2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8" y="14"/>
                  </a:lnTo>
                  <a:lnTo>
                    <a:pt x="48" y="23"/>
                  </a:lnTo>
                  <a:lnTo>
                    <a:pt x="45" y="30"/>
                  </a:lnTo>
                  <a:lnTo>
                    <a:pt x="36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2" name="Line 566"/>
            <p:cNvSpPr>
              <a:spLocks noChangeShapeType="1"/>
            </p:cNvSpPr>
            <p:nvPr/>
          </p:nvSpPr>
          <p:spPr bwMode="auto">
            <a:xfrm flipV="1">
              <a:off x="3759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3" name="Line 567"/>
            <p:cNvSpPr>
              <a:spLocks noChangeShapeType="1"/>
            </p:cNvSpPr>
            <p:nvPr/>
          </p:nvSpPr>
          <p:spPr bwMode="auto">
            <a:xfrm flipV="1">
              <a:off x="3857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4" name="Line 568"/>
            <p:cNvSpPr>
              <a:spLocks noChangeShapeType="1"/>
            </p:cNvSpPr>
            <p:nvPr/>
          </p:nvSpPr>
          <p:spPr bwMode="auto">
            <a:xfrm flipV="1">
              <a:off x="3953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5" name="Line 569"/>
            <p:cNvSpPr>
              <a:spLocks noChangeShapeType="1"/>
            </p:cNvSpPr>
            <p:nvPr/>
          </p:nvSpPr>
          <p:spPr bwMode="auto">
            <a:xfrm flipV="1">
              <a:off x="4049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6" name="Line 570"/>
            <p:cNvSpPr>
              <a:spLocks noChangeShapeType="1"/>
            </p:cNvSpPr>
            <p:nvPr/>
          </p:nvSpPr>
          <p:spPr bwMode="auto">
            <a:xfrm flipV="1">
              <a:off x="4146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7" name="Line 571"/>
            <p:cNvSpPr>
              <a:spLocks noChangeShapeType="1"/>
            </p:cNvSpPr>
            <p:nvPr/>
          </p:nvSpPr>
          <p:spPr bwMode="auto">
            <a:xfrm flipV="1">
              <a:off x="4242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8" name="Line 572"/>
            <p:cNvSpPr>
              <a:spLocks noChangeShapeType="1"/>
            </p:cNvSpPr>
            <p:nvPr/>
          </p:nvSpPr>
          <p:spPr bwMode="auto">
            <a:xfrm flipV="1">
              <a:off x="4338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89" name="Line 573"/>
            <p:cNvSpPr>
              <a:spLocks noChangeShapeType="1"/>
            </p:cNvSpPr>
            <p:nvPr/>
          </p:nvSpPr>
          <p:spPr bwMode="auto">
            <a:xfrm flipV="1">
              <a:off x="4435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0" name="Line 574"/>
            <p:cNvSpPr>
              <a:spLocks noChangeShapeType="1"/>
            </p:cNvSpPr>
            <p:nvPr/>
          </p:nvSpPr>
          <p:spPr bwMode="auto">
            <a:xfrm flipV="1">
              <a:off x="4531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1" name="Line 575"/>
            <p:cNvSpPr>
              <a:spLocks noChangeShapeType="1"/>
            </p:cNvSpPr>
            <p:nvPr/>
          </p:nvSpPr>
          <p:spPr bwMode="auto">
            <a:xfrm flipV="1">
              <a:off x="4723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2" name="Line 576"/>
            <p:cNvSpPr>
              <a:spLocks noChangeShapeType="1"/>
            </p:cNvSpPr>
            <p:nvPr/>
          </p:nvSpPr>
          <p:spPr bwMode="auto">
            <a:xfrm flipV="1">
              <a:off x="4820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3" name="Line 577"/>
            <p:cNvSpPr>
              <a:spLocks noChangeShapeType="1"/>
            </p:cNvSpPr>
            <p:nvPr/>
          </p:nvSpPr>
          <p:spPr bwMode="auto">
            <a:xfrm flipV="1">
              <a:off x="4916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4" name="Line 578"/>
            <p:cNvSpPr>
              <a:spLocks noChangeShapeType="1"/>
            </p:cNvSpPr>
            <p:nvPr/>
          </p:nvSpPr>
          <p:spPr bwMode="auto">
            <a:xfrm flipV="1">
              <a:off x="5014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5" name="Line 579"/>
            <p:cNvSpPr>
              <a:spLocks noChangeShapeType="1"/>
            </p:cNvSpPr>
            <p:nvPr/>
          </p:nvSpPr>
          <p:spPr bwMode="auto">
            <a:xfrm flipV="1">
              <a:off x="5110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6" name="Line 580"/>
            <p:cNvSpPr>
              <a:spLocks noChangeShapeType="1"/>
            </p:cNvSpPr>
            <p:nvPr/>
          </p:nvSpPr>
          <p:spPr bwMode="auto">
            <a:xfrm flipV="1">
              <a:off x="5206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7" name="Line 581"/>
            <p:cNvSpPr>
              <a:spLocks noChangeShapeType="1"/>
            </p:cNvSpPr>
            <p:nvPr/>
          </p:nvSpPr>
          <p:spPr bwMode="auto">
            <a:xfrm flipV="1">
              <a:off x="5303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8" name="Line 582"/>
            <p:cNvSpPr>
              <a:spLocks noChangeShapeType="1"/>
            </p:cNvSpPr>
            <p:nvPr/>
          </p:nvSpPr>
          <p:spPr bwMode="auto">
            <a:xfrm flipV="1">
              <a:off x="5399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999" name="Line 583"/>
            <p:cNvSpPr>
              <a:spLocks noChangeShapeType="1"/>
            </p:cNvSpPr>
            <p:nvPr/>
          </p:nvSpPr>
          <p:spPr bwMode="auto">
            <a:xfrm flipV="1">
              <a:off x="5495" y="3755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0" name="Line 584"/>
            <p:cNvSpPr>
              <a:spLocks noChangeShapeType="1"/>
            </p:cNvSpPr>
            <p:nvPr/>
          </p:nvSpPr>
          <p:spPr bwMode="auto">
            <a:xfrm>
              <a:off x="4476" y="4007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1" name="Freeform 585"/>
            <p:cNvSpPr>
              <a:spLocks/>
            </p:cNvSpPr>
            <p:nvPr/>
          </p:nvSpPr>
          <p:spPr bwMode="auto">
            <a:xfrm>
              <a:off x="4476" y="4033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36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36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2" name="Freeform 586"/>
            <p:cNvSpPr>
              <a:spLocks/>
            </p:cNvSpPr>
            <p:nvPr/>
          </p:nvSpPr>
          <p:spPr bwMode="auto">
            <a:xfrm>
              <a:off x="4544" y="4033"/>
              <a:ext cx="48" cy="5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9" y="4"/>
                </a:cxn>
                <a:cxn ang="0">
                  <a:pos x="2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2" y="41"/>
                </a:cxn>
                <a:cxn ang="0">
                  <a:pos x="9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6" y="49"/>
                </a:cxn>
                <a:cxn ang="0">
                  <a:pos x="43" y="41"/>
                </a:cxn>
                <a:cxn ang="0">
                  <a:pos x="48" y="30"/>
                </a:cxn>
                <a:cxn ang="0">
                  <a:pos x="48" y="23"/>
                </a:cxn>
                <a:cxn ang="0">
                  <a:pos x="43" y="11"/>
                </a:cxn>
                <a:cxn ang="0">
                  <a:pos x="36" y="4"/>
                </a:cxn>
                <a:cxn ang="0">
                  <a:pos x="29" y="0"/>
                </a:cxn>
                <a:cxn ang="0">
                  <a:pos x="18" y="0"/>
                </a:cxn>
              </a:cxnLst>
              <a:rect l="0" t="0" r="r" b="b"/>
              <a:pathLst>
                <a:path w="48" h="52">
                  <a:moveTo>
                    <a:pt x="18" y="0"/>
                  </a:moveTo>
                  <a:lnTo>
                    <a:pt x="9" y="4"/>
                  </a:lnTo>
                  <a:lnTo>
                    <a:pt x="2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2" y="41"/>
                  </a:lnTo>
                  <a:lnTo>
                    <a:pt x="9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6" y="49"/>
                  </a:lnTo>
                  <a:lnTo>
                    <a:pt x="43" y="41"/>
                  </a:lnTo>
                  <a:lnTo>
                    <a:pt x="48" y="30"/>
                  </a:lnTo>
                  <a:lnTo>
                    <a:pt x="48" y="23"/>
                  </a:lnTo>
                  <a:lnTo>
                    <a:pt x="43" y="11"/>
                  </a:lnTo>
                  <a:lnTo>
                    <a:pt x="36" y="4"/>
                  </a:lnTo>
                  <a:lnTo>
                    <a:pt x="29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3" name="Freeform 587"/>
            <p:cNvSpPr>
              <a:spLocks/>
            </p:cNvSpPr>
            <p:nvPr/>
          </p:nvSpPr>
          <p:spPr bwMode="auto">
            <a:xfrm>
              <a:off x="4619" y="4033"/>
              <a:ext cx="41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2" y="49"/>
                </a:cxn>
                <a:cxn ang="0">
                  <a:pos x="11" y="52"/>
                </a:cxn>
                <a:cxn ang="0">
                  <a:pos x="22" y="52"/>
                </a:cxn>
                <a:cxn ang="0">
                  <a:pos x="29" y="49"/>
                </a:cxn>
                <a:cxn ang="0">
                  <a:pos x="41" y="38"/>
                </a:cxn>
              </a:cxnLst>
              <a:rect l="0" t="0" r="r" b="b"/>
              <a:pathLst>
                <a:path w="41" h="52">
                  <a:moveTo>
                    <a:pt x="0" y="0"/>
                  </a:moveTo>
                  <a:lnTo>
                    <a:pt x="0" y="38"/>
                  </a:lnTo>
                  <a:lnTo>
                    <a:pt x="2" y="49"/>
                  </a:lnTo>
                  <a:lnTo>
                    <a:pt x="11" y="52"/>
                  </a:lnTo>
                  <a:lnTo>
                    <a:pt x="22" y="52"/>
                  </a:lnTo>
                  <a:lnTo>
                    <a:pt x="29" y="49"/>
                  </a:lnTo>
                  <a:lnTo>
                    <a:pt x="41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4" name="Line 588"/>
            <p:cNvSpPr>
              <a:spLocks noChangeShapeType="1"/>
            </p:cNvSpPr>
            <p:nvPr/>
          </p:nvSpPr>
          <p:spPr bwMode="auto">
            <a:xfrm>
              <a:off x="4660" y="4033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5" name="Line 589"/>
            <p:cNvSpPr>
              <a:spLocks noChangeShapeType="1"/>
            </p:cNvSpPr>
            <p:nvPr/>
          </p:nvSpPr>
          <p:spPr bwMode="auto">
            <a:xfrm>
              <a:off x="4689" y="4033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6" name="Freeform 590"/>
            <p:cNvSpPr>
              <a:spLocks/>
            </p:cNvSpPr>
            <p:nvPr/>
          </p:nvSpPr>
          <p:spPr bwMode="auto">
            <a:xfrm>
              <a:off x="4689" y="4033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5" y="11"/>
                </a:cxn>
                <a:cxn ang="0">
                  <a:pos x="12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5" y="11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7" name="Freeform 591"/>
            <p:cNvSpPr>
              <a:spLocks/>
            </p:cNvSpPr>
            <p:nvPr/>
          </p:nvSpPr>
          <p:spPr bwMode="auto">
            <a:xfrm>
              <a:off x="4735" y="4033"/>
              <a:ext cx="41" cy="52"/>
            </a:xfrm>
            <a:custGeom>
              <a:avLst/>
              <a:gdLst/>
              <a:ahLst/>
              <a:cxnLst>
                <a:cxn ang="0">
                  <a:pos x="41" y="11"/>
                </a:cxn>
                <a:cxn ang="0">
                  <a:pos x="37" y="4"/>
                </a:cxn>
                <a:cxn ang="0">
                  <a:pos x="25" y="0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11"/>
                </a:cxn>
                <a:cxn ang="0">
                  <a:pos x="3" y="18"/>
                </a:cxn>
                <a:cxn ang="0">
                  <a:pos x="11" y="23"/>
                </a:cxn>
                <a:cxn ang="0">
                  <a:pos x="29" y="27"/>
                </a:cxn>
                <a:cxn ang="0">
                  <a:pos x="37" y="30"/>
                </a:cxn>
                <a:cxn ang="0">
                  <a:pos x="41" y="38"/>
                </a:cxn>
                <a:cxn ang="0">
                  <a:pos x="41" y="41"/>
                </a:cxn>
                <a:cxn ang="0">
                  <a:pos x="37" y="49"/>
                </a:cxn>
                <a:cxn ang="0">
                  <a:pos x="25" y="52"/>
                </a:cxn>
                <a:cxn ang="0">
                  <a:pos x="14" y="52"/>
                </a:cxn>
                <a:cxn ang="0">
                  <a:pos x="3" y="49"/>
                </a:cxn>
                <a:cxn ang="0">
                  <a:pos x="0" y="41"/>
                </a:cxn>
              </a:cxnLst>
              <a:rect l="0" t="0" r="r" b="b"/>
              <a:pathLst>
                <a:path w="41" h="52">
                  <a:moveTo>
                    <a:pt x="41" y="11"/>
                  </a:moveTo>
                  <a:lnTo>
                    <a:pt x="37" y="4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3" y="4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11" y="23"/>
                  </a:lnTo>
                  <a:lnTo>
                    <a:pt x="29" y="27"/>
                  </a:lnTo>
                  <a:lnTo>
                    <a:pt x="37" y="30"/>
                  </a:lnTo>
                  <a:lnTo>
                    <a:pt x="41" y="38"/>
                  </a:lnTo>
                  <a:lnTo>
                    <a:pt x="41" y="41"/>
                  </a:lnTo>
                  <a:lnTo>
                    <a:pt x="37" y="49"/>
                  </a:lnTo>
                  <a:lnTo>
                    <a:pt x="25" y="52"/>
                  </a:lnTo>
                  <a:lnTo>
                    <a:pt x="14" y="52"/>
                  </a:lnTo>
                  <a:lnTo>
                    <a:pt x="3" y="49"/>
                  </a:lnTo>
                  <a:lnTo>
                    <a:pt x="0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8" name="Line 592"/>
            <p:cNvSpPr>
              <a:spLocks noChangeShapeType="1"/>
            </p:cNvSpPr>
            <p:nvPr/>
          </p:nvSpPr>
          <p:spPr bwMode="auto">
            <a:xfrm>
              <a:off x="3663" y="2409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09" name="Line 593"/>
            <p:cNvSpPr>
              <a:spLocks noChangeShapeType="1"/>
            </p:cNvSpPr>
            <p:nvPr/>
          </p:nvSpPr>
          <p:spPr bwMode="auto">
            <a:xfrm>
              <a:off x="3663" y="240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0" name="Line 594"/>
            <p:cNvSpPr>
              <a:spLocks noChangeShapeType="1"/>
            </p:cNvSpPr>
            <p:nvPr/>
          </p:nvSpPr>
          <p:spPr bwMode="auto">
            <a:xfrm>
              <a:off x="4627" y="240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1" name="Line 595"/>
            <p:cNvSpPr>
              <a:spLocks noChangeShapeType="1"/>
            </p:cNvSpPr>
            <p:nvPr/>
          </p:nvSpPr>
          <p:spPr bwMode="auto">
            <a:xfrm>
              <a:off x="5591" y="2409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2" name="Line 596"/>
            <p:cNvSpPr>
              <a:spLocks noChangeShapeType="1"/>
            </p:cNvSpPr>
            <p:nvPr/>
          </p:nvSpPr>
          <p:spPr bwMode="auto">
            <a:xfrm>
              <a:off x="3759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3" name="Line 597"/>
            <p:cNvSpPr>
              <a:spLocks noChangeShapeType="1"/>
            </p:cNvSpPr>
            <p:nvPr/>
          </p:nvSpPr>
          <p:spPr bwMode="auto">
            <a:xfrm>
              <a:off x="3857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4" name="Line 598"/>
            <p:cNvSpPr>
              <a:spLocks noChangeShapeType="1"/>
            </p:cNvSpPr>
            <p:nvPr/>
          </p:nvSpPr>
          <p:spPr bwMode="auto">
            <a:xfrm>
              <a:off x="3953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5" name="Line 599"/>
            <p:cNvSpPr>
              <a:spLocks noChangeShapeType="1"/>
            </p:cNvSpPr>
            <p:nvPr/>
          </p:nvSpPr>
          <p:spPr bwMode="auto">
            <a:xfrm>
              <a:off x="4049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6" name="Line 600"/>
            <p:cNvSpPr>
              <a:spLocks noChangeShapeType="1"/>
            </p:cNvSpPr>
            <p:nvPr/>
          </p:nvSpPr>
          <p:spPr bwMode="auto">
            <a:xfrm>
              <a:off x="4146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7" name="Line 601"/>
            <p:cNvSpPr>
              <a:spLocks noChangeShapeType="1"/>
            </p:cNvSpPr>
            <p:nvPr/>
          </p:nvSpPr>
          <p:spPr bwMode="auto">
            <a:xfrm>
              <a:off x="4242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8" name="Line 602"/>
            <p:cNvSpPr>
              <a:spLocks noChangeShapeType="1"/>
            </p:cNvSpPr>
            <p:nvPr/>
          </p:nvSpPr>
          <p:spPr bwMode="auto">
            <a:xfrm>
              <a:off x="4338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19" name="Line 603"/>
            <p:cNvSpPr>
              <a:spLocks noChangeShapeType="1"/>
            </p:cNvSpPr>
            <p:nvPr/>
          </p:nvSpPr>
          <p:spPr bwMode="auto">
            <a:xfrm>
              <a:off x="4435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0" name="Line 604"/>
            <p:cNvSpPr>
              <a:spLocks noChangeShapeType="1"/>
            </p:cNvSpPr>
            <p:nvPr/>
          </p:nvSpPr>
          <p:spPr bwMode="auto">
            <a:xfrm>
              <a:off x="4531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1" name="Line 605"/>
            <p:cNvSpPr>
              <a:spLocks noChangeShapeType="1"/>
            </p:cNvSpPr>
            <p:nvPr/>
          </p:nvSpPr>
          <p:spPr bwMode="auto">
            <a:xfrm>
              <a:off x="4723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2" name="Line 606"/>
            <p:cNvSpPr>
              <a:spLocks noChangeShapeType="1"/>
            </p:cNvSpPr>
            <p:nvPr/>
          </p:nvSpPr>
          <p:spPr bwMode="auto">
            <a:xfrm>
              <a:off x="4820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3" name="Line 607"/>
            <p:cNvSpPr>
              <a:spLocks noChangeShapeType="1"/>
            </p:cNvSpPr>
            <p:nvPr/>
          </p:nvSpPr>
          <p:spPr bwMode="auto">
            <a:xfrm>
              <a:off x="4916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4" name="Line 608"/>
            <p:cNvSpPr>
              <a:spLocks noChangeShapeType="1"/>
            </p:cNvSpPr>
            <p:nvPr/>
          </p:nvSpPr>
          <p:spPr bwMode="auto">
            <a:xfrm>
              <a:off x="5014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5" name="Line 609"/>
            <p:cNvSpPr>
              <a:spLocks noChangeShapeType="1"/>
            </p:cNvSpPr>
            <p:nvPr/>
          </p:nvSpPr>
          <p:spPr bwMode="auto">
            <a:xfrm>
              <a:off x="5110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6" name="Line 610"/>
            <p:cNvSpPr>
              <a:spLocks noChangeShapeType="1"/>
            </p:cNvSpPr>
            <p:nvPr/>
          </p:nvSpPr>
          <p:spPr bwMode="auto">
            <a:xfrm>
              <a:off x="5206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7" name="Line 611"/>
            <p:cNvSpPr>
              <a:spLocks noChangeShapeType="1"/>
            </p:cNvSpPr>
            <p:nvPr/>
          </p:nvSpPr>
          <p:spPr bwMode="auto">
            <a:xfrm>
              <a:off x="5303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8" name="Line 612"/>
            <p:cNvSpPr>
              <a:spLocks noChangeShapeType="1"/>
            </p:cNvSpPr>
            <p:nvPr/>
          </p:nvSpPr>
          <p:spPr bwMode="auto">
            <a:xfrm>
              <a:off x="5399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29" name="Line 613"/>
            <p:cNvSpPr>
              <a:spLocks noChangeShapeType="1"/>
            </p:cNvSpPr>
            <p:nvPr/>
          </p:nvSpPr>
          <p:spPr bwMode="auto">
            <a:xfrm>
              <a:off x="5495" y="2409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0" name="Line 614"/>
            <p:cNvSpPr>
              <a:spLocks noChangeShapeType="1"/>
            </p:cNvSpPr>
            <p:nvPr/>
          </p:nvSpPr>
          <p:spPr bwMode="auto">
            <a:xfrm flipV="1">
              <a:off x="3663" y="2409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1" name="Line 615"/>
            <p:cNvSpPr>
              <a:spLocks noChangeShapeType="1"/>
            </p:cNvSpPr>
            <p:nvPr/>
          </p:nvSpPr>
          <p:spPr bwMode="auto">
            <a:xfrm>
              <a:off x="3663" y="3770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2" name="Freeform 616"/>
            <p:cNvSpPr>
              <a:spLocks/>
            </p:cNvSpPr>
            <p:nvPr/>
          </p:nvSpPr>
          <p:spPr bwMode="auto">
            <a:xfrm>
              <a:off x="3411" y="3690"/>
              <a:ext cx="55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5" y="53"/>
                </a:cxn>
              </a:cxnLst>
              <a:rect l="0" t="0" r="r" b="b"/>
              <a:pathLst>
                <a:path w="55" h="53">
                  <a:moveTo>
                    <a:pt x="37" y="0"/>
                  </a:moveTo>
                  <a:lnTo>
                    <a:pt x="0" y="53"/>
                  </a:lnTo>
                  <a:lnTo>
                    <a:pt x="55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3" name="Line 617"/>
            <p:cNvSpPr>
              <a:spLocks noChangeShapeType="1"/>
            </p:cNvSpPr>
            <p:nvPr/>
          </p:nvSpPr>
          <p:spPr bwMode="auto">
            <a:xfrm>
              <a:off x="3448" y="3690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4" name="Freeform 618"/>
            <p:cNvSpPr>
              <a:spLocks/>
            </p:cNvSpPr>
            <p:nvPr/>
          </p:nvSpPr>
          <p:spPr bwMode="auto">
            <a:xfrm>
              <a:off x="3486" y="3690"/>
              <a:ext cx="52" cy="8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80">
                  <a:moveTo>
                    <a:pt x="21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5" name="Freeform 619"/>
            <p:cNvSpPr>
              <a:spLocks/>
            </p:cNvSpPr>
            <p:nvPr/>
          </p:nvSpPr>
          <p:spPr bwMode="auto">
            <a:xfrm>
              <a:off x="3561" y="3690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6" name="Line 620"/>
            <p:cNvSpPr>
              <a:spLocks noChangeShapeType="1"/>
            </p:cNvSpPr>
            <p:nvPr/>
          </p:nvSpPr>
          <p:spPr bwMode="auto">
            <a:xfrm>
              <a:off x="3663" y="3428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7" name="Freeform 621"/>
            <p:cNvSpPr>
              <a:spLocks/>
            </p:cNvSpPr>
            <p:nvPr/>
          </p:nvSpPr>
          <p:spPr bwMode="auto">
            <a:xfrm>
              <a:off x="3411" y="3396"/>
              <a:ext cx="52" cy="7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3"/>
                </a:cxn>
                <a:cxn ang="0">
                  <a:pos x="44" y="7"/>
                </a:cxn>
                <a:cxn ang="0">
                  <a:pos x="48" y="14"/>
                </a:cxn>
                <a:cxn ang="0">
                  <a:pos x="48" y="22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3" y="18"/>
                  </a:moveTo>
                  <a:lnTo>
                    <a:pt x="3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3"/>
                  </a:lnTo>
                  <a:lnTo>
                    <a:pt x="44" y="7"/>
                  </a:lnTo>
                  <a:lnTo>
                    <a:pt x="48" y="14"/>
                  </a:lnTo>
                  <a:lnTo>
                    <a:pt x="48" y="22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8" name="Freeform 622"/>
            <p:cNvSpPr>
              <a:spLocks/>
            </p:cNvSpPr>
            <p:nvPr/>
          </p:nvSpPr>
          <p:spPr bwMode="auto">
            <a:xfrm>
              <a:off x="3486" y="3396"/>
              <a:ext cx="52" cy="7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8">
                  <a:moveTo>
                    <a:pt x="21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39" name="Freeform 623"/>
            <p:cNvSpPr>
              <a:spLocks/>
            </p:cNvSpPr>
            <p:nvPr/>
          </p:nvSpPr>
          <p:spPr bwMode="auto">
            <a:xfrm>
              <a:off x="3561" y="3396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0" name="Line 624"/>
            <p:cNvSpPr>
              <a:spLocks noChangeShapeType="1"/>
            </p:cNvSpPr>
            <p:nvPr/>
          </p:nvSpPr>
          <p:spPr bwMode="auto">
            <a:xfrm>
              <a:off x="3663" y="308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1" name="Freeform 625"/>
            <p:cNvSpPr>
              <a:spLocks/>
            </p:cNvSpPr>
            <p:nvPr/>
          </p:nvSpPr>
          <p:spPr bwMode="auto">
            <a:xfrm>
              <a:off x="3561" y="3055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2" name="Line 626"/>
            <p:cNvSpPr>
              <a:spLocks noChangeShapeType="1"/>
            </p:cNvSpPr>
            <p:nvPr/>
          </p:nvSpPr>
          <p:spPr bwMode="auto">
            <a:xfrm>
              <a:off x="3663" y="274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3" name="Line 627"/>
            <p:cNvSpPr>
              <a:spLocks noChangeShapeType="1"/>
            </p:cNvSpPr>
            <p:nvPr/>
          </p:nvSpPr>
          <p:spPr bwMode="auto">
            <a:xfrm>
              <a:off x="3316" y="2760"/>
              <a:ext cx="6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4" name="Freeform 628"/>
            <p:cNvSpPr>
              <a:spLocks/>
            </p:cNvSpPr>
            <p:nvPr/>
          </p:nvSpPr>
          <p:spPr bwMode="auto">
            <a:xfrm>
              <a:off x="3411" y="2715"/>
              <a:ext cx="52" cy="79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5"/>
                </a:cxn>
                <a:cxn ang="0">
                  <a:pos x="7" y="8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4"/>
                </a:cxn>
                <a:cxn ang="0">
                  <a:pos x="44" y="8"/>
                </a:cxn>
                <a:cxn ang="0">
                  <a:pos x="48" y="15"/>
                </a:cxn>
                <a:cxn ang="0">
                  <a:pos x="48" y="23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9"/>
                </a:cxn>
                <a:cxn ang="0">
                  <a:pos x="52" y="79"/>
                </a:cxn>
              </a:cxnLst>
              <a:rect l="0" t="0" r="r" b="b"/>
              <a:pathLst>
                <a:path w="52" h="79">
                  <a:moveTo>
                    <a:pt x="3" y="18"/>
                  </a:moveTo>
                  <a:lnTo>
                    <a:pt x="3" y="15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4"/>
                  </a:lnTo>
                  <a:lnTo>
                    <a:pt x="44" y="8"/>
                  </a:lnTo>
                  <a:lnTo>
                    <a:pt x="48" y="15"/>
                  </a:lnTo>
                  <a:lnTo>
                    <a:pt x="48" y="23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9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5" name="Freeform 629"/>
            <p:cNvSpPr>
              <a:spLocks/>
            </p:cNvSpPr>
            <p:nvPr/>
          </p:nvSpPr>
          <p:spPr bwMode="auto">
            <a:xfrm>
              <a:off x="3486" y="2715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6" name="Freeform 630"/>
            <p:cNvSpPr>
              <a:spLocks/>
            </p:cNvSpPr>
            <p:nvPr/>
          </p:nvSpPr>
          <p:spPr bwMode="auto">
            <a:xfrm>
              <a:off x="3561" y="2715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7" name="Line 631"/>
            <p:cNvSpPr>
              <a:spLocks noChangeShapeType="1"/>
            </p:cNvSpPr>
            <p:nvPr/>
          </p:nvSpPr>
          <p:spPr bwMode="auto">
            <a:xfrm>
              <a:off x="3663" y="2409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8" name="Line 632"/>
            <p:cNvSpPr>
              <a:spLocks noChangeShapeType="1"/>
            </p:cNvSpPr>
            <p:nvPr/>
          </p:nvSpPr>
          <p:spPr bwMode="auto">
            <a:xfrm>
              <a:off x="3316" y="2454"/>
              <a:ext cx="6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49" name="Freeform 633"/>
            <p:cNvSpPr>
              <a:spLocks/>
            </p:cNvSpPr>
            <p:nvPr/>
          </p:nvSpPr>
          <p:spPr bwMode="auto">
            <a:xfrm>
              <a:off x="3411" y="2409"/>
              <a:ext cx="55" cy="5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2"/>
                </a:cxn>
                <a:cxn ang="0">
                  <a:pos x="55" y="52"/>
                </a:cxn>
              </a:cxnLst>
              <a:rect l="0" t="0" r="r" b="b"/>
              <a:pathLst>
                <a:path w="55" h="52">
                  <a:moveTo>
                    <a:pt x="37" y="0"/>
                  </a:moveTo>
                  <a:lnTo>
                    <a:pt x="0" y="52"/>
                  </a:lnTo>
                  <a:lnTo>
                    <a:pt x="55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0" name="Line 634"/>
            <p:cNvSpPr>
              <a:spLocks noChangeShapeType="1"/>
            </p:cNvSpPr>
            <p:nvPr/>
          </p:nvSpPr>
          <p:spPr bwMode="auto">
            <a:xfrm>
              <a:off x="3448" y="2409"/>
              <a:ext cx="1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1" name="Freeform 635"/>
            <p:cNvSpPr>
              <a:spLocks/>
            </p:cNvSpPr>
            <p:nvPr/>
          </p:nvSpPr>
          <p:spPr bwMode="auto">
            <a:xfrm>
              <a:off x="3486" y="2409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2" name="Freeform 636"/>
            <p:cNvSpPr>
              <a:spLocks/>
            </p:cNvSpPr>
            <p:nvPr/>
          </p:nvSpPr>
          <p:spPr bwMode="auto">
            <a:xfrm>
              <a:off x="3561" y="2409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3" name="Line 637"/>
            <p:cNvSpPr>
              <a:spLocks noChangeShapeType="1"/>
            </p:cNvSpPr>
            <p:nvPr/>
          </p:nvSpPr>
          <p:spPr bwMode="auto">
            <a:xfrm>
              <a:off x="3663" y="368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4" name="Line 638"/>
            <p:cNvSpPr>
              <a:spLocks noChangeShapeType="1"/>
            </p:cNvSpPr>
            <p:nvPr/>
          </p:nvSpPr>
          <p:spPr bwMode="auto">
            <a:xfrm>
              <a:off x="3663" y="360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5" name="Line 639"/>
            <p:cNvSpPr>
              <a:spLocks noChangeShapeType="1"/>
            </p:cNvSpPr>
            <p:nvPr/>
          </p:nvSpPr>
          <p:spPr bwMode="auto">
            <a:xfrm>
              <a:off x="3663" y="351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6" name="Line 640"/>
            <p:cNvSpPr>
              <a:spLocks noChangeShapeType="1"/>
            </p:cNvSpPr>
            <p:nvPr/>
          </p:nvSpPr>
          <p:spPr bwMode="auto">
            <a:xfrm>
              <a:off x="3663" y="334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7" name="Line 641"/>
            <p:cNvSpPr>
              <a:spLocks noChangeShapeType="1"/>
            </p:cNvSpPr>
            <p:nvPr/>
          </p:nvSpPr>
          <p:spPr bwMode="auto">
            <a:xfrm>
              <a:off x="3663" y="325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8" name="Line 642"/>
            <p:cNvSpPr>
              <a:spLocks noChangeShapeType="1"/>
            </p:cNvSpPr>
            <p:nvPr/>
          </p:nvSpPr>
          <p:spPr bwMode="auto">
            <a:xfrm>
              <a:off x="3663" y="317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59" name="Line 643"/>
            <p:cNvSpPr>
              <a:spLocks noChangeShapeType="1"/>
            </p:cNvSpPr>
            <p:nvPr/>
          </p:nvSpPr>
          <p:spPr bwMode="auto">
            <a:xfrm>
              <a:off x="3663" y="300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0" name="Line 644"/>
            <p:cNvSpPr>
              <a:spLocks noChangeShapeType="1"/>
            </p:cNvSpPr>
            <p:nvPr/>
          </p:nvSpPr>
          <p:spPr bwMode="auto">
            <a:xfrm>
              <a:off x="3663" y="291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1" name="Line 645"/>
            <p:cNvSpPr>
              <a:spLocks noChangeShapeType="1"/>
            </p:cNvSpPr>
            <p:nvPr/>
          </p:nvSpPr>
          <p:spPr bwMode="auto">
            <a:xfrm>
              <a:off x="3663" y="283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2" name="Line 646"/>
            <p:cNvSpPr>
              <a:spLocks noChangeShapeType="1"/>
            </p:cNvSpPr>
            <p:nvPr/>
          </p:nvSpPr>
          <p:spPr bwMode="auto">
            <a:xfrm>
              <a:off x="3663" y="266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3" name="Line 647"/>
            <p:cNvSpPr>
              <a:spLocks noChangeShapeType="1"/>
            </p:cNvSpPr>
            <p:nvPr/>
          </p:nvSpPr>
          <p:spPr bwMode="auto">
            <a:xfrm>
              <a:off x="3663" y="257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4" name="Line 648"/>
            <p:cNvSpPr>
              <a:spLocks noChangeShapeType="1"/>
            </p:cNvSpPr>
            <p:nvPr/>
          </p:nvSpPr>
          <p:spPr bwMode="auto">
            <a:xfrm>
              <a:off x="3663" y="249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5" name="Line 649"/>
            <p:cNvSpPr>
              <a:spLocks noChangeShapeType="1"/>
            </p:cNvSpPr>
            <p:nvPr/>
          </p:nvSpPr>
          <p:spPr bwMode="auto">
            <a:xfrm>
              <a:off x="3119" y="3311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6" name="Freeform 650"/>
            <p:cNvSpPr>
              <a:spLocks/>
            </p:cNvSpPr>
            <p:nvPr/>
          </p:nvSpPr>
          <p:spPr bwMode="auto">
            <a:xfrm>
              <a:off x="3119" y="3257"/>
              <a:ext cx="38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20"/>
                </a:cxn>
                <a:cxn ang="0">
                  <a:pos x="4" y="9"/>
                </a:cxn>
                <a:cxn ang="0">
                  <a:pos x="7" y="4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0" y="4"/>
                </a:cxn>
                <a:cxn ang="0">
                  <a:pos x="34" y="9"/>
                </a:cxn>
                <a:cxn ang="0">
                  <a:pos x="38" y="20"/>
                </a:cxn>
                <a:cxn ang="0">
                  <a:pos x="38" y="54"/>
                </a:cxn>
              </a:cxnLst>
              <a:rect l="0" t="0" r="r" b="b"/>
              <a:pathLst>
                <a:path w="38" h="54">
                  <a:moveTo>
                    <a:pt x="0" y="54"/>
                  </a:moveTo>
                  <a:lnTo>
                    <a:pt x="0" y="20"/>
                  </a:lnTo>
                  <a:lnTo>
                    <a:pt x="4" y="9"/>
                  </a:lnTo>
                  <a:lnTo>
                    <a:pt x="7" y="4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4"/>
                  </a:lnTo>
                  <a:lnTo>
                    <a:pt x="34" y="9"/>
                  </a:lnTo>
                  <a:lnTo>
                    <a:pt x="38" y="20"/>
                  </a:lnTo>
                  <a:lnTo>
                    <a:pt x="38" y="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7" name="Line 651"/>
            <p:cNvSpPr>
              <a:spLocks noChangeShapeType="1"/>
            </p:cNvSpPr>
            <p:nvPr/>
          </p:nvSpPr>
          <p:spPr bwMode="auto">
            <a:xfrm flipV="1">
              <a:off x="3157" y="3257"/>
              <a:ext cx="4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8" name="Freeform 652"/>
            <p:cNvSpPr>
              <a:spLocks/>
            </p:cNvSpPr>
            <p:nvPr/>
          </p:nvSpPr>
          <p:spPr bwMode="auto">
            <a:xfrm>
              <a:off x="3119" y="3182"/>
              <a:ext cx="79" cy="6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79" y="31"/>
                </a:cxn>
                <a:cxn ang="0">
                  <a:pos x="0" y="0"/>
                </a:cxn>
              </a:cxnLst>
              <a:rect l="0" t="0" r="r" b="b"/>
              <a:pathLst>
                <a:path w="79" h="61">
                  <a:moveTo>
                    <a:pt x="0" y="61"/>
                  </a:moveTo>
                  <a:lnTo>
                    <a:pt x="79" y="3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69" name="Line 653"/>
            <p:cNvSpPr>
              <a:spLocks noChangeShapeType="1"/>
            </p:cNvSpPr>
            <p:nvPr/>
          </p:nvSpPr>
          <p:spPr bwMode="auto">
            <a:xfrm>
              <a:off x="3146" y="3104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0" name="Freeform 654"/>
            <p:cNvSpPr>
              <a:spLocks/>
            </p:cNvSpPr>
            <p:nvPr/>
          </p:nvSpPr>
          <p:spPr bwMode="auto">
            <a:xfrm>
              <a:off x="3146" y="3063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3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1" name="Freeform 655"/>
            <p:cNvSpPr>
              <a:spLocks/>
            </p:cNvSpPr>
            <p:nvPr/>
          </p:nvSpPr>
          <p:spPr bwMode="auto">
            <a:xfrm>
              <a:off x="3146" y="3021"/>
              <a:ext cx="52" cy="42"/>
            </a:xfrm>
            <a:custGeom>
              <a:avLst/>
              <a:gdLst/>
              <a:ahLst/>
              <a:cxnLst>
                <a:cxn ang="0">
                  <a:pos x="14" y="42"/>
                </a:cxn>
                <a:cxn ang="0">
                  <a:pos x="3" y="31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2">
                  <a:moveTo>
                    <a:pt x="14" y="42"/>
                  </a:moveTo>
                  <a:lnTo>
                    <a:pt x="3" y="31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2" name="Line 656"/>
            <p:cNvSpPr>
              <a:spLocks noChangeShapeType="1"/>
            </p:cNvSpPr>
            <p:nvPr/>
          </p:nvSpPr>
          <p:spPr bwMode="auto">
            <a:xfrm>
              <a:off x="3105" y="2931"/>
              <a:ext cx="123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3" name="Freeform 657"/>
            <p:cNvSpPr>
              <a:spLocks/>
            </p:cNvSpPr>
            <p:nvPr/>
          </p:nvSpPr>
          <p:spPr bwMode="auto">
            <a:xfrm>
              <a:off x="3146" y="2872"/>
              <a:ext cx="52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3"/>
                </a:cxn>
                <a:cxn ang="0">
                  <a:pos x="0" y="14"/>
                </a:cxn>
                <a:cxn ang="0">
                  <a:pos x="0" y="26"/>
                </a:cxn>
                <a:cxn ang="0">
                  <a:pos x="3" y="37"/>
                </a:cxn>
                <a:cxn ang="0">
                  <a:pos x="11" y="41"/>
                </a:cxn>
                <a:cxn ang="0">
                  <a:pos x="18" y="37"/>
                </a:cxn>
                <a:cxn ang="0">
                  <a:pos x="23" y="30"/>
                </a:cxn>
                <a:cxn ang="0">
                  <a:pos x="25" y="10"/>
                </a:cxn>
                <a:cxn ang="0">
                  <a:pos x="30" y="3"/>
                </a:cxn>
                <a:cxn ang="0">
                  <a:pos x="37" y="0"/>
                </a:cxn>
                <a:cxn ang="0">
                  <a:pos x="41" y="0"/>
                </a:cxn>
                <a:cxn ang="0">
                  <a:pos x="48" y="3"/>
                </a:cxn>
                <a:cxn ang="0">
                  <a:pos x="52" y="14"/>
                </a:cxn>
                <a:cxn ang="0">
                  <a:pos x="52" y="26"/>
                </a:cxn>
                <a:cxn ang="0">
                  <a:pos x="48" y="37"/>
                </a:cxn>
                <a:cxn ang="0">
                  <a:pos x="41" y="41"/>
                </a:cxn>
              </a:cxnLst>
              <a:rect l="0" t="0" r="r" b="b"/>
              <a:pathLst>
                <a:path w="52" h="41">
                  <a:moveTo>
                    <a:pt x="11" y="0"/>
                  </a:moveTo>
                  <a:lnTo>
                    <a:pt x="3" y="3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3" y="37"/>
                  </a:lnTo>
                  <a:lnTo>
                    <a:pt x="11" y="41"/>
                  </a:lnTo>
                  <a:lnTo>
                    <a:pt x="18" y="37"/>
                  </a:lnTo>
                  <a:lnTo>
                    <a:pt x="23" y="30"/>
                  </a:lnTo>
                  <a:lnTo>
                    <a:pt x="25" y="10"/>
                  </a:lnTo>
                  <a:lnTo>
                    <a:pt x="30" y="3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2" y="14"/>
                  </a:lnTo>
                  <a:lnTo>
                    <a:pt x="52" y="26"/>
                  </a:lnTo>
                  <a:lnTo>
                    <a:pt x="48" y="37"/>
                  </a:lnTo>
                  <a:lnTo>
                    <a:pt x="41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4" name="Line 658"/>
            <p:cNvSpPr>
              <a:spLocks noChangeShapeType="1"/>
            </p:cNvSpPr>
            <p:nvPr/>
          </p:nvSpPr>
          <p:spPr bwMode="auto">
            <a:xfrm flipV="1">
              <a:off x="5591" y="2409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5" name="Line 659"/>
            <p:cNvSpPr>
              <a:spLocks noChangeShapeType="1"/>
            </p:cNvSpPr>
            <p:nvPr/>
          </p:nvSpPr>
          <p:spPr bwMode="auto">
            <a:xfrm flipH="1">
              <a:off x="5553" y="3770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6" name="Line 660"/>
            <p:cNvSpPr>
              <a:spLocks noChangeShapeType="1"/>
            </p:cNvSpPr>
            <p:nvPr/>
          </p:nvSpPr>
          <p:spPr bwMode="auto">
            <a:xfrm flipH="1">
              <a:off x="5553" y="3428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7" name="Line 661"/>
            <p:cNvSpPr>
              <a:spLocks noChangeShapeType="1"/>
            </p:cNvSpPr>
            <p:nvPr/>
          </p:nvSpPr>
          <p:spPr bwMode="auto">
            <a:xfrm flipH="1">
              <a:off x="5553" y="308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8" name="Line 662"/>
            <p:cNvSpPr>
              <a:spLocks noChangeShapeType="1"/>
            </p:cNvSpPr>
            <p:nvPr/>
          </p:nvSpPr>
          <p:spPr bwMode="auto">
            <a:xfrm flipH="1">
              <a:off x="5553" y="274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79" name="Line 663"/>
            <p:cNvSpPr>
              <a:spLocks noChangeShapeType="1"/>
            </p:cNvSpPr>
            <p:nvPr/>
          </p:nvSpPr>
          <p:spPr bwMode="auto">
            <a:xfrm flipH="1">
              <a:off x="5553" y="2409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0" name="Line 664"/>
            <p:cNvSpPr>
              <a:spLocks noChangeShapeType="1"/>
            </p:cNvSpPr>
            <p:nvPr/>
          </p:nvSpPr>
          <p:spPr bwMode="auto">
            <a:xfrm flipH="1">
              <a:off x="5572" y="368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1" name="Line 665"/>
            <p:cNvSpPr>
              <a:spLocks noChangeShapeType="1"/>
            </p:cNvSpPr>
            <p:nvPr/>
          </p:nvSpPr>
          <p:spPr bwMode="auto">
            <a:xfrm flipH="1">
              <a:off x="5572" y="360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2" name="Line 666"/>
            <p:cNvSpPr>
              <a:spLocks noChangeShapeType="1"/>
            </p:cNvSpPr>
            <p:nvPr/>
          </p:nvSpPr>
          <p:spPr bwMode="auto">
            <a:xfrm flipH="1">
              <a:off x="5572" y="351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3" name="Line 667"/>
            <p:cNvSpPr>
              <a:spLocks noChangeShapeType="1"/>
            </p:cNvSpPr>
            <p:nvPr/>
          </p:nvSpPr>
          <p:spPr bwMode="auto">
            <a:xfrm flipH="1">
              <a:off x="5572" y="334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4" name="Line 668"/>
            <p:cNvSpPr>
              <a:spLocks noChangeShapeType="1"/>
            </p:cNvSpPr>
            <p:nvPr/>
          </p:nvSpPr>
          <p:spPr bwMode="auto">
            <a:xfrm flipH="1">
              <a:off x="5572" y="325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5" name="Line 669"/>
            <p:cNvSpPr>
              <a:spLocks noChangeShapeType="1"/>
            </p:cNvSpPr>
            <p:nvPr/>
          </p:nvSpPr>
          <p:spPr bwMode="auto">
            <a:xfrm flipH="1">
              <a:off x="5572" y="317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6" name="Line 670"/>
            <p:cNvSpPr>
              <a:spLocks noChangeShapeType="1"/>
            </p:cNvSpPr>
            <p:nvPr/>
          </p:nvSpPr>
          <p:spPr bwMode="auto">
            <a:xfrm flipH="1">
              <a:off x="5572" y="300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7" name="Line 671"/>
            <p:cNvSpPr>
              <a:spLocks noChangeShapeType="1"/>
            </p:cNvSpPr>
            <p:nvPr/>
          </p:nvSpPr>
          <p:spPr bwMode="auto">
            <a:xfrm flipH="1">
              <a:off x="5572" y="291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8" name="Line 672"/>
            <p:cNvSpPr>
              <a:spLocks noChangeShapeType="1"/>
            </p:cNvSpPr>
            <p:nvPr/>
          </p:nvSpPr>
          <p:spPr bwMode="auto">
            <a:xfrm flipH="1">
              <a:off x="5572" y="283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89" name="Line 673"/>
            <p:cNvSpPr>
              <a:spLocks noChangeShapeType="1"/>
            </p:cNvSpPr>
            <p:nvPr/>
          </p:nvSpPr>
          <p:spPr bwMode="auto">
            <a:xfrm flipH="1">
              <a:off x="5572" y="266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0" name="Line 674"/>
            <p:cNvSpPr>
              <a:spLocks noChangeShapeType="1"/>
            </p:cNvSpPr>
            <p:nvPr/>
          </p:nvSpPr>
          <p:spPr bwMode="auto">
            <a:xfrm flipH="1">
              <a:off x="5572" y="257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1" name="Line 675"/>
            <p:cNvSpPr>
              <a:spLocks noChangeShapeType="1"/>
            </p:cNvSpPr>
            <p:nvPr/>
          </p:nvSpPr>
          <p:spPr bwMode="auto">
            <a:xfrm flipH="1">
              <a:off x="5572" y="249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2" name="Freeform 676"/>
            <p:cNvSpPr>
              <a:spLocks/>
            </p:cNvSpPr>
            <p:nvPr/>
          </p:nvSpPr>
          <p:spPr bwMode="auto">
            <a:xfrm>
              <a:off x="3664" y="2805"/>
              <a:ext cx="16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15"/>
                  </a:moveTo>
                  <a:lnTo>
                    <a:pt x="16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3" name="Freeform 677"/>
            <p:cNvSpPr>
              <a:spLocks/>
            </p:cNvSpPr>
            <p:nvPr/>
          </p:nvSpPr>
          <p:spPr bwMode="auto">
            <a:xfrm>
              <a:off x="3664" y="2784"/>
              <a:ext cx="16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14"/>
                  </a:moveTo>
                  <a:lnTo>
                    <a:pt x="16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4" name="Line 678"/>
            <p:cNvSpPr>
              <a:spLocks noChangeShapeType="1"/>
            </p:cNvSpPr>
            <p:nvPr/>
          </p:nvSpPr>
          <p:spPr bwMode="auto">
            <a:xfrm flipV="1">
              <a:off x="3664" y="2798"/>
              <a:ext cx="1" cy="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5" name="Freeform 679"/>
            <p:cNvSpPr>
              <a:spLocks/>
            </p:cNvSpPr>
            <p:nvPr/>
          </p:nvSpPr>
          <p:spPr bwMode="auto">
            <a:xfrm>
              <a:off x="3664" y="2735"/>
              <a:ext cx="16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28"/>
                </a:cxn>
              </a:cxnLst>
              <a:rect l="0" t="0" r="r" b="b"/>
              <a:pathLst>
                <a:path w="16" h="28">
                  <a:moveTo>
                    <a:pt x="0" y="14"/>
                  </a:moveTo>
                  <a:lnTo>
                    <a:pt x="16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6" name="Freeform 680"/>
            <p:cNvSpPr>
              <a:spLocks/>
            </p:cNvSpPr>
            <p:nvPr/>
          </p:nvSpPr>
          <p:spPr bwMode="auto">
            <a:xfrm>
              <a:off x="3664" y="2733"/>
              <a:ext cx="16" cy="65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16"/>
                </a:cxn>
                <a:cxn ang="0">
                  <a:pos x="16" y="16"/>
                </a:cxn>
                <a:cxn ang="0">
                  <a:pos x="0" y="16"/>
                </a:cxn>
                <a:cxn ang="0">
                  <a:pos x="0" y="0"/>
                </a:cxn>
                <a:cxn ang="0">
                  <a:pos x="0" y="30"/>
                </a:cxn>
              </a:cxnLst>
              <a:rect l="0" t="0" r="r" b="b"/>
              <a:pathLst>
                <a:path w="16" h="65">
                  <a:moveTo>
                    <a:pt x="0" y="65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7" name="Line 681"/>
            <p:cNvSpPr>
              <a:spLocks noChangeShapeType="1"/>
            </p:cNvSpPr>
            <p:nvPr/>
          </p:nvSpPr>
          <p:spPr bwMode="auto">
            <a:xfrm>
              <a:off x="3664" y="2749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8" name="Freeform 682"/>
            <p:cNvSpPr>
              <a:spLocks/>
            </p:cNvSpPr>
            <p:nvPr/>
          </p:nvSpPr>
          <p:spPr bwMode="auto">
            <a:xfrm>
              <a:off x="3667" y="2820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099" name="Line 683"/>
            <p:cNvSpPr>
              <a:spLocks noChangeShapeType="1"/>
            </p:cNvSpPr>
            <p:nvPr/>
          </p:nvSpPr>
          <p:spPr bwMode="auto">
            <a:xfrm>
              <a:off x="3664" y="2749"/>
              <a:ext cx="19" cy="8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0" name="Freeform 684"/>
            <p:cNvSpPr>
              <a:spLocks/>
            </p:cNvSpPr>
            <p:nvPr/>
          </p:nvSpPr>
          <p:spPr bwMode="auto">
            <a:xfrm>
              <a:off x="3667" y="3015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1" name="Line 685"/>
            <p:cNvSpPr>
              <a:spLocks noChangeShapeType="1"/>
            </p:cNvSpPr>
            <p:nvPr/>
          </p:nvSpPr>
          <p:spPr bwMode="auto">
            <a:xfrm>
              <a:off x="3683" y="2834"/>
              <a:ext cx="1" cy="1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2" name="Freeform 686"/>
            <p:cNvSpPr>
              <a:spLocks/>
            </p:cNvSpPr>
            <p:nvPr/>
          </p:nvSpPr>
          <p:spPr bwMode="auto">
            <a:xfrm>
              <a:off x="3667" y="3060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3" name="Line 687"/>
            <p:cNvSpPr>
              <a:spLocks noChangeShapeType="1"/>
            </p:cNvSpPr>
            <p:nvPr/>
          </p:nvSpPr>
          <p:spPr bwMode="auto">
            <a:xfrm>
              <a:off x="3683" y="3029"/>
              <a:ext cx="1" cy="4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4" name="Freeform 688"/>
            <p:cNvSpPr>
              <a:spLocks/>
            </p:cNvSpPr>
            <p:nvPr/>
          </p:nvSpPr>
          <p:spPr bwMode="auto">
            <a:xfrm>
              <a:off x="3667" y="2922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5" name="Line 689"/>
            <p:cNvSpPr>
              <a:spLocks noChangeShapeType="1"/>
            </p:cNvSpPr>
            <p:nvPr/>
          </p:nvSpPr>
          <p:spPr bwMode="auto">
            <a:xfrm flipV="1">
              <a:off x="3683" y="2936"/>
              <a:ext cx="1" cy="1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6" name="Freeform 690"/>
            <p:cNvSpPr>
              <a:spLocks/>
            </p:cNvSpPr>
            <p:nvPr/>
          </p:nvSpPr>
          <p:spPr bwMode="auto">
            <a:xfrm>
              <a:off x="3685" y="333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7" name="Line 691"/>
            <p:cNvSpPr>
              <a:spLocks noChangeShapeType="1"/>
            </p:cNvSpPr>
            <p:nvPr/>
          </p:nvSpPr>
          <p:spPr bwMode="auto">
            <a:xfrm>
              <a:off x="3683" y="2936"/>
              <a:ext cx="17" cy="4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8" name="Freeform 692"/>
            <p:cNvSpPr>
              <a:spLocks/>
            </p:cNvSpPr>
            <p:nvPr/>
          </p:nvSpPr>
          <p:spPr bwMode="auto">
            <a:xfrm>
              <a:off x="3685" y="311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09" name="Line 693"/>
            <p:cNvSpPr>
              <a:spLocks noChangeShapeType="1"/>
            </p:cNvSpPr>
            <p:nvPr/>
          </p:nvSpPr>
          <p:spPr bwMode="auto">
            <a:xfrm flipV="1">
              <a:off x="3700" y="3130"/>
              <a:ext cx="1" cy="2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0" name="Freeform 694"/>
            <p:cNvSpPr>
              <a:spLocks/>
            </p:cNvSpPr>
            <p:nvPr/>
          </p:nvSpPr>
          <p:spPr bwMode="auto">
            <a:xfrm>
              <a:off x="3685" y="313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1" name="Line 695"/>
            <p:cNvSpPr>
              <a:spLocks noChangeShapeType="1"/>
            </p:cNvSpPr>
            <p:nvPr/>
          </p:nvSpPr>
          <p:spPr bwMode="auto">
            <a:xfrm>
              <a:off x="3700" y="3130"/>
              <a:ext cx="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2" name="Freeform 696"/>
            <p:cNvSpPr>
              <a:spLocks/>
            </p:cNvSpPr>
            <p:nvPr/>
          </p:nvSpPr>
          <p:spPr bwMode="auto">
            <a:xfrm>
              <a:off x="3685" y="3217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3" name="Line 697"/>
            <p:cNvSpPr>
              <a:spLocks noChangeShapeType="1"/>
            </p:cNvSpPr>
            <p:nvPr/>
          </p:nvSpPr>
          <p:spPr bwMode="auto">
            <a:xfrm>
              <a:off x="3700" y="3147"/>
              <a:ext cx="1" cy="8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4" name="Freeform 698"/>
            <p:cNvSpPr>
              <a:spLocks/>
            </p:cNvSpPr>
            <p:nvPr/>
          </p:nvSpPr>
          <p:spPr bwMode="auto">
            <a:xfrm>
              <a:off x="3702" y="326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5" name="Line 699"/>
            <p:cNvSpPr>
              <a:spLocks noChangeShapeType="1"/>
            </p:cNvSpPr>
            <p:nvPr/>
          </p:nvSpPr>
          <p:spPr bwMode="auto">
            <a:xfrm>
              <a:off x="3700" y="3232"/>
              <a:ext cx="17" cy="4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6" name="Freeform 700"/>
            <p:cNvSpPr>
              <a:spLocks/>
            </p:cNvSpPr>
            <p:nvPr/>
          </p:nvSpPr>
          <p:spPr bwMode="auto">
            <a:xfrm>
              <a:off x="3702" y="336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7" name="Line 701"/>
            <p:cNvSpPr>
              <a:spLocks noChangeShapeType="1"/>
            </p:cNvSpPr>
            <p:nvPr/>
          </p:nvSpPr>
          <p:spPr bwMode="auto">
            <a:xfrm>
              <a:off x="3717" y="3280"/>
              <a:ext cx="1" cy="10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8" name="Freeform 702"/>
            <p:cNvSpPr>
              <a:spLocks/>
            </p:cNvSpPr>
            <p:nvPr/>
          </p:nvSpPr>
          <p:spPr bwMode="auto">
            <a:xfrm>
              <a:off x="3702" y="323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19" name="Line 703"/>
            <p:cNvSpPr>
              <a:spLocks noChangeShapeType="1"/>
            </p:cNvSpPr>
            <p:nvPr/>
          </p:nvSpPr>
          <p:spPr bwMode="auto">
            <a:xfrm flipV="1">
              <a:off x="3717" y="3250"/>
              <a:ext cx="1" cy="1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0" name="Freeform 704"/>
            <p:cNvSpPr>
              <a:spLocks/>
            </p:cNvSpPr>
            <p:nvPr/>
          </p:nvSpPr>
          <p:spPr bwMode="auto">
            <a:xfrm>
              <a:off x="3702" y="323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1" name="Line 705"/>
            <p:cNvSpPr>
              <a:spLocks noChangeShapeType="1"/>
            </p:cNvSpPr>
            <p:nvPr/>
          </p:nvSpPr>
          <p:spPr bwMode="auto">
            <a:xfrm>
              <a:off x="3717" y="3250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2" name="Freeform 706"/>
            <p:cNvSpPr>
              <a:spLocks/>
            </p:cNvSpPr>
            <p:nvPr/>
          </p:nvSpPr>
          <p:spPr bwMode="auto">
            <a:xfrm>
              <a:off x="3721" y="308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3" name="Line 707"/>
            <p:cNvSpPr>
              <a:spLocks noChangeShapeType="1"/>
            </p:cNvSpPr>
            <p:nvPr/>
          </p:nvSpPr>
          <p:spPr bwMode="auto">
            <a:xfrm flipV="1">
              <a:off x="3717" y="3096"/>
              <a:ext cx="18" cy="1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4" name="Freeform 708"/>
            <p:cNvSpPr>
              <a:spLocks/>
            </p:cNvSpPr>
            <p:nvPr/>
          </p:nvSpPr>
          <p:spPr bwMode="auto">
            <a:xfrm>
              <a:off x="3721" y="301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5" name="Line 709"/>
            <p:cNvSpPr>
              <a:spLocks noChangeShapeType="1"/>
            </p:cNvSpPr>
            <p:nvPr/>
          </p:nvSpPr>
          <p:spPr bwMode="auto">
            <a:xfrm flipV="1">
              <a:off x="3735" y="3029"/>
              <a:ext cx="1" cy="6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6" name="Freeform 710"/>
            <p:cNvSpPr>
              <a:spLocks/>
            </p:cNvSpPr>
            <p:nvPr/>
          </p:nvSpPr>
          <p:spPr bwMode="auto">
            <a:xfrm>
              <a:off x="3721" y="316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7" name="Line 711"/>
            <p:cNvSpPr>
              <a:spLocks noChangeShapeType="1"/>
            </p:cNvSpPr>
            <p:nvPr/>
          </p:nvSpPr>
          <p:spPr bwMode="auto">
            <a:xfrm>
              <a:off x="3735" y="3029"/>
              <a:ext cx="1" cy="1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8" name="Freeform 712"/>
            <p:cNvSpPr>
              <a:spLocks/>
            </p:cNvSpPr>
            <p:nvPr/>
          </p:nvSpPr>
          <p:spPr bwMode="auto">
            <a:xfrm>
              <a:off x="3721" y="3176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29" name="Line 713"/>
            <p:cNvSpPr>
              <a:spLocks noChangeShapeType="1"/>
            </p:cNvSpPr>
            <p:nvPr/>
          </p:nvSpPr>
          <p:spPr bwMode="auto">
            <a:xfrm>
              <a:off x="3735" y="3182"/>
              <a:ext cx="1" cy="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0" name="Freeform 714"/>
            <p:cNvSpPr>
              <a:spLocks/>
            </p:cNvSpPr>
            <p:nvPr/>
          </p:nvSpPr>
          <p:spPr bwMode="auto">
            <a:xfrm>
              <a:off x="3738" y="287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1" name="Line 715"/>
            <p:cNvSpPr>
              <a:spLocks noChangeShapeType="1"/>
            </p:cNvSpPr>
            <p:nvPr/>
          </p:nvSpPr>
          <p:spPr bwMode="auto">
            <a:xfrm flipV="1">
              <a:off x="3735" y="2892"/>
              <a:ext cx="17" cy="29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2" name="Freeform 716"/>
            <p:cNvSpPr>
              <a:spLocks/>
            </p:cNvSpPr>
            <p:nvPr/>
          </p:nvSpPr>
          <p:spPr bwMode="auto">
            <a:xfrm>
              <a:off x="3738" y="287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3" name="Line 717"/>
            <p:cNvSpPr>
              <a:spLocks noChangeShapeType="1"/>
            </p:cNvSpPr>
            <p:nvPr/>
          </p:nvSpPr>
          <p:spPr bwMode="auto">
            <a:xfrm flipV="1">
              <a:off x="3752" y="2889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4" name="Freeform 718"/>
            <p:cNvSpPr>
              <a:spLocks/>
            </p:cNvSpPr>
            <p:nvPr/>
          </p:nvSpPr>
          <p:spPr bwMode="auto">
            <a:xfrm>
              <a:off x="3738" y="298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5" name="Line 719"/>
            <p:cNvSpPr>
              <a:spLocks noChangeShapeType="1"/>
            </p:cNvSpPr>
            <p:nvPr/>
          </p:nvSpPr>
          <p:spPr bwMode="auto">
            <a:xfrm>
              <a:off x="3752" y="2889"/>
              <a:ext cx="1" cy="10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6" name="Freeform 720"/>
            <p:cNvSpPr>
              <a:spLocks/>
            </p:cNvSpPr>
            <p:nvPr/>
          </p:nvSpPr>
          <p:spPr bwMode="auto">
            <a:xfrm>
              <a:off x="3738" y="2978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7" name="Line 721"/>
            <p:cNvSpPr>
              <a:spLocks noChangeShapeType="1"/>
            </p:cNvSpPr>
            <p:nvPr/>
          </p:nvSpPr>
          <p:spPr bwMode="auto">
            <a:xfrm flipV="1">
              <a:off x="3752" y="2994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8" name="Freeform 722"/>
            <p:cNvSpPr>
              <a:spLocks/>
            </p:cNvSpPr>
            <p:nvPr/>
          </p:nvSpPr>
          <p:spPr bwMode="auto">
            <a:xfrm>
              <a:off x="3755" y="2869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39" name="Line 723"/>
            <p:cNvSpPr>
              <a:spLocks noChangeShapeType="1"/>
            </p:cNvSpPr>
            <p:nvPr/>
          </p:nvSpPr>
          <p:spPr bwMode="auto">
            <a:xfrm flipV="1">
              <a:off x="3752" y="2885"/>
              <a:ext cx="17" cy="10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925"/>
          <p:cNvGrpSpPr>
            <a:grpSpLocks/>
          </p:cNvGrpSpPr>
          <p:nvPr/>
        </p:nvGrpSpPr>
        <p:grpSpPr bwMode="auto">
          <a:xfrm>
            <a:off x="5961063" y="4373563"/>
            <a:ext cx="736600" cy="1211262"/>
            <a:chOff x="3755" y="2755"/>
            <a:chExt cx="464" cy="763"/>
          </a:xfrm>
        </p:grpSpPr>
        <p:sp>
          <p:nvSpPr>
            <p:cNvPr id="445141" name="Freeform 725"/>
            <p:cNvSpPr>
              <a:spLocks/>
            </p:cNvSpPr>
            <p:nvPr/>
          </p:nvSpPr>
          <p:spPr bwMode="auto">
            <a:xfrm>
              <a:off x="3755" y="282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2" name="Line 726"/>
            <p:cNvSpPr>
              <a:spLocks noChangeShapeType="1"/>
            </p:cNvSpPr>
            <p:nvPr/>
          </p:nvSpPr>
          <p:spPr bwMode="auto">
            <a:xfrm flipV="1">
              <a:off x="3769" y="2842"/>
              <a:ext cx="1" cy="4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3" name="Freeform 727"/>
            <p:cNvSpPr>
              <a:spLocks/>
            </p:cNvSpPr>
            <p:nvPr/>
          </p:nvSpPr>
          <p:spPr bwMode="auto">
            <a:xfrm>
              <a:off x="3755" y="2757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4" name="Line 728"/>
            <p:cNvSpPr>
              <a:spLocks noChangeShapeType="1"/>
            </p:cNvSpPr>
            <p:nvPr/>
          </p:nvSpPr>
          <p:spPr bwMode="auto">
            <a:xfrm flipV="1">
              <a:off x="3769" y="2772"/>
              <a:ext cx="1" cy="7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5" name="Freeform 729"/>
            <p:cNvSpPr>
              <a:spLocks/>
            </p:cNvSpPr>
            <p:nvPr/>
          </p:nvSpPr>
          <p:spPr bwMode="auto">
            <a:xfrm>
              <a:off x="3755" y="297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6" name="Line 730"/>
            <p:cNvSpPr>
              <a:spLocks noChangeShapeType="1"/>
            </p:cNvSpPr>
            <p:nvPr/>
          </p:nvSpPr>
          <p:spPr bwMode="auto">
            <a:xfrm>
              <a:off x="3769" y="2772"/>
              <a:ext cx="1" cy="2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7" name="Freeform 731"/>
            <p:cNvSpPr>
              <a:spLocks/>
            </p:cNvSpPr>
            <p:nvPr/>
          </p:nvSpPr>
          <p:spPr bwMode="auto">
            <a:xfrm>
              <a:off x="3772" y="286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8" name="Line 732"/>
            <p:cNvSpPr>
              <a:spLocks noChangeShapeType="1"/>
            </p:cNvSpPr>
            <p:nvPr/>
          </p:nvSpPr>
          <p:spPr bwMode="auto">
            <a:xfrm flipV="1">
              <a:off x="3769" y="2878"/>
              <a:ext cx="17" cy="1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49" name="Freeform 733"/>
            <p:cNvSpPr>
              <a:spLocks/>
            </p:cNvSpPr>
            <p:nvPr/>
          </p:nvSpPr>
          <p:spPr bwMode="auto">
            <a:xfrm>
              <a:off x="3772" y="284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0" name="Line 734"/>
            <p:cNvSpPr>
              <a:spLocks noChangeShapeType="1"/>
            </p:cNvSpPr>
            <p:nvPr/>
          </p:nvSpPr>
          <p:spPr bwMode="auto">
            <a:xfrm flipV="1">
              <a:off x="3786" y="2855"/>
              <a:ext cx="1" cy="2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1" name="Freeform 735"/>
            <p:cNvSpPr>
              <a:spLocks/>
            </p:cNvSpPr>
            <p:nvPr/>
          </p:nvSpPr>
          <p:spPr bwMode="auto">
            <a:xfrm>
              <a:off x="3772" y="294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2" name="Line 736"/>
            <p:cNvSpPr>
              <a:spLocks noChangeShapeType="1"/>
            </p:cNvSpPr>
            <p:nvPr/>
          </p:nvSpPr>
          <p:spPr bwMode="auto">
            <a:xfrm>
              <a:off x="3786" y="2855"/>
              <a:ext cx="1" cy="10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3" name="Freeform 737"/>
            <p:cNvSpPr>
              <a:spLocks/>
            </p:cNvSpPr>
            <p:nvPr/>
          </p:nvSpPr>
          <p:spPr bwMode="auto">
            <a:xfrm>
              <a:off x="3772" y="2907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4" name="Line 738"/>
            <p:cNvSpPr>
              <a:spLocks noChangeShapeType="1"/>
            </p:cNvSpPr>
            <p:nvPr/>
          </p:nvSpPr>
          <p:spPr bwMode="auto">
            <a:xfrm flipV="1">
              <a:off x="3786" y="2922"/>
              <a:ext cx="1" cy="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5" name="Freeform 739"/>
            <p:cNvSpPr>
              <a:spLocks/>
            </p:cNvSpPr>
            <p:nvPr/>
          </p:nvSpPr>
          <p:spPr bwMode="auto">
            <a:xfrm>
              <a:off x="3790" y="2875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6" name="Line 740"/>
            <p:cNvSpPr>
              <a:spLocks noChangeShapeType="1"/>
            </p:cNvSpPr>
            <p:nvPr/>
          </p:nvSpPr>
          <p:spPr bwMode="auto">
            <a:xfrm flipV="1">
              <a:off x="3786" y="2890"/>
              <a:ext cx="18" cy="3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7" name="Freeform 741"/>
            <p:cNvSpPr>
              <a:spLocks/>
            </p:cNvSpPr>
            <p:nvPr/>
          </p:nvSpPr>
          <p:spPr bwMode="auto">
            <a:xfrm>
              <a:off x="3790" y="3019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8" name="Line 742"/>
            <p:cNvSpPr>
              <a:spLocks noChangeShapeType="1"/>
            </p:cNvSpPr>
            <p:nvPr/>
          </p:nvSpPr>
          <p:spPr bwMode="auto">
            <a:xfrm>
              <a:off x="3804" y="2890"/>
              <a:ext cx="1" cy="14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59" name="Freeform 743"/>
            <p:cNvSpPr>
              <a:spLocks/>
            </p:cNvSpPr>
            <p:nvPr/>
          </p:nvSpPr>
          <p:spPr bwMode="auto">
            <a:xfrm>
              <a:off x="3790" y="301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0" name="Line 744"/>
            <p:cNvSpPr>
              <a:spLocks noChangeShapeType="1"/>
            </p:cNvSpPr>
            <p:nvPr/>
          </p:nvSpPr>
          <p:spPr bwMode="auto">
            <a:xfrm flipV="1">
              <a:off x="3804" y="3025"/>
              <a:ext cx="1" cy="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1" name="Freeform 745"/>
            <p:cNvSpPr>
              <a:spLocks/>
            </p:cNvSpPr>
            <p:nvPr/>
          </p:nvSpPr>
          <p:spPr bwMode="auto">
            <a:xfrm>
              <a:off x="3790" y="290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2" name="Line 746"/>
            <p:cNvSpPr>
              <a:spLocks noChangeShapeType="1"/>
            </p:cNvSpPr>
            <p:nvPr/>
          </p:nvSpPr>
          <p:spPr bwMode="auto">
            <a:xfrm flipV="1">
              <a:off x="3804" y="2923"/>
              <a:ext cx="1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3" name="Freeform 747"/>
            <p:cNvSpPr>
              <a:spLocks/>
            </p:cNvSpPr>
            <p:nvPr/>
          </p:nvSpPr>
          <p:spPr bwMode="auto">
            <a:xfrm>
              <a:off x="3807" y="304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4" name="Line 748"/>
            <p:cNvSpPr>
              <a:spLocks noChangeShapeType="1"/>
            </p:cNvSpPr>
            <p:nvPr/>
          </p:nvSpPr>
          <p:spPr bwMode="auto">
            <a:xfrm>
              <a:off x="3804" y="2923"/>
              <a:ext cx="17" cy="14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5" name="Freeform 749"/>
            <p:cNvSpPr>
              <a:spLocks/>
            </p:cNvSpPr>
            <p:nvPr/>
          </p:nvSpPr>
          <p:spPr bwMode="auto">
            <a:xfrm>
              <a:off x="3807" y="3360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6" name="Line 750"/>
            <p:cNvSpPr>
              <a:spLocks noChangeShapeType="1"/>
            </p:cNvSpPr>
            <p:nvPr/>
          </p:nvSpPr>
          <p:spPr bwMode="auto">
            <a:xfrm>
              <a:off x="3821" y="3063"/>
              <a:ext cx="1" cy="3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7" name="Freeform 751"/>
            <p:cNvSpPr>
              <a:spLocks/>
            </p:cNvSpPr>
            <p:nvPr/>
          </p:nvSpPr>
          <p:spPr bwMode="auto">
            <a:xfrm>
              <a:off x="3807" y="314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8" name="Line 752"/>
            <p:cNvSpPr>
              <a:spLocks noChangeShapeType="1"/>
            </p:cNvSpPr>
            <p:nvPr/>
          </p:nvSpPr>
          <p:spPr bwMode="auto">
            <a:xfrm flipV="1">
              <a:off x="3821" y="3158"/>
              <a:ext cx="1" cy="2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69" name="Freeform 753"/>
            <p:cNvSpPr>
              <a:spLocks/>
            </p:cNvSpPr>
            <p:nvPr/>
          </p:nvSpPr>
          <p:spPr bwMode="auto">
            <a:xfrm>
              <a:off x="3807" y="309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0" name="Line 754"/>
            <p:cNvSpPr>
              <a:spLocks noChangeShapeType="1"/>
            </p:cNvSpPr>
            <p:nvPr/>
          </p:nvSpPr>
          <p:spPr bwMode="auto">
            <a:xfrm flipV="1">
              <a:off x="3821" y="3107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1" name="Freeform 755"/>
            <p:cNvSpPr>
              <a:spLocks/>
            </p:cNvSpPr>
            <p:nvPr/>
          </p:nvSpPr>
          <p:spPr bwMode="auto">
            <a:xfrm>
              <a:off x="3824" y="3260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2" name="Line 756"/>
            <p:cNvSpPr>
              <a:spLocks noChangeShapeType="1"/>
            </p:cNvSpPr>
            <p:nvPr/>
          </p:nvSpPr>
          <p:spPr bwMode="auto">
            <a:xfrm>
              <a:off x="3821" y="3107"/>
              <a:ext cx="17" cy="16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3" name="Freeform 757"/>
            <p:cNvSpPr>
              <a:spLocks/>
            </p:cNvSpPr>
            <p:nvPr/>
          </p:nvSpPr>
          <p:spPr bwMode="auto">
            <a:xfrm>
              <a:off x="3824" y="3311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4" name="Line 758"/>
            <p:cNvSpPr>
              <a:spLocks noChangeShapeType="1"/>
            </p:cNvSpPr>
            <p:nvPr/>
          </p:nvSpPr>
          <p:spPr bwMode="auto">
            <a:xfrm>
              <a:off x="3838" y="3274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5" name="Freeform 759"/>
            <p:cNvSpPr>
              <a:spLocks/>
            </p:cNvSpPr>
            <p:nvPr/>
          </p:nvSpPr>
          <p:spPr bwMode="auto">
            <a:xfrm>
              <a:off x="3824" y="3424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6" name="Line 760"/>
            <p:cNvSpPr>
              <a:spLocks noChangeShapeType="1"/>
            </p:cNvSpPr>
            <p:nvPr/>
          </p:nvSpPr>
          <p:spPr bwMode="auto">
            <a:xfrm>
              <a:off x="3838" y="3325"/>
              <a:ext cx="1" cy="1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7" name="Freeform 761"/>
            <p:cNvSpPr>
              <a:spLocks/>
            </p:cNvSpPr>
            <p:nvPr/>
          </p:nvSpPr>
          <p:spPr bwMode="auto">
            <a:xfrm>
              <a:off x="3824" y="3203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8" name="Line 762"/>
            <p:cNvSpPr>
              <a:spLocks noChangeShapeType="1"/>
            </p:cNvSpPr>
            <p:nvPr/>
          </p:nvSpPr>
          <p:spPr bwMode="auto">
            <a:xfrm flipV="1">
              <a:off x="3838" y="3217"/>
              <a:ext cx="1" cy="2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79" name="Freeform 763"/>
            <p:cNvSpPr>
              <a:spLocks/>
            </p:cNvSpPr>
            <p:nvPr/>
          </p:nvSpPr>
          <p:spPr bwMode="auto">
            <a:xfrm>
              <a:off x="3843" y="3329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0" name="Line 764"/>
            <p:cNvSpPr>
              <a:spLocks noChangeShapeType="1"/>
            </p:cNvSpPr>
            <p:nvPr/>
          </p:nvSpPr>
          <p:spPr bwMode="auto">
            <a:xfrm>
              <a:off x="3838" y="3217"/>
              <a:ext cx="19" cy="1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1" name="Freeform 765"/>
            <p:cNvSpPr>
              <a:spLocks/>
            </p:cNvSpPr>
            <p:nvPr/>
          </p:nvSpPr>
          <p:spPr bwMode="auto">
            <a:xfrm>
              <a:off x="3843" y="318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2" name="Line 766"/>
            <p:cNvSpPr>
              <a:spLocks noChangeShapeType="1"/>
            </p:cNvSpPr>
            <p:nvPr/>
          </p:nvSpPr>
          <p:spPr bwMode="auto">
            <a:xfrm flipV="1">
              <a:off x="3857" y="3196"/>
              <a:ext cx="1" cy="1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3" name="Freeform 767"/>
            <p:cNvSpPr>
              <a:spLocks/>
            </p:cNvSpPr>
            <p:nvPr/>
          </p:nvSpPr>
          <p:spPr bwMode="auto">
            <a:xfrm>
              <a:off x="3843" y="3193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4" name="Line 768"/>
            <p:cNvSpPr>
              <a:spLocks noChangeShapeType="1"/>
            </p:cNvSpPr>
            <p:nvPr/>
          </p:nvSpPr>
          <p:spPr bwMode="auto">
            <a:xfrm>
              <a:off x="3857" y="3196"/>
              <a:ext cx="1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5" name="Freeform 769"/>
            <p:cNvSpPr>
              <a:spLocks/>
            </p:cNvSpPr>
            <p:nvPr/>
          </p:nvSpPr>
          <p:spPr bwMode="auto">
            <a:xfrm>
              <a:off x="3843" y="319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6" name="Line 770"/>
            <p:cNvSpPr>
              <a:spLocks noChangeShapeType="1"/>
            </p:cNvSpPr>
            <p:nvPr/>
          </p:nvSpPr>
          <p:spPr bwMode="auto">
            <a:xfrm>
              <a:off x="3857" y="3208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7" name="Freeform 771"/>
            <p:cNvSpPr>
              <a:spLocks/>
            </p:cNvSpPr>
            <p:nvPr/>
          </p:nvSpPr>
          <p:spPr bwMode="auto">
            <a:xfrm>
              <a:off x="3860" y="310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8" name="Line 772"/>
            <p:cNvSpPr>
              <a:spLocks noChangeShapeType="1"/>
            </p:cNvSpPr>
            <p:nvPr/>
          </p:nvSpPr>
          <p:spPr bwMode="auto">
            <a:xfrm flipV="1">
              <a:off x="3857" y="3117"/>
              <a:ext cx="17" cy="9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89" name="Freeform 773"/>
            <p:cNvSpPr>
              <a:spLocks/>
            </p:cNvSpPr>
            <p:nvPr/>
          </p:nvSpPr>
          <p:spPr bwMode="auto">
            <a:xfrm>
              <a:off x="3860" y="302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0" name="Line 774"/>
            <p:cNvSpPr>
              <a:spLocks noChangeShapeType="1"/>
            </p:cNvSpPr>
            <p:nvPr/>
          </p:nvSpPr>
          <p:spPr bwMode="auto">
            <a:xfrm flipV="1">
              <a:off x="3874" y="3038"/>
              <a:ext cx="1" cy="7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1" name="Freeform 775"/>
            <p:cNvSpPr>
              <a:spLocks/>
            </p:cNvSpPr>
            <p:nvPr/>
          </p:nvSpPr>
          <p:spPr bwMode="auto">
            <a:xfrm>
              <a:off x="3860" y="301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2" name="Line 776"/>
            <p:cNvSpPr>
              <a:spLocks noChangeShapeType="1"/>
            </p:cNvSpPr>
            <p:nvPr/>
          </p:nvSpPr>
          <p:spPr bwMode="auto">
            <a:xfrm flipV="1">
              <a:off x="3874" y="3025"/>
              <a:ext cx="1" cy="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3" name="Freeform 777"/>
            <p:cNvSpPr>
              <a:spLocks/>
            </p:cNvSpPr>
            <p:nvPr/>
          </p:nvSpPr>
          <p:spPr bwMode="auto">
            <a:xfrm>
              <a:off x="3860" y="2999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4" name="Line 778"/>
            <p:cNvSpPr>
              <a:spLocks noChangeShapeType="1"/>
            </p:cNvSpPr>
            <p:nvPr/>
          </p:nvSpPr>
          <p:spPr bwMode="auto">
            <a:xfrm flipV="1">
              <a:off x="3874" y="3014"/>
              <a:ext cx="1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5" name="Freeform 779"/>
            <p:cNvSpPr>
              <a:spLocks/>
            </p:cNvSpPr>
            <p:nvPr/>
          </p:nvSpPr>
          <p:spPr bwMode="auto">
            <a:xfrm>
              <a:off x="3877" y="287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6" name="Line 780"/>
            <p:cNvSpPr>
              <a:spLocks noChangeShapeType="1"/>
            </p:cNvSpPr>
            <p:nvPr/>
          </p:nvSpPr>
          <p:spPr bwMode="auto">
            <a:xfrm flipV="1">
              <a:off x="3874" y="2886"/>
              <a:ext cx="17" cy="1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7" name="Freeform 781"/>
            <p:cNvSpPr>
              <a:spLocks/>
            </p:cNvSpPr>
            <p:nvPr/>
          </p:nvSpPr>
          <p:spPr bwMode="auto">
            <a:xfrm>
              <a:off x="3877" y="281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8" name="Line 782"/>
            <p:cNvSpPr>
              <a:spLocks noChangeShapeType="1"/>
            </p:cNvSpPr>
            <p:nvPr/>
          </p:nvSpPr>
          <p:spPr bwMode="auto">
            <a:xfrm flipV="1">
              <a:off x="3891" y="2827"/>
              <a:ext cx="1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199" name="Freeform 783"/>
            <p:cNvSpPr>
              <a:spLocks/>
            </p:cNvSpPr>
            <p:nvPr/>
          </p:nvSpPr>
          <p:spPr bwMode="auto">
            <a:xfrm>
              <a:off x="3877" y="279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0" name="Line 784"/>
            <p:cNvSpPr>
              <a:spLocks noChangeShapeType="1"/>
            </p:cNvSpPr>
            <p:nvPr/>
          </p:nvSpPr>
          <p:spPr bwMode="auto">
            <a:xfrm flipV="1">
              <a:off x="3891" y="2810"/>
              <a:ext cx="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1" name="Freeform 785"/>
            <p:cNvSpPr>
              <a:spLocks/>
            </p:cNvSpPr>
            <p:nvPr/>
          </p:nvSpPr>
          <p:spPr bwMode="auto">
            <a:xfrm>
              <a:off x="3877" y="302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2" name="Line 786"/>
            <p:cNvSpPr>
              <a:spLocks noChangeShapeType="1"/>
            </p:cNvSpPr>
            <p:nvPr/>
          </p:nvSpPr>
          <p:spPr bwMode="auto">
            <a:xfrm>
              <a:off x="3891" y="2810"/>
              <a:ext cx="1" cy="22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3" name="Freeform 787"/>
            <p:cNvSpPr>
              <a:spLocks/>
            </p:cNvSpPr>
            <p:nvPr/>
          </p:nvSpPr>
          <p:spPr bwMode="auto">
            <a:xfrm>
              <a:off x="3894" y="2890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4" name="Line 788"/>
            <p:cNvSpPr>
              <a:spLocks noChangeShapeType="1"/>
            </p:cNvSpPr>
            <p:nvPr/>
          </p:nvSpPr>
          <p:spPr bwMode="auto">
            <a:xfrm flipV="1">
              <a:off x="3891" y="2905"/>
              <a:ext cx="17" cy="1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5" name="Freeform 789"/>
            <p:cNvSpPr>
              <a:spLocks/>
            </p:cNvSpPr>
            <p:nvPr/>
          </p:nvSpPr>
          <p:spPr bwMode="auto">
            <a:xfrm>
              <a:off x="3894" y="287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6" name="Line 790"/>
            <p:cNvSpPr>
              <a:spLocks noChangeShapeType="1"/>
            </p:cNvSpPr>
            <p:nvPr/>
          </p:nvSpPr>
          <p:spPr bwMode="auto">
            <a:xfrm flipV="1">
              <a:off x="3908" y="2893"/>
              <a:ext cx="1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7" name="Freeform 791"/>
            <p:cNvSpPr>
              <a:spLocks/>
            </p:cNvSpPr>
            <p:nvPr/>
          </p:nvSpPr>
          <p:spPr bwMode="auto">
            <a:xfrm>
              <a:off x="3894" y="284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8" name="Line 792"/>
            <p:cNvSpPr>
              <a:spLocks noChangeShapeType="1"/>
            </p:cNvSpPr>
            <p:nvPr/>
          </p:nvSpPr>
          <p:spPr bwMode="auto">
            <a:xfrm flipV="1">
              <a:off x="3908" y="2862"/>
              <a:ext cx="1" cy="3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09" name="Freeform 793"/>
            <p:cNvSpPr>
              <a:spLocks/>
            </p:cNvSpPr>
            <p:nvPr/>
          </p:nvSpPr>
          <p:spPr bwMode="auto">
            <a:xfrm>
              <a:off x="3894" y="300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0" name="Line 794"/>
            <p:cNvSpPr>
              <a:spLocks noChangeShapeType="1"/>
            </p:cNvSpPr>
            <p:nvPr/>
          </p:nvSpPr>
          <p:spPr bwMode="auto">
            <a:xfrm>
              <a:off x="3908" y="2862"/>
              <a:ext cx="1" cy="1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1" name="Freeform 795"/>
            <p:cNvSpPr>
              <a:spLocks/>
            </p:cNvSpPr>
            <p:nvPr/>
          </p:nvSpPr>
          <p:spPr bwMode="auto">
            <a:xfrm>
              <a:off x="3912" y="288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2" name="Line 796"/>
            <p:cNvSpPr>
              <a:spLocks noChangeShapeType="1"/>
            </p:cNvSpPr>
            <p:nvPr/>
          </p:nvSpPr>
          <p:spPr bwMode="auto">
            <a:xfrm flipV="1">
              <a:off x="3908" y="2902"/>
              <a:ext cx="18" cy="1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3" name="Freeform 797"/>
            <p:cNvSpPr>
              <a:spLocks/>
            </p:cNvSpPr>
            <p:nvPr/>
          </p:nvSpPr>
          <p:spPr bwMode="auto">
            <a:xfrm>
              <a:off x="3912" y="284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4" name="Line 798"/>
            <p:cNvSpPr>
              <a:spLocks noChangeShapeType="1"/>
            </p:cNvSpPr>
            <p:nvPr/>
          </p:nvSpPr>
          <p:spPr bwMode="auto">
            <a:xfrm flipV="1">
              <a:off x="3926" y="2856"/>
              <a:ext cx="1" cy="4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5" name="Freeform 799"/>
            <p:cNvSpPr>
              <a:spLocks/>
            </p:cNvSpPr>
            <p:nvPr/>
          </p:nvSpPr>
          <p:spPr bwMode="auto">
            <a:xfrm>
              <a:off x="3912" y="297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6" name="Line 800"/>
            <p:cNvSpPr>
              <a:spLocks noChangeShapeType="1"/>
            </p:cNvSpPr>
            <p:nvPr/>
          </p:nvSpPr>
          <p:spPr bwMode="auto">
            <a:xfrm>
              <a:off x="3926" y="2856"/>
              <a:ext cx="1" cy="12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7" name="Freeform 801"/>
            <p:cNvSpPr>
              <a:spLocks/>
            </p:cNvSpPr>
            <p:nvPr/>
          </p:nvSpPr>
          <p:spPr bwMode="auto">
            <a:xfrm>
              <a:off x="3912" y="296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8" name="Line 802"/>
            <p:cNvSpPr>
              <a:spLocks noChangeShapeType="1"/>
            </p:cNvSpPr>
            <p:nvPr/>
          </p:nvSpPr>
          <p:spPr bwMode="auto">
            <a:xfrm flipV="1">
              <a:off x="3926" y="2978"/>
              <a:ext cx="1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19" name="Freeform 803"/>
            <p:cNvSpPr>
              <a:spLocks/>
            </p:cNvSpPr>
            <p:nvPr/>
          </p:nvSpPr>
          <p:spPr bwMode="auto">
            <a:xfrm>
              <a:off x="3929" y="304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0" name="Line 804"/>
            <p:cNvSpPr>
              <a:spLocks noChangeShapeType="1"/>
            </p:cNvSpPr>
            <p:nvPr/>
          </p:nvSpPr>
          <p:spPr bwMode="auto">
            <a:xfrm>
              <a:off x="3926" y="2978"/>
              <a:ext cx="17" cy="7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1" name="Freeform 805"/>
            <p:cNvSpPr>
              <a:spLocks/>
            </p:cNvSpPr>
            <p:nvPr/>
          </p:nvSpPr>
          <p:spPr bwMode="auto">
            <a:xfrm>
              <a:off x="3929" y="313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2" name="Line 806"/>
            <p:cNvSpPr>
              <a:spLocks noChangeShapeType="1"/>
            </p:cNvSpPr>
            <p:nvPr/>
          </p:nvSpPr>
          <p:spPr bwMode="auto">
            <a:xfrm>
              <a:off x="3943" y="3057"/>
              <a:ext cx="1" cy="8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3" name="Freeform 807"/>
            <p:cNvSpPr>
              <a:spLocks/>
            </p:cNvSpPr>
            <p:nvPr/>
          </p:nvSpPr>
          <p:spPr bwMode="auto">
            <a:xfrm>
              <a:off x="3929" y="301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4" name="Line 808"/>
            <p:cNvSpPr>
              <a:spLocks noChangeShapeType="1"/>
            </p:cNvSpPr>
            <p:nvPr/>
          </p:nvSpPr>
          <p:spPr bwMode="auto">
            <a:xfrm flipV="1">
              <a:off x="3943" y="3025"/>
              <a:ext cx="1" cy="1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5" name="Freeform 809"/>
            <p:cNvSpPr>
              <a:spLocks/>
            </p:cNvSpPr>
            <p:nvPr/>
          </p:nvSpPr>
          <p:spPr bwMode="auto">
            <a:xfrm>
              <a:off x="3929" y="2941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6" name="Line 810"/>
            <p:cNvSpPr>
              <a:spLocks noChangeShapeType="1"/>
            </p:cNvSpPr>
            <p:nvPr/>
          </p:nvSpPr>
          <p:spPr bwMode="auto">
            <a:xfrm flipV="1">
              <a:off x="3943" y="2956"/>
              <a:ext cx="1" cy="6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7" name="Freeform 811"/>
            <p:cNvSpPr>
              <a:spLocks/>
            </p:cNvSpPr>
            <p:nvPr/>
          </p:nvSpPr>
          <p:spPr bwMode="auto">
            <a:xfrm>
              <a:off x="3946" y="329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8" name="Line 812"/>
            <p:cNvSpPr>
              <a:spLocks noChangeShapeType="1"/>
            </p:cNvSpPr>
            <p:nvPr/>
          </p:nvSpPr>
          <p:spPr bwMode="auto">
            <a:xfrm>
              <a:off x="3943" y="2956"/>
              <a:ext cx="17" cy="34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29" name="Freeform 813"/>
            <p:cNvSpPr>
              <a:spLocks/>
            </p:cNvSpPr>
            <p:nvPr/>
          </p:nvSpPr>
          <p:spPr bwMode="auto">
            <a:xfrm>
              <a:off x="3946" y="314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0" name="Line 814"/>
            <p:cNvSpPr>
              <a:spLocks noChangeShapeType="1"/>
            </p:cNvSpPr>
            <p:nvPr/>
          </p:nvSpPr>
          <p:spPr bwMode="auto">
            <a:xfrm flipV="1">
              <a:off x="3960" y="3154"/>
              <a:ext cx="1" cy="1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1" name="Freeform 815"/>
            <p:cNvSpPr>
              <a:spLocks/>
            </p:cNvSpPr>
            <p:nvPr/>
          </p:nvSpPr>
          <p:spPr bwMode="auto">
            <a:xfrm>
              <a:off x="3946" y="3175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2" name="Line 816"/>
            <p:cNvSpPr>
              <a:spLocks noChangeShapeType="1"/>
            </p:cNvSpPr>
            <p:nvPr/>
          </p:nvSpPr>
          <p:spPr bwMode="auto">
            <a:xfrm>
              <a:off x="3960" y="3154"/>
              <a:ext cx="1" cy="3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3" name="Freeform 817"/>
            <p:cNvSpPr>
              <a:spLocks/>
            </p:cNvSpPr>
            <p:nvPr/>
          </p:nvSpPr>
          <p:spPr bwMode="auto">
            <a:xfrm>
              <a:off x="3946" y="323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4" name="Line 818"/>
            <p:cNvSpPr>
              <a:spLocks noChangeShapeType="1"/>
            </p:cNvSpPr>
            <p:nvPr/>
          </p:nvSpPr>
          <p:spPr bwMode="auto">
            <a:xfrm>
              <a:off x="3960" y="3189"/>
              <a:ext cx="1" cy="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5" name="Freeform 819"/>
            <p:cNvSpPr>
              <a:spLocks/>
            </p:cNvSpPr>
            <p:nvPr/>
          </p:nvSpPr>
          <p:spPr bwMode="auto">
            <a:xfrm>
              <a:off x="3963" y="328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6" name="Line 820"/>
            <p:cNvSpPr>
              <a:spLocks noChangeShapeType="1"/>
            </p:cNvSpPr>
            <p:nvPr/>
          </p:nvSpPr>
          <p:spPr bwMode="auto">
            <a:xfrm>
              <a:off x="3960" y="3250"/>
              <a:ext cx="19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7" name="Freeform 821"/>
            <p:cNvSpPr>
              <a:spLocks/>
            </p:cNvSpPr>
            <p:nvPr/>
          </p:nvSpPr>
          <p:spPr bwMode="auto">
            <a:xfrm>
              <a:off x="3963" y="3461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8" name="Line 822"/>
            <p:cNvSpPr>
              <a:spLocks noChangeShapeType="1"/>
            </p:cNvSpPr>
            <p:nvPr/>
          </p:nvSpPr>
          <p:spPr bwMode="auto">
            <a:xfrm>
              <a:off x="3979" y="3301"/>
              <a:ext cx="1" cy="17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39" name="Freeform 823"/>
            <p:cNvSpPr>
              <a:spLocks/>
            </p:cNvSpPr>
            <p:nvPr/>
          </p:nvSpPr>
          <p:spPr bwMode="auto">
            <a:xfrm>
              <a:off x="3963" y="3489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0" name="Line 824"/>
            <p:cNvSpPr>
              <a:spLocks noChangeShapeType="1"/>
            </p:cNvSpPr>
            <p:nvPr/>
          </p:nvSpPr>
          <p:spPr bwMode="auto">
            <a:xfrm>
              <a:off x="3979" y="3475"/>
              <a:ext cx="1" cy="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1" name="Freeform 825"/>
            <p:cNvSpPr>
              <a:spLocks/>
            </p:cNvSpPr>
            <p:nvPr/>
          </p:nvSpPr>
          <p:spPr bwMode="auto">
            <a:xfrm>
              <a:off x="3963" y="3193"/>
              <a:ext cx="30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0" y="15"/>
                </a:cxn>
                <a:cxn ang="0">
                  <a:pos x="16" y="15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30" y="15"/>
                  </a:lnTo>
                  <a:lnTo>
                    <a:pt x="16" y="15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2" name="Line 826"/>
            <p:cNvSpPr>
              <a:spLocks noChangeShapeType="1"/>
            </p:cNvSpPr>
            <p:nvPr/>
          </p:nvSpPr>
          <p:spPr bwMode="auto">
            <a:xfrm flipV="1">
              <a:off x="3979" y="3208"/>
              <a:ext cx="1" cy="2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3" name="Freeform 827"/>
            <p:cNvSpPr>
              <a:spLocks/>
            </p:cNvSpPr>
            <p:nvPr/>
          </p:nvSpPr>
          <p:spPr bwMode="auto">
            <a:xfrm>
              <a:off x="3981" y="309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4" name="Line 828"/>
            <p:cNvSpPr>
              <a:spLocks noChangeShapeType="1"/>
            </p:cNvSpPr>
            <p:nvPr/>
          </p:nvSpPr>
          <p:spPr bwMode="auto">
            <a:xfrm flipV="1">
              <a:off x="3979" y="3110"/>
              <a:ext cx="17" cy="9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5" name="Freeform 829"/>
            <p:cNvSpPr>
              <a:spLocks/>
            </p:cNvSpPr>
            <p:nvPr/>
          </p:nvSpPr>
          <p:spPr bwMode="auto">
            <a:xfrm>
              <a:off x="3981" y="3022"/>
              <a:ext cx="29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6" name="Line 830"/>
            <p:cNvSpPr>
              <a:spLocks noChangeShapeType="1"/>
            </p:cNvSpPr>
            <p:nvPr/>
          </p:nvSpPr>
          <p:spPr bwMode="auto">
            <a:xfrm flipV="1">
              <a:off x="3996" y="3036"/>
              <a:ext cx="1" cy="7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7" name="Freeform 831"/>
            <p:cNvSpPr>
              <a:spLocks/>
            </p:cNvSpPr>
            <p:nvPr/>
          </p:nvSpPr>
          <p:spPr bwMode="auto">
            <a:xfrm>
              <a:off x="3981" y="315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8" name="Line 832"/>
            <p:cNvSpPr>
              <a:spLocks noChangeShapeType="1"/>
            </p:cNvSpPr>
            <p:nvPr/>
          </p:nvSpPr>
          <p:spPr bwMode="auto">
            <a:xfrm>
              <a:off x="3996" y="3036"/>
              <a:ext cx="1" cy="13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49" name="Freeform 833"/>
            <p:cNvSpPr>
              <a:spLocks/>
            </p:cNvSpPr>
            <p:nvPr/>
          </p:nvSpPr>
          <p:spPr bwMode="auto">
            <a:xfrm>
              <a:off x="3981" y="315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0" name="Line 834"/>
            <p:cNvSpPr>
              <a:spLocks noChangeShapeType="1"/>
            </p:cNvSpPr>
            <p:nvPr/>
          </p:nvSpPr>
          <p:spPr bwMode="auto">
            <a:xfrm>
              <a:off x="3996" y="3171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1" name="Freeform 835"/>
            <p:cNvSpPr>
              <a:spLocks/>
            </p:cNvSpPr>
            <p:nvPr/>
          </p:nvSpPr>
          <p:spPr bwMode="auto">
            <a:xfrm>
              <a:off x="3998" y="2764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2" name="Line 836"/>
            <p:cNvSpPr>
              <a:spLocks noChangeShapeType="1"/>
            </p:cNvSpPr>
            <p:nvPr/>
          </p:nvSpPr>
          <p:spPr bwMode="auto">
            <a:xfrm flipV="1">
              <a:off x="3996" y="2779"/>
              <a:ext cx="17" cy="39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3" name="Freeform 837"/>
            <p:cNvSpPr>
              <a:spLocks/>
            </p:cNvSpPr>
            <p:nvPr/>
          </p:nvSpPr>
          <p:spPr bwMode="auto">
            <a:xfrm>
              <a:off x="3998" y="2982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4" name="Line 838"/>
            <p:cNvSpPr>
              <a:spLocks noChangeShapeType="1"/>
            </p:cNvSpPr>
            <p:nvPr/>
          </p:nvSpPr>
          <p:spPr bwMode="auto">
            <a:xfrm>
              <a:off x="4013" y="2779"/>
              <a:ext cx="1" cy="2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5" name="Freeform 839"/>
            <p:cNvSpPr>
              <a:spLocks/>
            </p:cNvSpPr>
            <p:nvPr/>
          </p:nvSpPr>
          <p:spPr bwMode="auto">
            <a:xfrm>
              <a:off x="3998" y="2958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6" name="Line 840"/>
            <p:cNvSpPr>
              <a:spLocks noChangeShapeType="1"/>
            </p:cNvSpPr>
            <p:nvPr/>
          </p:nvSpPr>
          <p:spPr bwMode="auto">
            <a:xfrm flipV="1">
              <a:off x="4013" y="2973"/>
              <a:ext cx="1" cy="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7" name="Freeform 841"/>
            <p:cNvSpPr>
              <a:spLocks/>
            </p:cNvSpPr>
            <p:nvPr/>
          </p:nvSpPr>
          <p:spPr bwMode="auto">
            <a:xfrm>
              <a:off x="3998" y="291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8" name="Line 842"/>
            <p:cNvSpPr>
              <a:spLocks noChangeShapeType="1"/>
            </p:cNvSpPr>
            <p:nvPr/>
          </p:nvSpPr>
          <p:spPr bwMode="auto">
            <a:xfrm flipV="1">
              <a:off x="4013" y="2930"/>
              <a:ext cx="1" cy="4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59" name="Freeform 843"/>
            <p:cNvSpPr>
              <a:spLocks/>
            </p:cNvSpPr>
            <p:nvPr/>
          </p:nvSpPr>
          <p:spPr bwMode="auto">
            <a:xfrm>
              <a:off x="4015" y="285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0" name="Line 844"/>
            <p:cNvSpPr>
              <a:spLocks noChangeShapeType="1"/>
            </p:cNvSpPr>
            <p:nvPr/>
          </p:nvSpPr>
          <p:spPr bwMode="auto">
            <a:xfrm flipV="1">
              <a:off x="4013" y="2868"/>
              <a:ext cx="17" cy="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1" name="Freeform 845"/>
            <p:cNvSpPr>
              <a:spLocks/>
            </p:cNvSpPr>
            <p:nvPr/>
          </p:nvSpPr>
          <p:spPr bwMode="auto">
            <a:xfrm>
              <a:off x="4015" y="279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2" name="Line 846"/>
            <p:cNvSpPr>
              <a:spLocks noChangeShapeType="1"/>
            </p:cNvSpPr>
            <p:nvPr/>
          </p:nvSpPr>
          <p:spPr bwMode="auto">
            <a:xfrm flipV="1">
              <a:off x="4030" y="2811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3" name="Freeform 847"/>
            <p:cNvSpPr>
              <a:spLocks/>
            </p:cNvSpPr>
            <p:nvPr/>
          </p:nvSpPr>
          <p:spPr bwMode="auto">
            <a:xfrm>
              <a:off x="4015" y="277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4" name="Line 848"/>
            <p:cNvSpPr>
              <a:spLocks noChangeShapeType="1"/>
            </p:cNvSpPr>
            <p:nvPr/>
          </p:nvSpPr>
          <p:spPr bwMode="auto">
            <a:xfrm flipV="1">
              <a:off x="4030" y="2790"/>
              <a:ext cx="1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5" name="Freeform 849"/>
            <p:cNvSpPr>
              <a:spLocks/>
            </p:cNvSpPr>
            <p:nvPr/>
          </p:nvSpPr>
          <p:spPr bwMode="auto">
            <a:xfrm>
              <a:off x="4015" y="304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6" name="Line 850"/>
            <p:cNvSpPr>
              <a:spLocks noChangeShapeType="1"/>
            </p:cNvSpPr>
            <p:nvPr/>
          </p:nvSpPr>
          <p:spPr bwMode="auto">
            <a:xfrm>
              <a:off x="4030" y="2790"/>
              <a:ext cx="1" cy="27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7" name="Freeform 851"/>
            <p:cNvSpPr>
              <a:spLocks/>
            </p:cNvSpPr>
            <p:nvPr/>
          </p:nvSpPr>
          <p:spPr bwMode="auto">
            <a:xfrm>
              <a:off x="4032" y="2895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8" name="Line 852"/>
            <p:cNvSpPr>
              <a:spLocks noChangeShapeType="1"/>
            </p:cNvSpPr>
            <p:nvPr/>
          </p:nvSpPr>
          <p:spPr bwMode="auto">
            <a:xfrm flipV="1">
              <a:off x="4030" y="2909"/>
              <a:ext cx="18" cy="1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69" name="Freeform 853"/>
            <p:cNvSpPr>
              <a:spLocks/>
            </p:cNvSpPr>
            <p:nvPr/>
          </p:nvSpPr>
          <p:spPr bwMode="auto">
            <a:xfrm>
              <a:off x="4032" y="3130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0" name="Line 854"/>
            <p:cNvSpPr>
              <a:spLocks noChangeShapeType="1"/>
            </p:cNvSpPr>
            <p:nvPr/>
          </p:nvSpPr>
          <p:spPr bwMode="auto">
            <a:xfrm>
              <a:off x="4048" y="2909"/>
              <a:ext cx="1" cy="23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1" name="Freeform 855"/>
            <p:cNvSpPr>
              <a:spLocks/>
            </p:cNvSpPr>
            <p:nvPr/>
          </p:nvSpPr>
          <p:spPr bwMode="auto">
            <a:xfrm>
              <a:off x="4032" y="2988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2" name="Line 856"/>
            <p:cNvSpPr>
              <a:spLocks noChangeShapeType="1"/>
            </p:cNvSpPr>
            <p:nvPr/>
          </p:nvSpPr>
          <p:spPr bwMode="auto">
            <a:xfrm flipV="1">
              <a:off x="4048" y="3002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3" name="Freeform 857"/>
            <p:cNvSpPr>
              <a:spLocks/>
            </p:cNvSpPr>
            <p:nvPr/>
          </p:nvSpPr>
          <p:spPr bwMode="auto">
            <a:xfrm>
              <a:off x="4032" y="2948"/>
              <a:ext cx="30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0" y="15"/>
                </a:cxn>
                <a:cxn ang="0">
                  <a:pos x="16" y="15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30" y="15"/>
                  </a:lnTo>
                  <a:lnTo>
                    <a:pt x="16" y="15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4" name="Line 858"/>
            <p:cNvSpPr>
              <a:spLocks noChangeShapeType="1"/>
            </p:cNvSpPr>
            <p:nvPr/>
          </p:nvSpPr>
          <p:spPr bwMode="auto">
            <a:xfrm flipV="1">
              <a:off x="4048" y="2963"/>
              <a:ext cx="1" cy="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5" name="Freeform 859"/>
            <p:cNvSpPr>
              <a:spLocks/>
            </p:cNvSpPr>
            <p:nvPr/>
          </p:nvSpPr>
          <p:spPr bwMode="auto">
            <a:xfrm>
              <a:off x="4051" y="301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6" name="Line 860"/>
            <p:cNvSpPr>
              <a:spLocks noChangeShapeType="1"/>
            </p:cNvSpPr>
            <p:nvPr/>
          </p:nvSpPr>
          <p:spPr bwMode="auto">
            <a:xfrm>
              <a:off x="4048" y="2963"/>
              <a:ext cx="17" cy="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7" name="Freeform 861"/>
            <p:cNvSpPr>
              <a:spLocks/>
            </p:cNvSpPr>
            <p:nvPr/>
          </p:nvSpPr>
          <p:spPr bwMode="auto">
            <a:xfrm>
              <a:off x="4051" y="316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8" name="Line 862"/>
            <p:cNvSpPr>
              <a:spLocks noChangeShapeType="1"/>
            </p:cNvSpPr>
            <p:nvPr/>
          </p:nvSpPr>
          <p:spPr bwMode="auto">
            <a:xfrm>
              <a:off x="4065" y="3025"/>
              <a:ext cx="1" cy="1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79" name="Freeform 863"/>
            <p:cNvSpPr>
              <a:spLocks/>
            </p:cNvSpPr>
            <p:nvPr/>
          </p:nvSpPr>
          <p:spPr bwMode="auto">
            <a:xfrm>
              <a:off x="4051" y="298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0" name="Line 864"/>
            <p:cNvSpPr>
              <a:spLocks noChangeShapeType="1"/>
            </p:cNvSpPr>
            <p:nvPr/>
          </p:nvSpPr>
          <p:spPr bwMode="auto">
            <a:xfrm flipV="1">
              <a:off x="4065" y="2994"/>
              <a:ext cx="1" cy="1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1" name="Freeform 865"/>
            <p:cNvSpPr>
              <a:spLocks/>
            </p:cNvSpPr>
            <p:nvPr/>
          </p:nvSpPr>
          <p:spPr bwMode="auto">
            <a:xfrm>
              <a:off x="4051" y="306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2" name="Line 866"/>
            <p:cNvSpPr>
              <a:spLocks noChangeShapeType="1"/>
            </p:cNvSpPr>
            <p:nvPr/>
          </p:nvSpPr>
          <p:spPr bwMode="auto">
            <a:xfrm>
              <a:off x="4065" y="2994"/>
              <a:ext cx="1" cy="8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3" name="Freeform 867"/>
            <p:cNvSpPr>
              <a:spLocks/>
            </p:cNvSpPr>
            <p:nvPr/>
          </p:nvSpPr>
          <p:spPr bwMode="auto">
            <a:xfrm>
              <a:off x="4069" y="327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4" name="Line 868"/>
            <p:cNvSpPr>
              <a:spLocks noChangeShapeType="1"/>
            </p:cNvSpPr>
            <p:nvPr/>
          </p:nvSpPr>
          <p:spPr bwMode="auto">
            <a:xfrm>
              <a:off x="4065" y="3080"/>
              <a:ext cx="18" cy="20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5" name="Freeform 869"/>
            <p:cNvSpPr>
              <a:spLocks/>
            </p:cNvSpPr>
            <p:nvPr/>
          </p:nvSpPr>
          <p:spPr bwMode="auto">
            <a:xfrm>
              <a:off x="4069" y="330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6" name="Line 870"/>
            <p:cNvSpPr>
              <a:spLocks noChangeShapeType="1"/>
            </p:cNvSpPr>
            <p:nvPr/>
          </p:nvSpPr>
          <p:spPr bwMode="auto">
            <a:xfrm>
              <a:off x="4083" y="3287"/>
              <a:ext cx="1" cy="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7" name="Freeform 871"/>
            <p:cNvSpPr>
              <a:spLocks/>
            </p:cNvSpPr>
            <p:nvPr/>
          </p:nvSpPr>
          <p:spPr bwMode="auto">
            <a:xfrm>
              <a:off x="4069" y="313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8" name="Line 872"/>
            <p:cNvSpPr>
              <a:spLocks noChangeShapeType="1"/>
            </p:cNvSpPr>
            <p:nvPr/>
          </p:nvSpPr>
          <p:spPr bwMode="auto">
            <a:xfrm flipV="1">
              <a:off x="4083" y="3148"/>
              <a:ext cx="1" cy="17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89" name="Freeform 873"/>
            <p:cNvSpPr>
              <a:spLocks/>
            </p:cNvSpPr>
            <p:nvPr/>
          </p:nvSpPr>
          <p:spPr bwMode="auto">
            <a:xfrm>
              <a:off x="4069" y="3226"/>
              <a:ext cx="29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6"/>
                  </a:moveTo>
                  <a:lnTo>
                    <a:pt x="29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0" name="Line 874"/>
            <p:cNvSpPr>
              <a:spLocks noChangeShapeType="1"/>
            </p:cNvSpPr>
            <p:nvPr/>
          </p:nvSpPr>
          <p:spPr bwMode="auto">
            <a:xfrm>
              <a:off x="4083" y="3148"/>
              <a:ext cx="1" cy="9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1" name="Freeform 875"/>
            <p:cNvSpPr>
              <a:spLocks/>
            </p:cNvSpPr>
            <p:nvPr/>
          </p:nvSpPr>
          <p:spPr bwMode="auto">
            <a:xfrm>
              <a:off x="4086" y="3281"/>
              <a:ext cx="29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6"/>
                  </a:moveTo>
                  <a:lnTo>
                    <a:pt x="29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2" name="Line 876"/>
            <p:cNvSpPr>
              <a:spLocks noChangeShapeType="1"/>
            </p:cNvSpPr>
            <p:nvPr/>
          </p:nvSpPr>
          <p:spPr bwMode="auto">
            <a:xfrm>
              <a:off x="4083" y="3242"/>
              <a:ext cx="17" cy="5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3" name="Freeform 877"/>
            <p:cNvSpPr>
              <a:spLocks/>
            </p:cNvSpPr>
            <p:nvPr/>
          </p:nvSpPr>
          <p:spPr bwMode="auto">
            <a:xfrm>
              <a:off x="4086" y="331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4" name="Line 878"/>
            <p:cNvSpPr>
              <a:spLocks noChangeShapeType="1"/>
            </p:cNvSpPr>
            <p:nvPr/>
          </p:nvSpPr>
          <p:spPr bwMode="auto">
            <a:xfrm>
              <a:off x="4100" y="3297"/>
              <a:ext cx="1" cy="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5" name="Freeform 879"/>
            <p:cNvSpPr>
              <a:spLocks/>
            </p:cNvSpPr>
            <p:nvPr/>
          </p:nvSpPr>
          <p:spPr bwMode="auto">
            <a:xfrm>
              <a:off x="4086" y="3324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6" name="Line 880"/>
            <p:cNvSpPr>
              <a:spLocks noChangeShapeType="1"/>
            </p:cNvSpPr>
            <p:nvPr/>
          </p:nvSpPr>
          <p:spPr bwMode="auto">
            <a:xfrm>
              <a:off x="4100" y="3331"/>
              <a:ext cx="1" cy="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7" name="Freeform 881"/>
            <p:cNvSpPr>
              <a:spLocks/>
            </p:cNvSpPr>
            <p:nvPr/>
          </p:nvSpPr>
          <p:spPr bwMode="auto">
            <a:xfrm>
              <a:off x="4086" y="3329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8" name="Line 882"/>
            <p:cNvSpPr>
              <a:spLocks noChangeShapeType="1"/>
            </p:cNvSpPr>
            <p:nvPr/>
          </p:nvSpPr>
          <p:spPr bwMode="auto">
            <a:xfrm>
              <a:off x="4100" y="3339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299" name="Freeform 883"/>
            <p:cNvSpPr>
              <a:spLocks/>
            </p:cNvSpPr>
            <p:nvPr/>
          </p:nvSpPr>
          <p:spPr bwMode="auto">
            <a:xfrm>
              <a:off x="4103" y="325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0" name="Line 884"/>
            <p:cNvSpPr>
              <a:spLocks noChangeShapeType="1"/>
            </p:cNvSpPr>
            <p:nvPr/>
          </p:nvSpPr>
          <p:spPr bwMode="auto">
            <a:xfrm flipV="1">
              <a:off x="4100" y="3271"/>
              <a:ext cx="17" cy="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1" name="Freeform 885"/>
            <p:cNvSpPr>
              <a:spLocks/>
            </p:cNvSpPr>
            <p:nvPr/>
          </p:nvSpPr>
          <p:spPr bwMode="auto">
            <a:xfrm>
              <a:off x="4103" y="330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2" name="Line 886"/>
            <p:cNvSpPr>
              <a:spLocks noChangeShapeType="1"/>
            </p:cNvSpPr>
            <p:nvPr/>
          </p:nvSpPr>
          <p:spPr bwMode="auto">
            <a:xfrm>
              <a:off x="4117" y="3271"/>
              <a:ext cx="1" cy="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3" name="Freeform 887"/>
            <p:cNvSpPr>
              <a:spLocks/>
            </p:cNvSpPr>
            <p:nvPr/>
          </p:nvSpPr>
          <p:spPr bwMode="auto">
            <a:xfrm>
              <a:off x="4103" y="333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4" name="Line 888"/>
            <p:cNvSpPr>
              <a:spLocks noChangeShapeType="1"/>
            </p:cNvSpPr>
            <p:nvPr/>
          </p:nvSpPr>
          <p:spPr bwMode="auto">
            <a:xfrm>
              <a:off x="4117" y="3318"/>
              <a:ext cx="1" cy="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5" name="Freeform 889"/>
            <p:cNvSpPr>
              <a:spLocks/>
            </p:cNvSpPr>
            <p:nvPr/>
          </p:nvSpPr>
          <p:spPr bwMode="auto">
            <a:xfrm>
              <a:off x="4103" y="3358"/>
              <a:ext cx="28" cy="2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6" name="Line 890"/>
            <p:cNvSpPr>
              <a:spLocks noChangeShapeType="1"/>
            </p:cNvSpPr>
            <p:nvPr/>
          </p:nvSpPr>
          <p:spPr bwMode="auto">
            <a:xfrm>
              <a:off x="4117" y="3348"/>
              <a:ext cx="1" cy="2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7" name="Freeform 891"/>
            <p:cNvSpPr>
              <a:spLocks/>
            </p:cNvSpPr>
            <p:nvPr/>
          </p:nvSpPr>
          <p:spPr bwMode="auto">
            <a:xfrm>
              <a:off x="4122" y="305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8" name="Line 892"/>
            <p:cNvSpPr>
              <a:spLocks noChangeShapeType="1"/>
            </p:cNvSpPr>
            <p:nvPr/>
          </p:nvSpPr>
          <p:spPr bwMode="auto">
            <a:xfrm flipV="1">
              <a:off x="4117" y="3067"/>
              <a:ext cx="19" cy="30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09" name="Freeform 893"/>
            <p:cNvSpPr>
              <a:spLocks/>
            </p:cNvSpPr>
            <p:nvPr/>
          </p:nvSpPr>
          <p:spPr bwMode="auto">
            <a:xfrm>
              <a:off x="4122" y="312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0" name="Line 894"/>
            <p:cNvSpPr>
              <a:spLocks noChangeShapeType="1"/>
            </p:cNvSpPr>
            <p:nvPr/>
          </p:nvSpPr>
          <p:spPr bwMode="auto">
            <a:xfrm>
              <a:off x="4136" y="3067"/>
              <a:ext cx="1" cy="6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1" name="Freeform 895"/>
            <p:cNvSpPr>
              <a:spLocks/>
            </p:cNvSpPr>
            <p:nvPr/>
          </p:nvSpPr>
          <p:spPr bwMode="auto">
            <a:xfrm>
              <a:off x="4122" y="302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2" name="Line 896"/>
            <p:cNvSpPr>
              <a:spLocks noChangeShapeType="1"/>
            </p:cNvSpPr>
            <p:nvPr/>
          </p:nvSpPr>
          <p:spPr bwMode="auto">
            <a:xfrm flipV="1">
              <a:off x="4136" y="3043"/>
              <a:ext cx="1" cy="9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3" name="Freeform 897"/>
            <p:cNvSpPr>
              <a:spLocks/>
            </p:cNvSpPr>
            <p:nvPr/>
          </p:nvSpPr>
          <p:spPr bwMode="auto">
            <a:xfrm>
              <a:off x="4122" y="307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4" name="Line 898"/>
            <p:cNvSpPr>
              <a:spLocks noChangeShapeType="1"/>
            </p:cNvSpPr>
            <p:nvPr/>
          </p:nvSpPr>
          <p:spPr bwMode="auto">
            <a:xfrm>
              <a:off x="4136" y="3043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5" name="Freeform 899"/>
            <p:cNvSpPr>
              <a:spLocks/>
            </p:cNvSpPr>
            <p:nvPr/>
          </p:nvSpPr>
          <p:spPr bwMode="auto">
            <a:xfrm>
              <a:off x="4139" y="2856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6" name="Line 900"/>
            <p:cNvSpPr>
              <a:spLocks noChangeShapeType="1"/>
            </p:cNvSpPr>
            <p:nvPr/>
          </p:nvSpPr>
          <p:spPr bwMode="auto">
            <a:xfrm flipV="1">
              <a:off x="4136" y="2871"/>
              <a:ext cx="17" cy="2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7" name="Freeform 901"/>
            <p:cNvSpPr>
              <a:spLocks/>
            </p:cNvSpPr>
            <p:nvPr/>
          </p:nvSpPr>
          <p:spPr bwMode="auto">
            <a:xfrm>
              <a:off x="4139" y="282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8" name="Line 902"/>
            <p:cNvSpPr>
              <a:spLocks noChangeShapeType="1"/>
            </p:cNvSpPr>
            <p:nvPr/>
          </p:nvSpPr>
          <p:spPr bwMode="auto">
            <a:xfrm flipV="1">
              <a:off x="4153" y="2838"/>
              <a:ext cx="1" cy="3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19" name="Freeform 903"/>
            <p:cNvSpPr>
              <a:spLocks/>
            </p:cNvSpPr>
            <p:nvPr/>
          </p:nvSpPr>
          <p:spPr bwMode="auto">
            <a:xfrm>
              <a:off x="4139" y="2917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0" name="Line 904"/>
            <p:cNvSpPr>
              <a:spLocks noChangeShapeType="1"/>
            </p:cNvSpPr>
            <p:nvPr/>
          </p:nvSpPr>
          <p:spPr bwMode="auto">
            <a:xfrm>
              <a:off x="4153" y="2838"/>
              <a:ext cx="1" cy="9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1" name="Freeform 905"/>
            <p:cNvSpPr>
              <a:spLocks/>
            </p:cNvSpPr>
            <p:nvPr/>
          </p:nvSpPr>
          <p:spPr bwMode="auto">
            <a:xfrm>
              <a:off x="4139" y="290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2" name="Line 906"/>
            <p:cNvSpPr>
              <a:spLocks noChangeShapeType="1"/>
            </p:cNvSpPr>
            <p:nvPr/>
          </p:nvSpPr>
          <p:spPr bwMode="auto">
            <a:xfrm flipV="1">
              <a:off x="4153" y="2923"/>
              <a:ext cx="1" cy="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3" name="Freeform 907"/>
            <p:cNvSpPr>
              <a:spLocks/>
            </p:cNvSpPr>
            <p:nvPr/>
          </p:nvSpPr>
          <p:spPr bwMode="auto">
            <a:xfrm>
              <a:off x="4156" y="285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4" name="Line 908"/>
            <p:cNvSpPr>
              <a:spLocks noChangeShapeType="1"/>
            </p:cNvSpPr>
            <p:nvPr/>
          </p:nvSpPr>
          <p:spPr bwMode="auto">
            <a:xfrm flipV="1">
              <a:off x="4153" y="2869"/>
              <a:ext cx="17" cy="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5" name="Freeform 909"/>
            <p:cNvSpPr>
              <a:spLocks/>
            </p:cNvSpPr>
            <p:nvPr/>
          </p:nvSpPr>
          <p:spPr bwMode="auto">
            <a:xfrm>
              <a:off x="4156" y="275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6" name="Line 910"/>
            <p:cNvSpPr>
              <a:spLocks noChangeShapeType="1"/>
            </p:cNvSpPr>
            <p:nvPr/>
          </p:nvSpPr>
          <p:spPr bwMode="auto">
            <a:xfrm flipV="1">
              <a:off x="4170" y="2769"/>
              <a:ext cx="1" cy="10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7" name="Freeform 911"/>
            <p:cNvSpPr>
              <a:spLocks/>
            </p:cNvSpPr>
            <p:nvPr/>
          </p:nvSpPr>
          <p:spPr bwMode="auto">
            <a:xfrm>
              <a:off x="4156" y="295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8" name="Line 912"/>
            <p:cNvSpPr>
              <a:spLocks noChangeShapeType="1"/>
            </p:cNvSpPr>
            <p:nvPr/>
          </p:nvSpPr>
          <p:spPr bwMode="auto">
            <a:xfrm>
              <a:off x="4170" y="2769"/>
              <a:ext cx="1" cy="19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29" name="Freeform 913"/>
            <p:cNvSpPr>
              <a:spLocks/>
            </p:cNvSpPr>
            <p:nvPr/>
          </p:nvSpPr>
          <p:spPr bwMode="auto">
            <a:xfrm>
              <a:off x="4156" y="2917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0" name="Line 914"/>
            <p:cNvSpPr>
              <a:spLocks noChangeShapeType="1"/>
            </p:cNvSpPr>
            <p:nvPr/>
          </p:nvSpPr>
          <p:spPr bwMode="auto">
            <a:xfrm flipV="1">
              <a:off x="4170" y="2931"/>
              <a:ext cx="1" cy="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1" name="Freeform 915"/>
            <p:cNvSpPr>
              <a:spLocks/>
            </p:cNvSpPr>
            <p:nvPr/>
          </p:nvSpPr>
          <p:spPr bwMode="auto">
            <a:xfrm>
              <a:off x="4173" y="3082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2" name="Line 916"/>
            <p:cNvSpPr>
              <a:spLocks noChangeShapeType="1"/>
            </p:cNvSpPr>
            <p:nvPr/>
          </p:nvSpPr>
          <p:spPr bwMode="auto">
            <a:xfrm>
              <a:off x="4170" y="2931"/>
              <a:ext cx="18" cy="16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3" name="Freeform 917"/>
            <p:cNvSpPr>
              <a:spLocks/>
            </p:cNvSpPr>
            <p:nvPr/>
          </p:nvSpPr>
          <p:spPr bwMode="auto">
            <a:xfrm>
              <a:off x="4173" y="2937"/>
              <a:ext cx="29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5" y="16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6"/>
                  </a:moveTo>
                  <a:lnTo>
                    <a:pt x="29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4" name="Line 918"/>
            <p:cNvSpPr>
              <a:spLocks noChangeShapeType="1"/>
            </p:cNvSpPr>
            <p:nvPr/>
          </p:nvSpPr>
          <p:spPr bwMode="auto">
            <a:xfrm flipV="1">
              <a:off x="4188" y="2953"/>
              <a:ext cx="1" cy="14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5" name="Freeform 919"/>
            <p:cNvSpPr>
              <a:spLocks/>
            </p:cNvSpPr>
            <p:nvPr/>
          </p:nvSpPr>
          <p:spPr bwMode="auto">
            <a:xfrm>
              <a:off x="4173" y="291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6" name="Line 920"/>
            <p:cNvSpPr>
              <a:spLocks noChangeShapeType="1"/>
            </p:cNvSpPr>
            <p:nvPr/>
          </p:nvSpPr>
          <p:spPr bwMode="auto">
            <a:xfrm flipV="1">
              <a:off x="4188" y="2927"/>
              <a:ext cx="1" cy="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7" name="Freeform 921"/>
            <p:cNvSpPr>
              <a:spLocks/>
            </p:cNvSpPr>
            <p:nvPr/>
          </p:nvSpPr>
          <p:spPr bwMode="auto">
            <a:xfrm>
              <a:off x="4173" y="290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8" name="Line 922"/>
            <p:cNvSpPr>
              <a:spLocks noChangeShapeType="1"/>
            </p:cNvSpPr>
            <p:nvPr/>
          </p:nvSpPr>
          <p:spPr bwMode="auto">
            <a:xfrm flipV="1">
              <a:off x="4188" y="2923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39" name="Freeform 923"/>
            <p:cNvSpPr>
              <a:spLocks/>
            </p:cNvSpPr>
            <p:nvPr/>
          </p:nvSpPr>
          <p:spPr bwMode="auto">
            <a:xfrm>
              <a:off x="4191" y="305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0" name="Line 924"/>
            <p:cNvSpPr>
              <a:spLocks noChangeShapeType="1"/>
            </p:cNvSpPr>
            <p:nvPr/>
          </p:nvSpPr>
          <p:spPr bwMode="auto">
            <a:xfrm>
              <a:off x="4188" y="2923"/>
              <a:ext cx="1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6653213" y="4186238"/>
            <a:ext cx="735012" cy="1438275"/>
            <a:chOff x="4191" y="2637"/>
            <a:chExt cx="463" cy="906"/>
          </a:xfrm>
        </p:grpSpPr>
        <p:sp>
          <p:nvSpPr>
            <p:cNvPr id="445342" name="Freeform 926"/>
            <p:cNvSpPr>
              <a:spLocks/>
            </p:cNvSpPr>
            <p:nvPr/>
          </p:nvSpPr>
          <p:spPr bwMode="auto">
            <a:xfrm>
              <a:off x="4191" y="3124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3" name="Line 927"/>
            <p:cNvSpPr>
              <a:spLocks noChangeShapeType="1"/>
            </p:cNvSpPr>
            <p:nvPr/>
          </p:nvSpPr>
          <p:spPr bwMode="auto">
            <a:xfrm>
              <a:off x="4205" y="3067"/>
              <a:ext cx="1" cy="7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4" name="Freeform 928"/>
            <p:cNvSpPr>
              <a:spLocks/>
            </p:cNvSpPr>
            <p:nvPr/>
          </p:nvSpPr>
          <p:spPr bwMode="auto">
            <a:xfrm>
              <a:off x="4191" y="308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5" name="Line 929"/>
            <p:cNvSpPr>
              <a:spLocks noChangeShapeType="1"/>
            </p:cNvSpPr>
            <p:nvPr/>
          </p:nvSpPr>
          <p:spPr bwMode="auto">
            <a:xfrm flipV="1">
              <a:off x="4205" y="3096"/>
              <a:ext cx="1" cy="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6" name="Freeform 930"/>
            <p:cNvSpPr>
              <a:spLocks/>
            </p:cNvSpPr>
            <p:nvPr/>
          </p:nvSpPr>
          <p:spPr bwMode="auto">
            <a:xfrm>
              <a:off x="4191" y="3009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7" name="Line 931"/>
            <p:cNvSpPr>
              <a:spLocks noChangeShapeType="1"/>
            </p:cNvSpPr>
            <p:nvPr/>
          </p:nvSpPr>
          <p:spPr bwMode="auto">
            <a:xfrm flipV="1">
              <a:off x="4205" y="3024"/>
              <a:ext cx="1" cy="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8" name="Freeform 932"/>
            <p:cNvSpPr>
              <a:spLocks/>
            </p:cNvSpPr>
            <p:nvPr/>
          </p:nvSpPr>
          <p:spPr bwMode="auto">
            <a:xfrm>
              <a:off x="4208" y="330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49" name="Line 933"/>
            <p:cNvSpPr>
              <a:spLocks noChangeShapeType="1"/>
            </p:cNvSpPr>
            <p:nvPr/>
          </p:nvSpPr>
          <p:spPr bwMode="auto">
            <a:xfrm>
              <a:off x="4205" y="3024"/>
              <a:ext cx="17" cy="29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0" name="Freeform 934"/>
            <p:cNvSpPr>
              <a:spLocks/>
            </p:cNvSpPr>
            <p:nvPr/>
          </p:nvSpPr>
          <p:spPr bwMode="auto">
            <a:xfrm>
              <a:off x="4208" y="334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1" name="Line 935"/>
            <p:cNvSpPr>
              <a:spLocks noChangeShapeType="1"/>
            </p:cNvSpPr>
            <p:nvPr/>
          </p:nvSpPr>
          <p:spPr bwMode="auto">
            <a:xfrm>
              <a:off x="4222" y="3314"/>
              <a:ext cx="1" cy="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2" name="Freeform 936"/>
            <p:cNvSpPr>
              <a:spLocks/>
            </p:cNvSpPr>
            <p:nvPr/>
          </p:nvSpPr>
          <p:spPr bwMode="auto">
            <a:xfrm>
              <a:off x="4208" y="340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3" name="Line 937"/>
            <p:cNvSpPr>
              <a:spLocks noChangeShapeType="1"/>
            </p:cNvSpPr>
            <p:nvPr/>
          </p:nvSpPr>
          <p:spPr bwMode="auto">
            <a:xfrm>
              <a:off x="4222" y="3356"/>
              <a:ext cx="1" cy="6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4" name="Freeform 938"/>
            <p:cNvSpPr>
              <a:spLocks/>
            </p:cNvSpPr>
            <p:nvPr/>
          </p:nvSpPr>
          <p:spPr bwMode="auto">
            <a:xfrm>
              <a:off x="4208" y="319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5" name="Line 939"/>
            <p:cNvSpPr>
              <a:spLocks noChangeShapeType="1"/>
            </p:cNvSpPr>
            <p:nvPr/>
          </p:nvSpPr>
          <p:spPr bwMode="auto">
            <a:xfrm flipV="1">
              <a:off x="4222" y="3205"/>
              <a:ext cx="1" cy="2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6" name="Freeform 940"/>
            <p:cNvSpPr>
              <a:spLocks/>
            </p:cNvSpPr>
            <p:nvPr/>
          </p:nvSpPr>
          <p:spPr bwMode="auto">
            <a:xfrm>
              <a:off x="4225" y="338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7" name="Line 941"/>
            <p:cNvSpPr>
              <a:spLocks noChangeShapeType="1"/>
            </p:cNvSpPr>
            <p:nvPr/>
          </p:nvSpPr>
          <p:spPr bwMode="auto">
            <a:xfrm>
              <a:off x="4222" y="3205"/>
              <a:ext cx="17" cy="1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8" name="Freeform 942"/>
            <p:cNvSpPr>
              <a:spLocks/>
            </p:cNvSpPr>
            <p:nvPr/>
          </p:nvSpPr>
          <p:spPr bwMode="auto">
            <a:xfrm>
              <a:off x="4225" y="341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59" name="Line 943"/>
            <p:cNvSpPr>
              <a:spLocks noChangeShapeType="1"/>
            </p:cNvSpPr>
            <p:nvPr/>
          </p:nvSpPr>
          <p:spPr bwMode="auto">
            <a:xfrm>
              <a:off x="4239" y="3400"/>
              <a:ext cx="1" cy="2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0" name="Freeform 944"/>
            <p:cNvSpPr>
              <a:spLocks/>
            </p:cNvSpPr>
            <p:nvPr/>
          </p:nvSpPr>
          <p:spPr bwMode="auto">
            <a:xfrm>
              <a:off x="4225" y="343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1" name="Line 945"/>
            <p:cNvSpPr>
              <a:spLocks noChangeShapeType="1"/>
            </p:cNvSpPr>
            <p:nvPr/>
          </p:nvSpPr>
          <p:spPr bwMode="auto">
            <a:xfrm>
              <a:off x="4239" y="3427"/>
              <a:ext cx="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2" name="Freeform 946"/>
            <p:cNvSpPr>
              <a:spLocks/>
            </p:cNvSpPr>
            <p:nvPr/>
          </p:nvSpPr>
          <p:spPr bwMode="auto">
            <a:xfrm>
              <a:off x="4225" y="343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3" name="Line 947"/>
            <p:cNvSpPr>
              <a:spLocks noChangeShapeType="1"/>
            </p:cNvSpPr>
            <p:nvPr/>
          </p:nvSpPr>
          <p:spPr bwMode="auto">
            <a:xfrm>
              <a:off x="4239" y="3444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4" name="Freeform 948"/>
            <p:cNvSpPr>
              <a:spLocks/>
            </p:cNvSpPr>
            <p:nvPr/>
          </p:nvSpPr>
          <p:spPr bwMode="auto">
            <a:xfrm>
              <a:off x="4242" y="3271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5" name="Line 949"/>
            <p:cNvSpPr>
              <a:spLocks noChangeShapeType="1"/>
            </p:cNvSpPr>
            <p:nvPr/>
          </p:nvSpPr>
          <p:spPr bwMode="auto">
            <a:xfrm flipV="1">
              <a:off x="4239" y="3285"/>
              <a:ext cx="17" cy="1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6" name="Freeform 950"/>
            <p:cNvSpPr>
              <a:spLocks/>
            </p:cNvSpPr>
            <p:nvPr/>
          </p:nvSpPr>
          <p:spPr bwMode="auto">
            <a:xfrm>
              <a:off x="4242" y="328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7" name="Line 951"/>
            <p:cNvSpPr>
              <a:spLocks noChangeShapeType="1"/>
            </p:cNvSpPr>
            <p:nvPr/>
          </p:nvSpPr>
          <p:spPr bwMode="auto">
            <a:xfrm>
              <a:off x="4256" y="3285"/>
              <a:ext cx="1" cy="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8" name="Freeform 952"/>
            <p:cNvSpPr>
              <a:spLocks/>
            </p:cNvSpPr>
            <p:nvPr/>
          </p:nvSpPr>
          <p:spPr bwMode="auto">
            <a:xfrm>
              <a:off x="4242" y="329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69" name="Line 953"/>
            <p:cNvSpPr>
              <a:spLocks noChangeShapeType="1"/>
            </p:cNvSpPr>
            <p:nvPr/>
          </p:nvSpPr>
          <p:spPr bwMode="auto">
            <a:xfrm>
              <a:off x="4256" y="3294"/>
              <a:ext cx="1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0" name="Freeform 954"/>
            <p:cNvSpPr>
              <a:spLocks/>
            </p:cNvSpPr>
            <p:nvPr/>
          </p:nvSpPr>
          <p:spPr bwMode="auto">
            <a:xfrm>
              <a:off x="4242" y="3166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1" name="Line 955"/>
            <p:cNvSpPr>
              <a:spLocks noChangeShapeType="1"/>
            </p:cNvSpPr>
            <p:nvPr/>
          </p:nvSpPr>
          <p:spPr bwMode="auto">
            <a:xfrm flipV="1">
              <a:off x="4256" y="3181"/>
              <a:ext cx="1" cy="12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2" name="Freeform 956"/>
            <p:cNvSpPr>
              <a:spLocks/>
            </p:cNvSpPr>
            <p:nvPr/>
          </p:nvSpPr>
          <p:spPr bwMode="auto">
            <a:xfrm>
              <a:off x="4259" y="313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3" name="Line 957"/>
            <p:cNvSpPr>
              <a:spLocks noChangeShapeType="1"/>
            </p:cNvSpPr>
            <p:nvPr/>
          </p:nvSpPr>
          <p:spPr bwMode="auto">
            <a:xfrm flipV="1">
              <a:off x="4256" y="3147"/>
              <a:ext cx="17" cy="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4" name="Freeform 958"/>
            <p:cNvSpPr>
              <a:spLocks/>
            </p:cNvSpPr>
            <p:nvPr/>
          </p:nvSpPr>
          <p:spPr bwMode="auto">
            <a:xfrm>
              <a:off x="4259" y="3012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5" name="Line 959"/>
            <p:cNvSpPr>
              <a:spLocks noChangeShapeType="1"/>
            </p:cNvSpPr>
            <p:nvPr/>
          </p:nvSpPr>
          <p:spPr bwMode="auto">
            <a:xfrm flipV="1">
              <a:off x="4273" y="3028"/>
              <a:ext cx="1" cy="1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6" name="Freeform 960"/>
            <p:cNvSpPr>
              <a:spLocks/>
            </p:cNvSpPr>
            <p:nvPr/>
          </p:nvSpPr>
          <p:spPr bwMode="auto">
            <a:xfrm>
              <a:off x="4259" y="295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7" name="Line 961"/>
            <p:cNvSpPr>
              <a:spLocks noChangeShapeType="1"/>
            </p:cNvSpPr>
            <p:nvPr/>
          </p:nvSpPr>
          <p:spPr bwMode="auto">
            <a:xfrm flipV="1">
              <a:off x="4273" y="2971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8" name="Freeform 962"/>
            <p:cNvSpPr>
              <a:spLocks/>
            </p:cNvSpPr>
            <p:nvPr/>
          </p:nvSpPr>
          <p:spPr bwMode="auto">
            <a:xfrm>
              <a:off x="4259" y="292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79" name="Line 963"/>
            <p:cNvSpPr>
              <a:spLocks noChangeShapeType="1"/>
            </p:cNvSpPr>
            <p:nvPr/>
          </p:nvSpPr>
          <p:spPr bwMode="auto">
            <a:xfrm flipV="1">
              <a:off x="4273" y="2934"/>
              <a:ext cx="1" cy="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0" name="Freeform 964"/>
            <p:cNvSpPr>
              <a:spLocks/>
            </p:cNvSpPr>
            <p:nvPr/>
          </p:nvSpPr>
          <p:spPr bwMode="auto">
            <a:xfrm>
              <a:off x="4277" y="2866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1" name="Line 965"/>
            <p:cNvSpPr>
              <a:spLocks noChangeShapeType="1"/>
            </p:cNvSpPr>
            <p:nvPr/>
          </p:nvSpPr>
          <p:spPr bwMode="auto">
            <a:xfrm flipV="1">
              <a:off x="4273" y="2881"/>
              <a:ext cx="19" cy="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2" name="Freeform 966"/>
            <p:cNvSpPr>
              <a:spLocks/>
            </p:cNvSpPr>
            <p:nvPr/>
          </p:nvSpPr>
          <p:spPr bwMode="auto">
            <a:xfrm>
              <a:off x="4277" y="283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3" name="Line 967"/>
            <p:cNvSpPr>
              <a:spLocks noChangeShapeType="1"/>
            </p:cNvSpPr>
            <p:nvPr/>
          </p:nvSpPr>
          <p:spPr bwMode="auto">
            <a:xfrm flipV="1">
              <a:off x="4292" y="2851"/>
              <a:ext cx="1" cy="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4" name="Freeform 968"/>
            <p:cNvSpPr>
              <a:spLocks/>
            </p:cNvSpPr>
            <p:nvPr/>
          </p:nvSpPr>
          <p:spPr bwMode="auto">
            <a:xfrm>
              <a:off x="4277" y="2767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5" name="Line 969"/>
            <p:cNvSpPr>
              <a:spLocks noChangeShapeType="1"/>
            </p:cNvSpPr>
            <p:nvPr/>
          </p:nvSpPr>
          <p:spPr bwMode="auto">
            <a:xfrm flipV="1">
              <a:off x="4292" y="2781"/>
              <a:ext cx="1" cy="7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6" name="Freeform 970"/>
            <p:cNvSpPr>
              <a:spLocks/>
            </p:cNvSpPr>
            <p:nvPr/>
          </p:nvSpPr>
          <p:spPr bwMode="auto">
            <a:xfrm>
              <a:off x="4277" y="263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7" name="Line 971"/>
            <p:cNvSpPr>
              <a:spLocks noChangeShapeType="1"/>
            </p:cNvSpPr>
            <p:nvPr/>
          </p:nvSpPr>
          <p:spPr bwMode="auto">
            <a:xfrm flipV="1">
              <a:off x="4292" y="2651"/>
              <a:ext cx="1" cy="1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8" name="Freeform 972"/>
            <p:cNvSpPr>
              <a:spLocks/>
            </p:cNvSpPr>
            <p:nvPr/>
          </p:nvSpPr>
          <p:spPr bwMode="auto">
            <a:xfrm>
              <a:off x="4296" y="289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89" name="Line 973"/>
            <p:cNvSpPr>
              <a:spLocks noChangeShapeType="1"/>
            </p:cNvSpPr>
            <p:nvPr/>
          </p:nvSpPr>
          <p:spPr bwMode="auto">
            <a:xfrm>
              <a:off x="4292" y="2651"/>
              <a:ext cx="18" cy="25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0" name="Freeform 974"/>
            <p:cNvSpPr>
              <a:spLocks/>
            </p:cNvSpPr>
            <p:nvPr/>
          </p:nvSpPr>
          <p:spPr bwMode="auto">
            <a:xfrm>
              <a:off x="4296" y="284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1" name="Line 975"/>
            <p:cNvSpPr>
              <a:spLocks noChangeShapeType="1"/>
            </p:cNvSpPr>
            <p:nvPr/>
          </p:nvSpPr>
          <p:spPr bwMode="auto">
            <a:xfrm flipV="1">
              <a:off x="4310" y="2859"/>
              <a:ext cx="1" cy="4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2" name="Freeform 976"/>
            <p:cNvSpPr>
              <a:spLocks/>
            </p:cNvSpPr>
            <p:nvPr/>
          </p:nvSpPr>
          <p:spPr bwMode="auto">
            <a:xfrm>
              <a:off x="4296" y="281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3" name="Line 977"/>
            <p:cNvSpPr>
              <a:spLocks noChangeShapeType="1"/>
            </p:cNvSpPr>
            <p:nvPr/>
          </p:nvSpPr>
          <p:spPr bwMode="auto">
            <a:xfrm flipV="1">
              <a:off x="4310" y="2832"/>
              <a:ext cx="1" cy="2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4" name="Freeform 978"/>
            <p:cNvSpPr>
              <a:spLocks/>
            </p:cNvSpPr>
            <p:nvPr/>
          </p:nvSpPr>
          <p:spPr bwMode="auto">
            <a:xfrm>
              <a:off x="4296" y="277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5" name="Line 979"/>
            <p:cNvSpPr>
              <a:spLocks noChangeShapeType="1"/>
            </p:cNvSpPr>
            <p:nvPr/>
          </p:nvSpPr>
          <p:spPr bwMode="auto">
            <a:xfrm flipV="1">
              <a:off x="4310" y="2786"/>
              <a:ext cx="1" cy="4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6" name="Freeform 980"/>
            <p:cNvSpPr>
              <a:spLocks/>
            </p:cNvSpPr>
            <p:nvPr/>
          </p:nvSpPr>
          <p:spPr bwMode="auto">
            <a:xfrm>
              <a:off x="4313" y="287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7" name="Line 981"/>
            <p:cNvSpPr>
              <a:spLocks noChangeShapeType="1"/>
            </p:cNvSpPr>
            <p:nvPr/>
          </p:nvSpPr>
          <p:spPr bwMode="auto">
            <a:xfrm>
              <a:off x="4310" y="2786"/>
              <a:ext cx="17" cy="9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8" name="Freeform 982"/>
            <p:cNvSpPr>
              <a:spLocks/>
            </p:cNvSpPr>
            <p:nvPr/>
          </p:nvSpPr>
          <p:spPr bwMode="auto">
            <a:xfrm>
              <a:off x="4313" y="286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399" name="Line 983"/>
            <p:cNvSpPr>
              <a:spLocks noChangeShapeType="1"/>
            </p:cNvSpPr>
            <p:nvPr/>
          </p:nvSpPr>
          <p:spPr bwMode="auto">
            <a:xfrm flipV="1">
              <a:off x="4327" y="2882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0" name="Freeform 984"/>
            <p:cNvSpPr>
              <a:spLocks/>
            </p:cNvSpPr>
            <p:nvPr/>
          </p:nvSpPr>
          <p:spPr bwMode="auto">
            <a:xfrm>
              <a:off x="4313" y="301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1" name="Line 985"/>
            <p:cNvSpPr>
              <a:spLocks noChangeShapeType="1"/>
            </p:cNvSpPr>
            <p:nvPr/>
          </p:nvSpPr>
          <p:spPr bwMode="auto">
            <a:xfrm>
              <a:off x="4327" y="2882"/>
              <a:ext cx="1" cy="14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2" name="Freeform 986"/>
            <p:cNvSpPr>
              <a:spLocks/>
            </p:cNvSpPr>
            <p:nvPr/>
          </p:nvSpPr>
          <p:spPr bwMode="auto">
            <a:xfrm>
              <a:off x="4313" y="293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3" name="Line 987"/>
            <p:cNvSpPr>
              <a:spLocks noChangeShapeType="1"/>
            </p:cNvSpPr>
            <p:nvPr/>
          </p:nvSpPr>
          <p:spPr bwMode="auto">
            <a:xfrm flipV="1">
              <a:off x="4327" y="2948"/>
              <a:ext cx="1" cy="8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4" name="Freeform 988"/>
            <p:cNvSpPr>
              <a:spLocks/>
            </p:cNvSpPr>
            <p:nvPr/>
          </p:nvSpPr>
          <p:spPr bwMode="auto">
            <a:xfrm>
              <a:off x="4330" y="310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5" name="Line 989"/>
            <p:cNvSpPr>
              <a:spLocks noChangeShapeType="1"/>
            </p:cNvSpPr>
            <p:nvPr/>
          </p:nvSpPr>
          <p:spPr bwMode="auto">
            <a:xfrm>
              <a:off x="4327" y="2948"/>
              <a:ext cx="18" cy="16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6" name="Freeform 990"/>
            <p:cNvSpPr>
              <a:spLocks/>
            </p:cNvSpPr>
            <p:nvPr/>
          </p:nvSpPr>
          <p:spPr bwMode="auto">
            <a:xfrm>
              <a:off x="4330" y="3042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7" name="Line 991"/>
            <p:cNvSpPr>
              <a:spLocks noChangeShapeType="1"/>
            </p:cNvSpPr>
            <p:nvPr/>
          </p:nvSpPr>
          <p:spPr bwMode="auto">
            <a:xfrm flipV="1">
              <a:off x="4345" y="3057"/>
              <a:ext cx="1" cy="6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8" name="Freeform 992"/>
            <p:cNvSpPr>
              <a:spLocks/>
            </p:cNvSpPr>
            <p:nvPr/>
          </p:nvSpPr>
          <p:spPr bwMode="auto">
            <a:xfrm>
              <a:off x="4330" y="3144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09" name="Line 993"/>
            <p:cNvSpPr>
              <a:spLocks noChangeShapeType="1"/>
            </p:cNvSpPr>
            <p:nvPr/>
          </p:nvSpPr>
          <p:spPr bwMode="auto">
            <a:xfrm>
              <a:off x="4345" y="3057"/>
              <a:ext cx="1" cy="10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0" name="Freeform 994"/>
            <p:cNvSpPr>
              <a:spLocks/>
            </p:cNvSpPr>
            <p:nvPr/>
          </p:nvSpPr>
          <p:spPr bwMode="auto">
            <a:xfrm>
              <a:off x="4330" y="322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1" name="Line 995"/>
            <p:cNvSpPr>
              <a:spLocks noChangeShapeType="1"/>
            </p:cNvSpPr>
            <p:nvPr/>
          </p:nvSpPr>
          <p:spPr bwMode="auto">
            <a:xfrm>
              <a:off x="4345" y="3158"/>
              <a:ext cx="1" cy="8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2" name="Freeform 996"/>
            <p:cNvSpPr>
              <a:spLocks/>
            </p:cNvSpPr>
            <p:nvPr/>
          </p:nvSpPr>
          <p:spPr bwMode="auto">
            <a:xfrm>
              <a:off x="4347" y="328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3" name="Line 997"/>
            <p:cNvSpPr>
              <a:spLocks noChangeShapeType="1"/>
            </p:cNvSpPr>
            <p:nvPr/>
          </p:nvSpPr>
          <p:spPr bwMode="auto">
            <a:xfrm>
              <a:off x="4345" y="3239"/>
              <a:ext cx="17" cy="5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4" name="Freeform 998"/>
            <p:cNvSpPr>
              <a:spLocks/>
            </p:cNvSpPr>
            <p:nvPr/>
          </p:nvSpPr>
          <p:spPr bwMode="auto">
            <a:xfrm>
              <a:off x="4347" y="3302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5" name="Line 999"/>
            <p:cNvSpPr>
              <a:spLocks noChangeShapeType="1"/>
            </p:cNvSpPr>
            <p:nvPr/>
          </p:nvSpPr>
          <p:spPr bwMode="auto">
            <a:xfrm>
              <a:off x="4362" y="3295"/>
              <a:ext cx="1" cy="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6" name="Freeform 1000"/>
            <p:cNvSpPr>
              <a:spLocks/>
            </p:cNvSpPr>
            <p:nvPr/>
          </p:nvSpPr>
          <p:spPr bwMode="auto">
            <a:xfrm>
              <a:off x="4347" y="3392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7" name="Line 1001"/>
            <p:cNvSpPr>
              <a:spLocks noChangeShapeType="1"/>
            </p:cNvSpPr>
            <p:nvPr/>
          </p:nvSpPr>
          <p:spPr bwMode="auto">
            <a:xfrm>
              <a:off x="4362" y="3317"/>
              <a:ext cx="1" cy="8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8" name="Freeform 1002"/>
            <p:cNvSpPr>
              <a:spLocks/>
            </p:cNvSpPr>
            <p:nvPr/>
          </p:nvSpPr>
          <p:spPr bwMode="auto">
            <a:xfrm>
              <a:off x="4347" y="317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19" name="Line 1003"/>
            <p:cNvSpPr>
              <a:spLocks noChangeShapeType="1"/>
            </p:cNvSpPr>
            <p:nvPr/>
          </p:nvSpPr>
          <p:spPr bwMode="auto">
            <a:xfrm flipV="1">
              <a:off x="4362" y="3188"/>
              <a:ext cx="1" cy="2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0" name="Freeform 1004"/>
            <p:cNvSpPr>
              <a:spLocks/>
            </p:cNvSpPr>
            <p:nvPr/>
          </p:nvSpPr>
          <p:spPr bwMode="auto">
            <a:xfrm>
              <a:off x="4365" y="328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1" name="Line 1005"/>
            <p:cNvSpPr>
              <a:spLocks noChangeShapeType="1"/>
            </p:cNvSpPr>
            <p:nvPr/>
          </p:nvSpPr>
          <p:spPr bwMode="auto">
            <a:xfrm>
              <a:off x="4362" y="3188"/>
              <a:ext cx="17" cy="10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2" name="Freeform 1006"/>
            <p:cNvSpPr>
              <a:spLocks/>
            </p:cNvSpPr>
            <p:nvPr/>
          </p:nvSpPr>
          <p:spPr bwMode="auto">
            <a:xfrm>
              <a:off x="4365" y="334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3" name="Line 1007"/>
            <p:cNvSpPr>
              <a:spLocks noChangeShapeType="1"/>
            </p:cNvSpPr>
            <p:nvPr/>
          </p:nvSpPr>
          <p:spPr bwMode="auto">
            <a:xfrm>
              <a:off x="4379" y="3295"/>
              <a:ext cx="1" cy="6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4" name="Freeform 1008"/>
            <p:cNvSpPr>
              <a:spLocks/>
            </p:cNvSpPr>
            <p:nvPr/>
          </p:nvSpPr>
          <p:spPr bwMode="auto">
            <a:xfrm>
              <a:off x="4365" y="3418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5" name="Line 1009"/>
            <p:cNvSpPr>
              <a:spLocks noChangeShapeType="1"/>
            </p:cNvSpPr>
            <p:nvPr/>
          </p:nvSpPr>
          <p:spPr bwMode="auto">
            <a:xfrm>
              <a:off x="4379" y="3355"/>
              <a:ext cx="1" cy="7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6" name="Freeform 1010"/>
            <p:cNvSpPr>
              <a:spLocks/>
            </p:cNvSpPr>
            <p:nvPr/>
          </p:nvSpPr>
          <p:spPr bwMode="auto">
            <a:xfrm>
              <a:off x="4365" y="351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7" name="Line 1011"/>
            <p:cNvSpPr>
              <a:spLocks noChangeShapeType="1"/>
            </p:cNvSpPr>
            <p:nvPr/>
          </p:nvSpPr>
          <p:spPr bwMode="auto">
            <a:xfrm>
              <a:off x="4379" y="3433"/>
              <a:ext cx="1" cy="9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8" name="Freeform 1012"/>
            <p:cNvSpPr>
              <a:spLocks/>
            </p:cNvSpPr>
            <p:nvPr/>
          </p:nvSpPr>
          <p:spPr bwMode="auto">
            <a:xfrm>
              <a:off x="4382" y="3271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29" name="Line 1013"/>
            <p:cNvSpPr>
              <a:spLocks noChangeShapeType="1"/>
            </p:cNvSpPr>
            <p:nvPr/>
          </p:nvSpPr>
          <p:spPr bwMode="auto">
            <a:xfrm flipV="1">
              <a:off x="4379" y="3285"/>
              <a:ext cx="17" cy="2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0" name="Freeform 1014"/>
            <p:cNvSpPr>
              <a:spLocks/>
            </p:cNvSpPr>
            <p:nvPr/>
          </p:nvSpPr>
          <p:spPr bwMode="auto">
            <a:xfrm>
              <a:off x="4382" y="3295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1" name="Line 1015"/>
            <p:cNvSpPr>
              <a:spLocks noChangeShapeType="1"/>
            </p:cNvSpPr>
            <p:nvPr/>
          </p:nvSpPr>
          <p:spPr bwMode="auto">
            <a:xfrm>
              <a:off x="4396" y="3285"/>
              <a:ext cx="1" cy="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2" name="Freeform 1016"/>
            <p:cNvSpPr>
              <a:spLocks/>
            </p:cNvSpPr>
            <p:nvPr/>
          </p:nvSpPr>
          <p:spPr bwMode="auto">
            <a:xfrm>
              <a:off x="4382" y="340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3" name="Line 1017"/>
            <p:cNvSpPr>
              <a:spLocks noChangeShapeType="1"/>
            </p:cNvSpPr>
            <p:nvPr/>
          </p:nvSpPr>
          <p:spPr bwMode="auto">
            <a:xfrm>
              <a:off x="4396" y="3309"/>
              <a:ext cx="1" cy="10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4" name="Freeform 1018"/>
            <p:cNvSpPr>
              <a:spLocks/>
            </p:cNvSpPr>
            <p:nvPr/>
          </p:nvSpPr>
          <p:spPr bwMode="auto">
            <a:xfrm>
              <a:off x="4382" y="322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5" name="Line 1019"/>
            <p:cNvSpPr>
              <a:spLocks noChangeShapeType="1"/>
            </p:cNvSpPr>
            <p:nvPr/>
          </p:nvSpPr>
          <p:spPr bwMode="auto">
            <a:xfrm flipV="1">
              <a:off x="4396" y="3239"/>
              <a:ext cx="1" cy="17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6" name="Freeform 1020"/>
            <p:cNvSpPr>
              <a:spLocks/>
            </p:cNvSpPr>
            <p:nvPr/>
          </p:nvSpPr>
          <p:spPr bwMode="auto">
            <a:xfrm>
              <a:off x="4399" y="2788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7" name="Line 1021"/>
            <p:cNvSpPr>
              <a:spLocks noChangeShapeType="1"/>
            </p:cNvSpPr>
            <p:nvPr/>
          </p:nvSpPr>
          <p:spPr bwMode="auto">
            <a:xfrm flipV="1">
              <a:off x="4396" y="2803"/>
              <a:ext cx="17" cy="43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8" name="Freeform 1022"/>
            <p:cNvSpPr>
              <a:spLocks/>
            </p:cNvSpPr>
            <p:nvPr/>
          </p:nvSpPr>
          <p:spPr bwMode="auto">
            <a:xfrm>
              <a:off x="4399" y="2963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39" name="Line 1023"/>
            <p:cNvSpPr>
              <a:spLocks noChangeShapeType="1"/>
            </p:cNvSpPr>
            <p:nvPr/>
          </p:nvSpPr>
          <p:spPr bwMode="auto">
            <a:xfrm>
              <a:off x="4413" y="2803"/>
              <a:ext cx="1" cy="17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0" name="Freeform 0"/>
            <p:cNvSpPr>
              <a:spLocks/>
            </p:cNvSpPr>
            <p:nvPr/>
          </p:nvSpPr>
          <p:spPr bwMode="auto">
            <a:xfrm>
              <a:off x="4399" y="295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1" name="Line 1"/>
            <p:cNvSpPr>
              <a:spLocks noChangeShapeType="1"/>
            </p:cNvSpPr>
            <p:nvPr/>
          </p:nvSpPr>
          <p:spPr bwMode="auto">
            <a:xfrm flipV="1">
              <a:off x="4413" y="2968"/>
              <a:ext cx="1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2" name="Freeform 2"/>
            <p:cNvSpPr>
              <a:spLocks/>
            </p:cNvSpPr>
            <p:nvPr/>
          </p:nvSpPr>
          <p:spPr bwMode="auto">
            <a:xfrm>
              <a:off x="4399" y="294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3" name="Line 3"/>
            <p:cNvSpPr>
              <a:spLocks noChangeShapeType="1"/>
            </p:cNvSpPr>
            <p:nvPr/>
          </p:nvSpPr>
          <p:spPr bwMode="auto">
            <a:xfrm flipV="1">
              <a:off x="4413" y="2958"/>
              <a:ext cx="1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4" name="Freeform 4"/>
            <p:cNvSpPr>
              <a:spLocks/>
            </p:cNvSpPr>
            <p:nvPr/>
          </p:nvSpPr>
          <p:spPr bwMode="auto">
            <a:xfrm>
              <a:off x="4418" y="288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5" name="Line 5"/>
            <p:cNvSpPr>
              <a:spLocks noChangeShapeType="1"/>
            </p:cNvSpPr>
            <p:nvPr/>
          </p:nvSpPr>
          <p:spPr bwMode="auto">
            <a:xfrm flipV="1">
              <a:off x="4413" y="2899"/>
              <a:ext cx="19" cy="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6" name="Freeform 6"/>
            <p:cNvSpPr>
              <a:spLocks/>
            </p:cNvSpPr>
            <p:nvPr/>
          </p:nvSpPr>
          <p:spPr bwMode="auto">
            <a:xfrm>
              <a:off x="4418" y="2774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7" name="Line 7"/>
            <p:cNvSpPr>
              <a:spLocks noChangeShapeType="1"/>
            </p:cNvSpPr>
            <p:nvPr/>
          </p:nvSpPr>
          <p:spPr bwMode="auto">
            <a:xfrm flipV="1">
              <a:off x="4432" y="2788"/>
              <a:ext cx="1" cy="1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8" name="Freeform 8"/>
            <p:cNvSpPr>
              <a:spLocks/>
            </p:cNvSpPr>
            <p:nvPr/>
          </p:nvSpPr>
          <p:spPr bwMode="auto">
            <a:xfrm>
              <a:off x="4418" y="2709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89" name="Line 9"/>
            <p:cNvSpPr>
              <a:spLocks noChangeShapeType="1"/>
            </p:cNvSpPr>
            <p:nvPr/>
          </p:nvSpPr>
          <p:spPr bwMode="auto">
            <a:xfrm flipV="1">
              <a:off x="4432" y="2723"/>
              <a:ext cx="1" cy="6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0" name="Freeform 10"/>
            <p:cNvSpPr>
              <a:spLocks/>
            </p:cNvSpPr>
            <p:nvPr/>
          </p:nvSpPr>
          <p:spPr bwMode="auto">
            <a:xfrm>
              <a:off x="4418" y="264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1" name="Line 11"/>
            <p:cNvSpPr>
              <a:spLocks noChangeShapeType="1"/>
            </p:cNvSpPr>
            <p:nvPr/>
          </p:nvSpPr>
          <p:spPr bwMode="auto">
            <a:xfrm flipV="1">
              <a:off x="4432" y="2657"/>
              <a:ext cx="1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2" name="Freeform 12"/>
            <p:cNvSpPr>
              <a:spLocks/>
            </p:cNvSpPr>
            <p:nvPr/>
          </p:nvSpPr>
          <p:spPr bwMode="auto">
            <a:xfrm>
              <a:off x="4435" y="2881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3" name="Line 13"/>
            <p:cNvSpPr>
              <a:spLocks noChangeShapeType="1"/>
            </p:cNvSpPr>
            <p:nvPr/>
          </p:nvSpPr>
          <p:spPr bwMode="auto">
            <a:xfrm>
              <a:off x="4432" y="2657"/>
              <a:ext cx="17" cy="2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4" name="Freeform 14"/>
            <p:cNvSpPr>
              <a:spLocks/>
            </p:cNvSpPr>
            <p:nvPr/>
          </p:nvSpPr>
          <p:spPr bwMode="auto">
            <a:xfrm>
              <a:off x="4435" y="286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5" name="Line 15"/>
            <p:cNvSpPr>
              <a:spLocks noChangeShapeType="1"/>
            </p:cNvSpPr>
            <p:nvPr/>
          </p:nvSpPr>
          <p:spPr bwMode="auto">
            <a:xfrm flipV="1">
              <a:off x="4449" y="2878"/>
              <a:ext cx="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6" name="Freeform 16"/>
            <p:cNvSpPr>
              <a:spLocks/>
            </p:cNvSpPr>
            <p:nvPr/>
          </p:nvSpPr>
          <p:spPr bwMode="auto">
            <a:xfrm>
              <a:off x="4435" y="277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7" name="Line 17"/>
            <p:cNvSpPr>
              <a:spLocks noChangeShapeType="1"/>
            </p:cNvSpPr>
            <p:nvPr/>
          </p:nvSpPr>
          <p:spPr bwMode="auto">
            <a:xfrm flipV="1">
              <a:off x="4449" y="2786"/>
              <a:ext cx="1" cy="9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8" name="Freeform 18"/>
            <p:cNvSpPr>
              <a:spLocks/>
            </p:cNvSpPr>
            <p:nvPr/>
          </p:nvSpPr>
          <p:spPr bwMode="auto">
            <a:xfrm>
              <a:off x="4435" y="2920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299" name="Line 19"/>
            <p:cNvSpPr>
              <a:spLocks noChangeShapeType="1"/>
            </p:cNvSpPr>
            <p:nvPr/>
          </p:nvSpPr>
          <p:spPr bwMode="auto">
            <a:xfrm>
              <a:off x="4449" y="2786"/>
              <a:ext cx="1" cy="1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0" name="Freeform 20"/>
            <p:cNvSpPr>
              <a:spLocks/>
            </p:cNvSpPr>
            <p:nvPr/>
          </p:nvSpPr>
          <p:spPr bwMode="auto">
            <a:xfrm>
              <a:off x="4452" y="2869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1" name="Line 21"/>
            <p:cNvSpPr>
              <a:spLocks noChangeShapeType="1"/>
            </p:cNvSpPr>
            <p:nvPr/>
          </p:nvSpPr>
          <p:spPr bwMode="auto">
            <a:xfrm flipV="1">
              <a:off x="4449" y="2883"/>
              <a:ext cx="17" cy="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2" name="Freeform 22"/>
            <p:cNvSpPr>
              <a:spLocks/>
            </p:cNvSpPr>
            <p:nvPr/>
          </p:nvSpPr>
          <p:spPr bwMode="auto">
            <a:xfrm>
              <a:off x="4452" y="297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3" name="Line 23"/>
            <p:cNvSpPr>
              <a:spLocks noChangeShapeType="1"/>
            </p:cNvSpPr>
            <p:nvPr/>
          </p:nvSpPr>
          <p:spPr bwMode="auto">
            <a:xfrm>
              <a:off x="4466" y="2883"/>
              <a:ext cx="1" cy="10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4" name="Freeform 24"/>
            <p:cNvSpPr>
              <a:spLocks/>
            </p:cNvSpPr>
            <p:nvPr/>
          </p:nvSpPr>
          <p:spPr bwMode="auto">
            <a:xfrm>
              <a:off x="4452" y="296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5" name="Line 25"/>
            <p:cNvSpPr>
              <a:spLocks noChangeShapeType="1"/>
            </p:cNvSpPr>
            <p:nvPr/>
          </p:nvSpPr>
          <p:spPr bwMode="auto">
            <a:xfrm flipV="1">
              <a:off x="4466" y="2977"/>
              <a:ext cx="1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6" name="Freeform 26"/>
            <p:cNvSpPr>
              <a:spLocks/>
            </p:cNvSpPr>
            <p:nvPr/>
          </p:nvSpPr>
          <p:spPr bwMode="auto">
            <a:xfrm>
              <a:off x="4452" y="294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7" name="Line 27"/>
            <p:cNvSpPr>
              <a:spLocks noChangeShapeType="1"/>
            </p:cNvSpPr>
            <p:nvPr/>
          </p:nvSpPr>
          <p:spPr bwMode="auto">
            <a:xfrm flipV="1">
              <a:off x="4466" y="2958"/>
              <a:ext cx="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8" name="Freeform 28"/>
            <p:cNvSpPr>
              <a:spLocks/>
            </p:cNvSpPr>
            <p:nvPr/>
          </p:nvSpPr>
          <p:spPr bwMode="auto">
            <a:xfrm>
              <a:off x="4468" y="3059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09" name="Line 29"/>
            <p:cNvSpPr>
              <a:spLocks noChangeShapeType="1"/>
            </p:cNvSpPr>
            <p:nvPr/>
          </p:nvSpPr>
          <p:spPr bwMode="auto">
            <a:xfrm>
              <a:off x="4466" y="2958"/>
              <a:ext cx="17" cy="1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0" name="Freeform 30"/>
            <p:cNvSpPr>
              <a:spLocks/>
            </p:cNvSpPr>
            <p:nvPr/>
          </p:nvSpPr>
          <p:spPr bwMode="auto">
            <a:xfrm>
              <a:off x="4468" y="3116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1" name="Line 31"/>
            <p:cNvSpPr>
              <a:spLocks noChangeShapeType="1"/>
            </p:cNvSpPr>
            <p:nvPr/>
          </p:nvSpPr>
          <p:spPr bwMode="auto">
            <a:xfrm>
              <a:off x="4483" y="3073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2" name="Freeform 32"/>
            <p:cNvSpPr>
              <a:spLocks/>
            </p:cNvSpPr>
            <p:nvPr/>
          </p:nvSpPr>
          <p:spPr bwMode="auto">
            <a:xfrm>
              <a:off x="4468" y="315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3" name="Line 33"/>
            <p:cNvSpPr>
              <a:spLocks noChangeShapeType="1"/>
            </p:cNvSpPr>
            <p:nvPr/>
          </p:nvSpPr>
          <p:spPr bwMode="auto">
            <a:xfrm>
              <a:off x="4483" y="3130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4" name="Freeform 34"/>
            <p:cNvSpPr>
              <a:spLocks/>
            </p:cNvSpPr>
            <p:nvPr/>
          </p:nvSpPr>
          <p:spPr bwMode="auto">
            <a:xfrm>
              <a:off x="4468" y="3208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5" name="Line 35"/>
            <p:cNvSpPr>
              <a:spLocks noChangeShapeType="1"/>
            </p:cNvSpPr>
            <p:nvPr/>
          </p:nvSpPr>
          <p:spPr bwMode="auto">
            <a:xfrm>
              <a:off x="4483" y="3171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6" name="Freeform 36"/>
            <p:cNvSpPr>
              <a:spLocks/>
            </p:cNvSpPr>
            <p:nvPr/>
          </p:nvSpPr>
          <p:spPr bwMode="auto">
            <a:xfrm>
              <a:off x="4487" y="325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7" name="Line 37"/>
            <p:cNvSpPr>
              <a:spLocks noChangeShapeType="1"/>
            </p:cNvSpPr>
            <p:nvPr/>
          </p:nvSpPr>
          <p:spPr bwMode="auto">
            <a:xfrm>
              <a:off x="4483" y="3222"/>
              <a:ext cx="18" cy="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8" name="Freeform 38"/>
            <p:cNvSpPr>
              <a:spLocks/>
            </p:cNvSpPr>
            <p:nvPr/>
          </p:nvSpPr>
          <p:spPr bwMode="auto">
            <a:xfrm>
              <a:off x="4487" y="332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9" name="Line 39"/>
            <p:cNvSpPr>
              <a:spLocks noChangeShapeType="1"/>
            </p:cNvSpPr>
            <p:nvPr/>
          </p:nvSpPr>
          <p:spPr bwMode="auto">
            <a:xfrm>
              <a:off x="4501" y="3264"/>
              <a:ext cx="1" cy="7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0" name="Freeform 40"/>
            <p:cNvSpPr>
              <a:spLocks/>
            </p:cNvSpPr>
            <p:nvPr/>
          </p:nvSpPr>
          <p:spPr bwMode="auto">
            <a:xfrm>
              <a:off x="4487" y="3336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1" name="Line 41"/>
            <p:cNvSpPr>
              <a:spLocks noChangeShapeType="1"/>
            </p:cNvSpPr>
            <p:nvPr/>
          </p:nvSpPr>
          <p:spPr bwMode="auto">
            <a:xfrm>
              <a:off x="4501" y="3339"/>
              <a:ext cx="1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2" name="Freeform 42"/>
            <p:cNvSpPr>
              <a:spLocks/>
            </p:cNvSpPr>
            <p:nvPr/>
          </p:nvSpPr>
          <p:spPr bwMode="auto">
            <a:xfrm>
              <a:off x="4487" y="344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3" name="Line 43"/>
            <p:cNvSpPr>
              <a:spLocks noChangeShapeType="1"/>
            </p:cNvSpPr>
            <p:nvPr/>
          </p:nvSpPr>
          <p:spPr bwMode="auto">
            <a:xfrm>
              <a:off x="4501" y="3351"/>
              <a:ext cx="1" cy="1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4" name="Freeform 44"/>
            <p:cNvSpPr>
              <a:spLocks/>
            </p:cNvSpPr>
            <p:nvPr/>
          </p:nvSpPr>
          <p:spPr bwMode="auto">
            <a:xfrm>
              <a:off x="4504" y="328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5" name="Line 45"/>
            <p:cNvSpPr>
              <a:spLocks noChangeShapeType="1"/>
            </p:cNvSpPr>
            <p:nvPr/>
          </p:nvSpPr>
          <p:spPr bwMode="auto">
            <a:xfrm flipV="1">
              <a:off x="4501" y="3300"/>
              <a:ext cx="17" cy="1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6" name="Freeform 46"/>
            <p:cNvSpPr>
              <a:spLocks/>
            </p:cNvSpPr>
            <p:nvPr/>
          </p:nvSpPr>
          <p:spPr bwMode="auto">
            <a:xfrm>
              <a:off x="4504" y="330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7" name="Line 47"/>
            <p:cNvSpPr>
              <a:spLocks noChangeShapeType="1"/>
            </p:cNvSpPr>
            <p:nvPr/>
          </p:nvSpPr>
          <p:spPr bwMode="auto">
            <a:xfrm>
              <a:off x="4518" y="3300"/>
              <a:ext cx="1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8" name="Freeform 48"/>
            <p:cNvSpPr>
              <a:spLocks/>
            </p:cNvSpPr>
            <p:nvPr/>
          </p:nvSpPr>
          <p:spPr bwMode="auto">
            <a:xfrm>
              <a:off x="4504" y="336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9" name="Line 49"/>
            <p:cNvSpPr>
              <a:spLocks noChangeShapeType="1"/>
            </p:cNvSpPr>
            <p:nvPr/>
          </p:nvSpPr>
          <p:spPr bwMode="auto">
            <a:xfrm>
              <a:off x="4518" y="3314"/>
              <a:ext cx="1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0" name="Freeform 50"/>
            <p:cNvSpPr>
              <a:spLocks/>
            </p:cNvSpPr>
            <p:nvPr/>
          </p:nvSpPr>
          <p:spPr bwMode="auto">
            <a:xfrm>
              <a:off x="4504" y="341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1" name="Line 51"/>
            <p:cNvSpPr>
              <a:spLocks noChangeShapeType="1"/>
            </p:cNvSpPr>
            <p:nvPr/>
          </p:nvSpPr>
          <p:spPr bwMode="auto">
            <a:xfrm>
              <a:off x="4518" y="3380"/>
              <a:ext cx="1" cy="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2" name="Freeform 52"/>
            <p:cNvSpPr>
              <a:spLocks/>
            </p:cNvSpPr>
            <p:nvPr/>
          </p:nvSpPr>
          <p:spPr bwMode="auto">
            <a:xfrm>
              <a:off x="4521" y="310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3" name="Line 53"/>
            <p:cNvSpPr>
              <a:spLocks noChangeShapeType="1"/>
            </p:cNvSpPr>
            <p:nvPr/>
          </p:nvSpPr>
          <p:spPr bwMode="auto">
            <a:xfrm flipV="1">
              <a:off x="4518" y="3117"/>
              <a:ext cx="17" cy="30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4" name="Freeform 54"/>
            <p:cNvSpPr>
              <a:spLocks/>
            </p:cNvSpPr>
            <p:nvPr/>
          </p:nvSpPr>
          <p:spPr bwMode="auto">
            <a:xfrm>
              <a:off x="4521" y="3410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5" name="Line 55"/>
            <p:cNvSpPr>
              <a:spLocks noChangeShapeType="1"/>
            </p:cNvSpPr>
            <p:nvPr/>
          </p:nvSpPr>
          <p:spPr bwMode="auto">
            <a:xfrm>
              <a:off x="4535" y="3117"/>
              <a:ext cx="1" cy="30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6" name="Freeform 56"/>
            <p:cNvSpPr>
              <a:spLocks/>
            </p:cNvSpPr>
            <p:nvPr/>
          </p:nvSpPr>
          <p:spPr bwMode="auto">
            <a:xfrm>
              <a:off x="4521" y="312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7" name="Line 57"/>
            <p:cNvSpPr>
              <a:spLocks noChangeShapeType="1"/>
            </p:cNvSpPr>
            <p:nvPr/>
          </p:nvSpPr>
          <p:spPr bwMode="auto">
            <a:xfrm flipV="1">
              <a:off x="4535" y="3134"/>
              <a:ext cx="1" cy="29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8" name="Freeform 58"/>
            <p:cNvSpPr>
              <a:spLocks/>
            </p:cNvSpPr>
            <p:nvPr/>
          </p:nvSpPr>
          <p:spPr bwMode="auto">
            <a:xfrm>
              <a:off x="4521" y="317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39" name="Line 59"/>
            <p:cNvSpPr>
              <a:spLocks noChangeShapeType="1"/>
            </p:cNvSpPr>
            <p:nvPr/>
          </p:nvSpPr>
          <p:spPr bwMode="auto">
            <a:xfrm>
              <a:off x="4535" y="3134"/>
              <a:ext cx="1" cy="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0" name="Freeform 60"/>
            <p:cNvSpPr>
              <a:spLocks/>
            </p:cNvSpPr>
            <p:nvPr/>
          </p:nvSpPr>
          <p:spPr bwMode="auto">
            <a:xfrm>
              <a:off x="4538" y="289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1" name="Line 61"/>
            <p:cNvSpPr>
              <a:spLocks noChangeShapeType="1"/>
            </p:cNvSpPr>
            <p:nvPr/>
          </p:nvSpPr>
          <p:spPr bwMode="auto">
            <a:xfrm flipV="1">
              <a:off x="4535" y="2907"/>
              <a:ext cx="17" cy="28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2" name="Freeform 62"/>
            <p:cNvSpPr>
              <a:spLocks/>
            </p:cNvSpPr>
            <p:nvPr/>
          </p:nvSpPr>
          <p:spPr bwMode="auto">
            <a:xfrm>
              <a:off x="4538" y="288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3" name="Line 63"/>
            <p:cNvSpPr>
              <a:spLocks noChangeShapeType="1"/>
            </p:cNvSpPr>
            <p:nvPr/>
          </p:nvSpPr>
          <p:spPr bwMode="auto">
            <a:xfrm flipV="1">
              <a:off x="4552" y="2900"/>
              <a:ext cx="1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4" name="Freeform 64"/>
            <p:cNvSpPr>
              <a:spLocks/>
            </p:cNvSpPr>
            <p:nvPr/>
          </p:nvSpPr>
          <p:spPr bwMode="auto">
            <a:xfrm>
              <a:off x="4538" y="300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5" name="Line 65"/>
            <p:cNvSpPr>
              <a:spLocks noChangeShapeType="1"/>
            </p:cNvSpPr>
            <p:nvPr/>
          </p:nvSpPr>
          <p:spPr bwMode="auto">
            <a:xfrm>
              <a:off x="4552" y="2900"/>
              <a:ext cx="1" cy="1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6" name="Freeform 66"/>
            <p:cNvSpPr>
              <a:spLocks/>
            </p:cNvSpPr>
            <p:nvPr/>
          </p:nvSpPr>
          <p:spPr bwMode="auto">
            <a:xfrm>
              <a:off x="4538" y="2927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7" name="Line 67"/>
            <p:cNvSpPr>
              <a:spLocks noChangeShapeType="1"/>
            </p:cNvSpPr>
            <p:nvPr/>
          </p:nvSpPr>
          <p:spPr bwMode="auto">
            <a:xfrm flipV="1">
              <a:off x="4552" y="2941"/>
              <a:ext cx="1" cy="7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8" name="Freeform 68"/>
            <p:cNvSpPr>
              <a:spLocks/>
            </p:cNvSpPr>
            <p:nvPr/>
          </p:nvSpPr>
          <p:spPr bwMode="auto">
            <a:xfrm>
              <a:off x="4556" y="290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49" name="Line 69"/>
            <p:cNvSpPr>
              <a:spLocks noChangeShapeType="1"/>
            </p:cNvSpPr>
            <p:nvPr/>
          </p:nvSpPr>
          <p:spPr bwMode="auto">
            <a:xfrm flipV="1">
              <a:off x="4552" y="2919"/>
              <a:ext cx="18" cy="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0" name="Freeform 70"/>
            <p:cNvSpPr>
              <a:spLocks/>
            </p:cNvSpPr>
            <p:nvPr/>
          </p:nvSpPr>
          <p:spPr bwMode="auto">
            <a:xfrm>
              <a:off x="4556" y="2890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  <a:cxn ang="0">
                  <a:pos x="14" y="15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  <a:lnTo>
                    <a:pt x="14" y="1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1" name="Freeform 71"/>
            <p:cNvSpPr>
              <a:spLocks/>
            </p:cNvSpPr>
            <p:nvPr/>
          </p:nvSpPr>
          <p:spPr bwMode="auto">
            <a:xfrm>
              <a:off x="4556" y="280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2" name="Line 72"/>
            <p:cNvSpPr>
              <a:spLocks noChangeShapeType="1"/>
            </p:cNvSpPr>
            <p:nvPr/>
          </p:nvSpPr>
          <p:spPr bwMode="auto">
            <a:xfrm flipV="1">
              <a:off x="4570" y="2821"/>
              <a:ext cx="1" cy="8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3" name="Freeform 73"/>
            <p:cNvSpPr>
              <a:spLocks/>
            </p:cNvSpPr>
            <p:nvPr/>
          </p:nvSpPr>
          <p:spPr bwMode="auto">
            <a:xfrm>
              <a:off x="4556" y="280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4" name="Line 74"/>
            <p:cNvSpPr>
              <a:spLocks noChangeShapeType="1"/>
            </p:cNvSpPr>
            <p:nvPr/>
          </p:nvSpPr>
          <p:spPr bwMode="auto">
            <a:xfrm flipV="1">
              <a:off x="4570" y="2817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5" name="Freeform 75"/>
            <p:cNvSpPr>
              <a:spLocks/>
            </p:cNvSpPr>
            <p:nvPr/>
          </p:nvSpPr>
          <p:spPr bwMode="auto">
            <a:xfrm>
              <a:off x="4573" y="2890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6" name="Line 76"/>
            <p:cNvSpPr>
              <a:spLocks noChangeShapeType="1"/>
            </p:cNvSpPr>
            <p:nvPr/>
          </p:nvSpPr>
          <p:spPr bwMode="auto">
            <a:xfrm>
              <a:off x="4570" y="2817"/>
              <a:ext cx="17" cy="8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7" name="Freeform 77"/>
            <p:cNvSpPr>
              <a:spLocks/>
            </p:cNvSpPr>
            <p:nvPr/>
          </p:nvSpPr>
          <p:spPr bwMode="auto">
            <a:xfrm>
              <a:off x="4573" y="288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8" name="Line 78"/>
            <p:cNvSpPr>
              <a:spLocks noChangeShapeType="1"/>
            </p:cNvSpPr>
            <p:nvPr/>
          </p:nvSpPr>
          <p:spPr bwMode="auto">
            <a:xfrm flipV="1">
              <a:off x="4587" y="2902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9" name="Freeform 79"/>
            <p:cNvSpPr>
              <a:spLocks/>
            </p:cNvSpPr>
            <p:nvPr/>
          </p:nvSpPr>
          <p:spPr bwMode="auto">
            <a:xfrm>
              <a:off x="4573" y="2883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0" name="Line 80"/>
            <p:cNvSpPr>
              <a:spLocks noChangeShapeType="1"/>
            </p:cNvSpPr>
            <p:nvPr/>
          </p:nvSpPr>
          <p:spPr bwMode="auto">
            <a:xfrm flipV="1">
              <a:off x="4587" y="2898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1" name="Freeform 81"/>
            <p:cNvSpPr>
              <a:spLocks/>
            </p:cNvSpPr>
            <p:nvPr/>
          </p:nvSpPr>
          <p:spPr bwMode="auto">
            <a:xfrm>
              <a:off x="4573" y="2822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2" name="Line 82"/>
            <p:cNvSpPr>
              <a:spLocks noChangeShapeType="1"/>
            </p:cNvSpPr>
            <p:nvPr/>
          </p:nvSpPr>
          <p:spPr bwMode="auto">
            <a:xfrm flipV="1">
              <a:off x="4587" y="2837"/>
              <a:ext cx="1" cy="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3" name="Freeform 83"/>
            <p:cNvSpPr>
              <a:spLocks/>
            </p:cNvSpPr>
            <p:nvPr/>
          </p:nvSpPr>
          <p:spPr bwMode="auto">
            <a:xfrm>
              <a:off x="4592" y="2822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4" name="Line 84"/>
            <p:cNvSpPr>
              <a:spLocks noChangeShapeType="1"/>
            </p:cNvSpPr>
            <p:nvPr/>
          </p:nvSpPr>
          <p:spPr bwMode="auto">
            <a:xfrm>
              <a:off x="4587" y="2837"/>
              <a:ext cx="1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5" name="Freeform 85"/>
            <p:cNvSpPr>
              <a:spLocks/>
            </p:cNvSpPr>
            <p:nvPr/>
          </p:nvSpPr>
          <p:spPr bwMode="auto">
            <a:xfrm>
              <a:off x="4592" y="2706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6" name="Line 86"/>
            <p:cNvSpPr>
              <a:spLocks noChangeShapeType="1"/>
            </p:cNvSpPr>
            <p:nvPr/>
          </p:nvSpPr>
          <p:spPr bwMode="auto">
            <a:xfrm flipV="1">
              <a:off x="4606" y="2721"/>
              <a:ext cx="1" cy="1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7" name="Freeform 87"/>
            <p:cNvSpPr>
              <a:spLocks/>
            </p:cNvSpPr>
            <p:nvPr/>
          </p:nvSpPr>
          <p:spPr bwMode="auto">
            <a:xfrm>
              <a:off x="4592" y="311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8" name="Line 88"/>
            <p:cNvSpPr>
              <a:spLocks noChangeShapeType="1"/>
            </p:cNvSpPr>
            <p:nvPr/>
          </p:nvSpPr>
          <p:spPr bwMode="auto">
            <a:xfrm>
              <a:off x="4606" y="2721"/>
              <a:ext cx="1" cy="4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9" name="Freeform 89"/>
            <p:cNvSpPr>
              <a:spLocks/>
            </p:cNvSpPr>
            <p:nvPr/>
          </p:nvSpPr>
          <p:spPr bwMode="auto">
            <a:xfrm>
              <a:off x="4592" y="297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0" name="Line 90"/>
            <p:cNvSpPr>
              <a:spLocks noChangeShapeType="1"/>
            </p:cNvSpPr>
            <p:nvPr/>
          </p:nvSpPr>
          <p:spPr bwMode="auto">
            <a:xfrm flipV="1">
              <a:off x="4606" y="2992"/>
              <a:ext cx="1" cy="1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1" name="Freeform 91"/>
            <p:cNvSpPr>
              <a:spLocks/>
            </p:cNvSpPr>
            <p:nvPr/>
          </p:nvSpPr>
          <p:spPr bwMode="auto">
            <a:xfrm>
              <a:off x="4609" y="3077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2" name="Line 92"/>
            <p:cNvSpPr>
              <a:spLocks noChangeShapeType="1"/>
            </p:cNvSpPr>
            <p:nvPr/>
          </p:nvSpPr>
          <p:spPr bwMode="auto">
            <a:xfrm>
              <a:off x="4606" y="2992"/>
              <a:ext cx="17" cy="9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3" name="Freeform 93"/>
            <p:cNvSpPr>
              <a:spLocks/>
            </p:cNvSpPr>
            <p:nvPr/>
          </p:nvSpPr>
          <p:spPr bwMode="auto">
            <a:xfrm>
              <a:off x="4609" y="326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4" name="Line 94"/>
            <p:cNvSpPr>
              <a:spLocks noChangeShapeType="1"/>
            </p:cNvSpPr>
            <p:nvPr/>
          </p:nvSpPr>
          <p:spPr bwMode="auto">
            <a:xfrm>
              <a:off x="4623" y="3091"/>
              <a:ext cx="1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5" name="Freeform 95"/>
            <p:cNvSpPr>
              <a:spLocks/>
            </p:cNvSpPr>
            <p:nvPr/>
          </p:nvSpPr>
          <p:spPr bwMode="auto">
            <a:xfrm>
              <a:off x="4609" y="327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6" name="Line 96"/>
            <p:cNvSpPr>
              <a:spLocks noChangeShapeType="1"/>
            </p:cNvSpPr>
            <p:nvPr/>
          </p:nvSpPr>
          <p:spPr bwMode="auto">
            <a:xfrm>
              <a:off x="4623" y="3274"/>
              <a:ext cx="1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7" name="Freeform 97"/>
            <p:cNvSpPr>
              <a:spLocks/>
            </p:cNvSpPr>
            <p:nvPr/>
          </p:nvSpPr>
          <p:spPr bwMode="auto">
            <a:xfrm>
              <a:off x="4609" y="311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8" name="Line 98"/>
            <p:cNvSpPr>
              <a:spLocks noChangeShapeType="1"/>
            </p:cNvSpPr>
            <p:nvPr/>
          </p:nvSpPr>
          <p:spPr bwMode="auto">
            <a:xfrm flipV="1">
              <a:off x="4623" y="3130"/>
              <a:ext cx="1" cy="1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9" name="Freeform 99"/>
            <p:cNvSpPr>
              <a:spLocks/>
            </p:cNvSpPr>
            <p:nvPr/>
          </p:nvSpPr>
          <p:spPr bwMode="auto">
            <a:xfrm>
              <a:off x="4626" y="327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0" name="Line 100"/>
            <p:cNvSpPr>
              <a:spLocks noChangeShapeType="1"/>
            </p:cNvSpPr>
            <p:nvPr/>
          </p:nvSpPr>
          <p:spPr bwMode="auto">
            <a:xfrm>
              <a:off x="4623" y="3130"/>
              <a:ext cx="17" cy="1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1" name="Freeform 101"/>
            <p:cNvSpPr>
              <a:spLocks/>
            </p:cNvSpPr>
            <p:nvPr/>
          </p:nvSpPr>
          <p:spPr bwMode="auto">
            <a:xfrm>
              <a:off x="4626" y="328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03"/>
          <p:cNvGrpSpPr>
            <a:grpSpLocks/>
          </p:cNvGrpSpPr>
          <p:nvPr/>
        </p:nvGrpSpPr>
        <p:grpSpPr bwMode="auto">
          <a:xfrm>
            <a:off x="7343775" y="4440238"/>
            <a:ext cx="739775" cy="1052512"/>
            <a:chOff x="4626" y="2797"/>
            <a:chExt cx="466" cy="663"/>
          </a:xfrm>
        </p:grpSpPr>
        <p:sp>
          <p:nvSpPr>
            <p:cNvPr id="481383" name="Line 103"/>
            <p:cNvSpPr>
              <a:spLocks noChangeShapeType="1"/>
            </p:cNvSpPr>
            <p:nvPr/>
          </p:nvSpPr>
          <p:spPr bwMode="auto">
            <a:xfrm>
              <a:off x="4640" y="3292"/>
              <a:ext cx="1" cy="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4" name="Freeform 104"/>
            <p:cNvSpPr>
              <a:spLocks/>
            </p:cNvSpPr>
            <p:nvPr/>
          </p:nvSpPr>
          <p:spPr bwMode="auto">
            <a:xfrm>
              <a:off x="4626" y="3343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5" name="Line 105"/>
            <p:cNvSpPr>
              <a:spLocks noChangeShapeType="1"/>
            </p:cNvSpPr>
            <p:nvPr/>
          </p:nvSpPr>
          <p:spPr bwMode="auto">
            <a:xfrm>
              <a:off x="4640" y="3300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6" name="Freeform 106"/>
            <p:cNvSpPr>
              <a:spLocks/>
            </p:cNvSpPr>
            <p:nvPr/>
          </p:nvSpPr>
          <p:spPr bwMode="auto">
            <a:xfrm>
              <a:off x="4626" y="3431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7" name="Line 107"/>
            <p:cNvSpPr>
              <a:spLocks noChangeShapeType="1"/>
            </p:cNvSpPr>
            <p:nvPr/>
          </p:nvSpPr>
          <p:spPr bwMode="auto">
            <a:xfrm>
              <a:off x="4640" y="3358"/>
              <a:ext cx="1" cy="8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8" name="Freeform 108"/>
            <p:cNvSpPr>
              <a:spLocks/>
            </p:cNvSpPr>
            <p:nvPr/>
          </p:nvSpPr>
          <p:spPr bwMode="auto">
            <a:xfrm>
              <a:off x="4643" y="3246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89" name="Line 109"/>
            <p:cNvSpPr>
              <a:spLocks noChangeShapeType="1"/>
            </p:cNvSpPr>
            <p:nvPr/>
          </p:nvSpPr>
          <p:spPr bwMode="auto">
            <a:xfrm flipV="1">
              <a:off x="4640" y="3261"/>
              <a:ext cx="17" cy="18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0" name="Freeform 110"/>
            <p:cNvSpPr>
              <a:spLocks/>
            </p:cNvSpPr>
            <p:nvPr/>
          </p:nvSpPr>
          <p:spPr bwMode="auto">
            <a:xfrm>
              <a:off x="4643" y="3329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1" name="Line 111"/>
            <p:cNvSpPr>
              <a:spLocks noChangeShapeType="1"/>
            </p:cNvSpPr>
            <p:nvPr/>
          </p:nvSpPr>
          <p:spPr bwMode="auto">
            <a:xfrm>
              <a:off x="4657" y="3261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2" name="Freeform 112"/>
            <p:cNvSpPr>
              <a:spLocks/>
            </p:cNvSpPr>
            <p:nvPr/>
          </p:nvSpPr>
          <p:spPr bwMode="auto">
            <a:xfrm>
              <a:off x="4643" y="317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3" name="Line 113"/>
            <p:cNvSpPr>
              <a:spLocks noChangeShapeType="1"/>
            </p:cNvSpPr>
            <p:nvPr/>
          </p:nvSpPr>
          <p:spPr bwMode="auto">
            <a:xfrm flipV="1">
              <a:off x="4657" y="3189"/>
              <a:ext cx="1" cy="1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4" name="Freeform 114"/>
            <p:cNvSpPr>
              <a:spLocks/>
            </p:cNvSpPr>
            <p:nvPr/>
          </p:nvSpPr>
          <p:spPr bwMode="auto">
            <a:xfrm>
              <a:off x="4643" y="321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5" name="Line 115"/>
            <p:cNvSpPr>
              <a:spLocks noChangeShapeType="1"/>
            </p:cNvSpPr>
            <p:nvPr/>
          </p:nvSpPr>
          <p:spPr bwMode="auto">
            <a:xfrm>
              <a:off x="4657" y="3189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6" name="Freeform 116"/>
            <p:cNvSpPr>
              <a:spLocks/>
            </p:cNvSpPr>
            <p:nvPr/>
          </p:nvSpPr>
          <p:spPr bwMode="auto">
            <a:xfrm>
              <a:off x="4661" y="304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7" name="Line 117"/>
            <p:cNvSpPr>
              <a:spLocks noChangeShapeType="1"/>
            </p:cNvSpPr>
            <p:nvPr/>
          </p:nvSpPr>
          <p:spPr bwMode="auto">
            <a:xfrm flipV="1">
              <a:off x="4657" y="3057"/>
              <a:ext cx="18" cy="17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8" name="Freeform 118"/>
            <p:cNvSpPr>
              <a:spLocks/>
            </p:cNvSpPr>
            <p:nvPr/>
          </p:nvSpPr>
          <p:spPr bwMode="auto">
            <a:xfrm>
              <a:off x="4661" y="314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99" name="Line 119"/>
            <p:cNvSpPr>
              <a:spLocks noChangeShapeType="1"/>
            </p:cNvSpPr>
            <p:nvPr/>
          </p:nvSpPr>
          <p:spPr bwMode="auto">
            <a:xfrm>
              <a:off x="4675" y="3057"/>
              <a:ext cx="1" cy="10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0" name="Freeform 120"/>
            <p:cNvSpPr>
              <a:spLocks/>
            </p:cNvSpPr>
            <p:nvPr/>
          </p:nvSpPr>
          <p:spPr bwMode="auto">
            <a:xfrm>
              <a:off x="4661" y="306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1" name="Line 121"/>
            <p:cNvSpPr>
              <a:spLocks noChangeShapeType="1"/>
            </p:cNvSpPr>
            <p:nvPr/>
          </p:nvSpPr>
          <p:spPr bwMode="auto">
            <a:xfrm flipV="1">
              <a:off x="4675" y="3077"/>
              <a:ext cx="1" cy="8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2" name="Freeform 122"/>
            <p:cNvSpPr>
              <a:spLocks/>
            </p:cNvSpPr>
            <p:nvPr/>
          </p:nvSpPr>
          <p:spPr bwMode="auto">
            <a:xfrm>
              <a:off x="4661" y="308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3" name="Line 123"/>
            <p:cNvSpPr>
              <a:spLocks noChangeShapeType="1"/>
            </p:cNvSpPr>
            <p:nvPr/>
          </p:nvSpPr>
          <p:spPr bwMode="auto">
            <a:xfrm>
              <a:off x="4675" y="3077"/>
              <a:ext cx="1" cy="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4" name="Freeform 124"/>
            <p:cNvSpPr>
              <a:spLocks/>
            </p:cNvSpPr>
            <p:nvPr/>
          </p:nvSpPr>
          <p:spPr bwMode="auto">
            <a:xfrm>
              <a:off x="4678" y="2890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5" name="Line 125"/>
            <p:cNvSpPr>
              <a:spLocks noChangeShapeType="1"/>
            </p:cNvSpPr>
            <p:nvPr/>
          </p:nvSpPr>
          <p:spPr bwMode="auto">
            <a:xfrm flipV="1">
              <a:off x="4675" y="2906"/>
              <a:ext cx="17" cy="19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6" name="Freeform 126"/>
            <p:cNvSpPr>
              <a:spLocks/>
            </p:cNvSpPr>
            <p:nvPr/>
          </p:nvSpPr>
          <p:spPr bwMode="auto">
            <a:xfrm>
              <a:off x="4678" y="2881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7" name="Line 127"/>
            <p:cNvSpPr>
              <a:spLocks noChangeShapeType="1"/>
            </p:cNvSpPr>
            <p:nvPr/>
          </p:nvSpPr>
          <p:spPr bwMode="auto">
            <a:xfrm flipV="1">
              <a:off x="4692" y="2895"/>
              <a:ext cx="1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8" name="Freeform 128"/>
            <p:cNvSpPr>
              <a:spLocks/>
            </p:cNvSpPr>
            <p:nvPr/>
          </p:nvSpPr>
          <p:spPr bwMode="auto">
            <a:xfrm>
              <a:off x="4678" y="299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9" name="Line 129"/>
            <p:cNvSpPr>
              <a:spLocks noChangeShapeType="1"/>
            </p:cNvSpPr>
            <p:nvPr/>
          </p:nvSpPr>
          <p:spPr bwMode="auto">
            <a:xfrm>
              <a:off x="4692" y="2895"/>
              <a:ext cx="1" cy="1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0" name="Freeform 130"/>
            <p:cNvSpPr>
              <a:spLocks/>
            </p:cNvSpPr>
            <p:nvPr/>
          </p:nvSpPr>
          <p:spPr bwMode="auto">
            <a:xfrm>
              <a:off x="4678" y="309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1" name="Line 131"/>
            <p:cNvSpPr>
              <a:spLocks noChangeShapeType="1"/>
            </p:cNvSpPr>
            <p:nvPr/>
          </p:nvSpPr>
          <p:spPr bwMode="auto">
            <a:xfrm>
              <a:off x="4692" y="3005"/>
              <a:ext cx="1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2" name="Freeform 132"/>
            <p:cNvSpPr>
              <a:spLocks/>
            </p:cNvSpPr>
            <p:nvPr/>
          </p:nvSpPr>
          <p:spPr bwMode="auto">
            <a:xfrm>
              <a:off x="4696" y="2882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3" name="Line 133"/>
            <p:cNvSpPr>
              <a:spLocks noChangeShapeType="1"/>
            </p:cNvSpPr>
            <p:nvPr/>
          </p:nvSpPr>
          <p:spPr bwMode="auto">
            <a:xfrm flipV="1">
              <a:off x="4692" y="2896"/>
              <a:ext cx="19" cy="2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4" name="Freeform 134"/>
            <p:cNvSpPr>
              <a:spLocks/>
            </p:cNvSpPr>
            <p:nvPr/>
          </p:nvSpPr>
          <p:spPr bwMode="auto">
            <a:xfrm>
              <a:off x="4696" y="2839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5" name="Line 135"/>
            <p:cNvSpPr>
              <a:spLocks noChangeShapeType="1"/>
            </p:cNvSpPr>
            <p:nvPr/>
          </p:nvSpPr>
          <p:spPr bwMode="auto">
            <a:xfrm flipV="1">
              <a:off x="4711" y="2854"/>
              <a:ext cx="1" cy="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6" name="Freeform 136"/>
            <p:cNvSpPr>
              <a:spLocks/>
            </p:cNvSpPr>
            <p:nvPr/>
          </p:nvSpPr>
          <p:spPr bwMode="auto">
            <a:xfrm>
              <a:off x="4696" y="2975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7" name="Line 137"/>
            <p:cNvSpPr>
              <a:spLocks noChangeShapeType="1"/>
            </p:cNvSpPr>
            <p:nvPr/>
          </p:nvSpPr>
          <p:spPr bwMode="auto">
            <a:xfrm>
              <a:off x="4711" y="2854"/>
              <a:ext cx="1" cy="13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8" name="Freeform 138"/>
            <p:cNvSpPr>
              <a:spLocks/>
            </p:cNvSpPr>
            <p:nvPr/>
          </p:nvSpPr>
          <p:spPr bwMode="auto">
            <a:xfrm>
              <a:off x="4696" y="2953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9" name="Line 139"/>
            <p:cNvSpPr>
              <a:spLocks noChangeShapeType="1"/>
            </p:cNvSpPr>
            <p:nvPr/>
          </p:nvSpPr>
          <p:spPr bwMode="auto">
            <a:xfrm flipV="1">
              <a:off x="4711" y="2968"/>
              <a:ext cx="1" cy="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0" name="Freeform 140"/>
            <p:cNvSpPr>
              <a:spLocks/>
            </p:cNvSpPr>
            <p:nvPr/>
          </p:nvSpPr>
          <p:spPr bwMode="auto">
            <a:xfrm>
              <a:off x="4715" y="289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1" name="Line 141"/>
            <p:cNvSpPr>
              <a:spLocks noChangeShapeType="1"/>
            </p:cNvSpPr>
            <p:nvPr/>
          </p:nvSpPr>
          <p:spPr bwMode="auto">
            <a:xfrm flipV="1">
              <a:off x="4711" y="2910"/>
              <a:ext cx="18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2" name="Freeform 142"/>
            <p:cNvSpPr>
              <a:spLocks/>
            </p:cNvSpPr>
            <p:nvPr/>
          </p:nvSpPr>
          <p:spPr bwMode="auto">
            <a:xfrm>
              <a:off x="4715" y="284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3" name="Line 143"/>
            <p:cNvSpPr>
              <a:spLocks noChangeShapeType="1"/>
            </p:cNvSpPr>
            <p:nvPr/>
          </p:nvSpPr>
          <p:spPr bwMode="auto">
            <a:xfrm flipV="1">
              <a:off x="4729" y="2862"/>
              <a:ext cx="1" cy="4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4" name="Freeform 144"/>
            <p:cNvSpPr>
              <a:spLocks/>
            </p:cNvSpPr>
            <p:nvPr/>
          </p:nvSpPr>
          <p:spPr bwMode="auto">
            <a:xfrm>
              <a:off x="4715" y="300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5" name="Line 145"/>
            <p:cNvSpPr>
              <a:spLocks noChangeShapeType="1"/>
            </p:cNvSpPr>
            <p:nvPr/>
          </p:nvSpPr>
          <p:spPr bwMode="auto">
            <a:xfrm>
              <a:off x="4729" y="2862"/>
              <a:ext cx="1" cy="1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6" name="Freeform 146"/>
            <p:cNvSpPr>
              <a:spLocks/>
            </p:cNvSpPr>
            <p:nvPr/>
          </p:nvSpPr>
          <p:spPr bwMode="auto">
            <a:xfrm>
              <a:off x="4715" y="294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7" name="Line 147"/>
            <p:cNvSpPr>
              <a:spLocks noChangeShapeType="1"/>
            </p:cNvSpPr>
            <p:nvPr/>
          </p:nvSpPr>
          <p:spPr bwMode="auto">
            <a:xfrm flipV="1">
              <a:off x="4729" y="2961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8" name="Freeform 148"/>
            <p:cNvSpPr>
              <a:spLocks/>
            </p:cNvSpPr>
            <p:nvPr/>
          </p:nvSpPr>
          <p:spPr bwMode="auto">
            <a:xfrm>
              <a:off x="4732" y="2888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9" name="Line 149"/>
            <p:cNvSpPr>
              <a:spLocks noChangeShapeType="1"/>
            </p:cNvSpPr>
            <p:nvPr/>
          </p:nvSpPr>
          <p:spPr bwMode="auto">
            <a:xfrm flipV="1">
              <a:off x="4729" y="2903"/>
              <a:ext cx="17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0" name="Freeform 150"/>
            <p:cNvSpPr>
              <a:spLocks/>
            </p:cNvSpPr>
            <p:nvPr/>
          </p:nvSpPr>
          <p:spPr bwMode="auto">
            <a:xfrm>
              <a:off x="4732" y="310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1" name="Line 151"/>
            <p:cNvSpPr>
              <a:spLocks noChangeShapeType="1"/>
            </p:cNvSpPr>
            <p:nvPr/>
          </p:nvSpPr>
          <p:spPr bwMode="auto">
            <a:xfrm>
              <a:off x="4746" y="2903"/>
              <a:ext cx="1" cy="2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2" name="Freeform 152"/>
            <p:cNvSpPr>
              <a:spLocks/>
            </p:cNvSpPr>
            <p:nvPr/>
          </p:nvSpPr>
          <p:spPr bwMode="auto">
            <a:xfrm>
              <a:off x="4732" y="307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3" name="Line 153"/>
            <p:cNvSpPr>
              <a:spLocks noChangeShapeType="1"/>
            </p:cNvSpPr>
            <p:nvPr/>
          </p:nvSpPr>
          <p:spPr bwMode="auto">
            <a:xfrm flipV="1">
              <a:off x="4746" y="3093"/>
              <a:ext cx="1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4" name="Freeform 154"/>
            <p:cNvSpPr>
              <a:spLocks/>
            </p:cNvSpPr>
            <p:nvPr/>
          </p:nvSpPr>
          <p:spPr bwMode="auto">
            <a:xfrm>
              <a:off x="4732" y="3121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5" name="Line 155"/>
            <p:cNvSpPr>
              <a:spLocks noChangeShapeType="1"/>
            </p:cNvSpPr>
            <p:nvPr/>
          </p:nvSpPr>
          <p:spPr bwMode="auto">
            <a:xfrm>
              <a:off x="4746" y="3093"/>
              <a:ext cx="1" cy="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6" name="Freeform 156"/>
            <p:cNvSpPr>
              <a:spLocks/>
            </p:cNvSpPr>
            <p:nvPr/>
          </p:nvSpPr>
          <p:spPr bwMode="auto">
            <a:xfrm>
              <a:off x="4749" y="324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7" name="Line 157"/>
            <p:cNvSpPr>
              <a:spLocks noChangeShapeType="1"/>
            </p:cNvSpPr>
            <p:nvPr/>
          </p:nvSpPr>
          <p:spPr bwMode="auto">
            <a:xfrm>
              <a:off x="4746" y="3135"/>
              <a:ext cx="17" cy="1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8" name="Freeform 158"/>
            <p:cNvSpPr>
              <a:spLocks/>
            </p:cNvSpPr>
            <p:nvPr/>
          </p:nvSpPr>
          <p:spPr bwMode="auto">
            <a:xfrm>
              <a:off x="4749" y="3302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9" name="Line 159"/>
            <p:cNvSpPr>
              <a:spLocks noChangeShapeType="1"/>
            </p:cNvSpPr>
            <p:nvPr/>
          </p:nvSpPr>
          <p:spPr bwMode="auto">
            <a:xfrm>
              <a:off x="4763" y="3263"/>
              <a:ext cx="1" cy="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0" name="Freeform 160"/>
            <p:cNvSpPr>
              <a:spLocks/>
            </p:cNvSpPr>
            <p:nvPr/>
          </p:nvSpPr>
          <p:spPr bwMode="auto">
            <a:xfrm>
              <a:off x="4749" y="3169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1" name="Line 161"/>
            <p:cNvSpPr>
              <a:spLocks noChangeShapeType="1"/>
            </p:cNvSpPr>
            <p:nvPr/>
          </p:nvSpPr>
          <p:spPr bwMode="auto">
            <a:xfrm flipV="1">
              <a:off x="4763" y="3185"/>
              <a:ext cx="1" cy="13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2" name="Freeform 162"/>
            <p:cNvSpPr>
              <a:spLocks/>
            </p:cNvSpPr>
            <p:nvPr/>
          </p:nvSpPr>
          <p:spPr bwMode="auto">
            <a:xfrm>
              <a:off x="4749" y="3227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3" name="Line 163"/>
            <p:cNvSpPr>
              <a:spLocks noChangeShapeType="1"/>
            </p:cNvSpPr>
            <p:nvPr/>
          </p:nvSpPr>
          <p:spPr bwMode="auto">
            <a:xfrm>
              <a:off x="4763" y="3185"/>
              <a:ext cx="1" cy="5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4" name="Freeform 164"/>
            <p:cNvSpPr>
              <a:spLocks/>
            </p:cNvSpPr>
            <p:nvPr/>
          </p:nvSpPr>
          <p:spPr bwMode="auto">
            <a:xfrm>
              <a:off x="4766" y="3249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5" name="Line 165"/>
            <p:cNvSpPr>
              <a:spLocks noChangeShapeType="1"/>
            </p:cNvSpPr>
            <p:nvPr/>
          </p:nvSpPr>
          <p:spPr bwMode="auto">
            <a:xfrm>
              <a:off x="4763" y="3242"/>
              <a:ext cx="17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6" name="Freeform 166"/>
            <p:cNvSpPr>
              <a:spLocks/>
            </p:cNvSpPr>
            <p:nvPr/>
          </p:nvSpPr>
          <p:spPr bwMode="auto">
            <a:xfrm>
              <a:off x="4766" y="326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7" name="Line 167"/>
            <p:cNvSpPr>
              <a:spLocks noChangeShapeType="1"/>
            </p:cNvSpPr>
            <p:nvPr/>
          </p:nvSpPr>
          <p:spPr bwMode="auto">
            <a:xfrm>
              <a:off x="4780" y="3263"/>
              <a:ext cx="1" cy="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8" name="Freeform 168"/>
            <p:cNvSpPr>
              <a:spLocks/>
            </p:cNvSpPr>
            <p:nvPr/>
          </p:nvSpPr>
          <p:spPr bwMode="auto">
            <a:xfrm>
              <a:off x="4766" y="3278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9" name="Line 169"/>
            <p:cNvSpPr>
              <a:spLocks noChangeShapeType="1"/>
            </p:cNvSpPr>
            <p:nvPr/>
          </p:nvSpPr>
          <p:spPr bwMode="auto">
            <a:xfrm>
              <a:off x="4780" y="3281"/>
              <a:ext cx="1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0" name="Freeform 170"/>
            <p:cNvSpPr>
              <a:spLocks/>
            </p:cNvSpPr>
            <p:nvPr/>
          </p:nvSpPr>
          <p:spPr bwMode="auto">
            <a:xfrm>
              <a:off x="4766" y="3210"/>
              <a:ext cx="30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0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30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1" name="Line 171"/>
            <p:cNvSpPr>
              <a:spLocks noChangeShapeType="1"/>
            </p:cNvSpPr>
            <p:nvPr/>
          </p:nvSpPr>
          <p:spPr bwMode="auto">
            <a:xfrm flipV="1">
              <a:off x="4780" y="3225"/>
              <a:ext cx="1" cy="6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2" name="Freeform 172"/>
            <p:cNvSpPr>
              <a:spLocks/>
            </p:cNvSpPr>
            <p:nvPr/>
          </p:nvSpPr>
          <p:spPr bwMode="auto">
            <a:xfrm>
              <a:off x="4784" y="304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3" y="14"/>
                </a:cxn>
                <a:cxn ang="0">
                  <a:pos x="13" y="0"/>
                </a:cxn>
                <a:cxn ang="0">
                  <a:pos x="13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3" y="14"/>
                  </a:lnTo>
                  <a:lnTo>
                    <a:pt x="13" y="0"/>
                  </a:lnTo>
                  <a:lnTo>
                    <a:pt x="13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3" name="Line 173"/>
            <p:cNvSpPr>
              <a:spLocks noChangeShapeType="1"/>
            </p:cNvSpPr>
            <p:nvPr/>
          </p:nvSpPr>
          <p:spPr bwMode="auto">
            <a:xfrm flipV="1">
              <a:off x="4780" y="3059"/>
              <a:ext cx="17" cy="1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4" name="Freeform 174"/>
            <p:cNvSpPr>
              <a:spLocks/>
            </p:cNvSpPr>
            <p:nvPr/>
          </p:nvSpPr>
          <p:spPr bwMode="auto">
            <a:xfrm>
              <a:off x="4784" y="3012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3" y="14"/>
                </a:cxn>
                <a:cxn ang="0">
                  <a:pos x="13" y="0"/>
                </a:cxn>
                <a:cxn ang="0">
                  <a:pos x="13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3" y="14"/>
                  </a:lnTo>
                  <a:lnTo>
                    <a:pt x="13" y="0"/>
                  </a:lnTo>
                  <a:lnTo>
                    <a:pt x="13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5" name="Line 175"/>
            <p:cNvSpPr>
              <a:spLocks noChangeShapeType="1"/>
            </p:cNvSpPr>
            <p:nvPr/>
          </p:nvSpPr>
          <p:spPr bwMode="auto">
            <a:xfrm flipV="1">
              <a:off x="4797" y="3026"/>
              <a:ext cx="1" cy="3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6" name="Freeform 176"/>
            <p:cNvSpPr>
              <a:spLocks/>
            </p:cNvSpPr>
            <p:nvPr/>
          </p:nvSpPr>
          <p:spPr bwMode="auto">
            <a:xfrm>
              <a:off x="4784" y="320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3" y="14"/>
                </a:cxn>
                <a:cxn ang="0">
                  <a:pos x="13" y="0"/>
                </a:cxn>
                <a:cxn ang="0">
                  <a:pos x="13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3" y="14"/>
                  </a:lnTo>
                  <a:lnTo>
                    <a:pt x="13" y="0"/>
                  </a:lnTo>
                  <a:lnTo>
                    <a:pt x="13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7" name="Line 177"/>
            <p:cNvSpPr>
              <a:spLocks noChangeShapeType="1"/>
            </p:cNvSpPr>
            <p:nvPr/>
          </p:nvSpPr>
          <p:spPr bwMode="auto">
            <a:xfrm>
              <a:off x="4797" y="3026"/>
              <a:ext cx="1" cy="19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8" name="Freeform 178"/>
            <p:cNvSpPr>
              <a:spLocks/>
            </p:cNvSpPr>
            <p:nvPr/>
          </p:nvSpPr>
          <p:spPr bwMode="auto">
            <a:xfrm>
              <a:off x="4784" y="3223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3" y="14"/>
                </a:cxn>
                <a:cxn ang="0">
                  <a:pos x="13" y="0"/>
                </a:cxn>
                <a:cxn ang="0">
                  <a:pos x="13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3" y="14"/>
                  </a:lnTo>
                  <a:lnTo>
                    <a:pt x="13" y="0"/>
                  </a:lnTo>
                  <a:lnTo>
                    <a:pt x="13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9" name="Line 179"/>
            <p:cNvSpPr>
              <a:spLocks noChangeShapeType="1"/>
            </p:cNvSpPr>
            <p:nvPr/>
          </p:nvSpPr>
          <p:spPr bwMode="auto">
            <a:xfrm>
              <a:off x="4797" y="3222"/>
              <a:ext cx="1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0" name="Freeform 180"/>
            <p:cNvSpPr>
              <a:spLocks/>
            </p:cNvSpPr>
            <p:nvPr/>
          </p:nvSpPr>
          <p:spPr bwMode="auto">
            <a:xfrm>
              <a:off x="4801" y="279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1" name="Line 181"/>
            <p:cNvSpPr>
              <a:spLocks noChangeShapeType="1"/>
            </p:cNvSpPr>
            <p:nvPr/>
          </p:nvSpPr>
          <p:spPr bwMode="auto">
            <a:xfrm flipV="1">
              <a:off x="4797" y="2811"/>
              <a:ext cx="18" cy="4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2" name="Freeform 182"/>
            <p:cNvSpPr>
              <a:spLocks/>
            </p:cNvSpPr>
            <p:nvPr/>
          </p:nvSpPr>
          <p:spPr bwMode="auto">
            <a:xfrm>
              <a:off x="4801" y="3111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3" name="Line 183"/>
            <p:cNvSpPr>
              <a:spLocks noChangeShapeType="1"/>
            </p:cNvSpPr>
            <p:nvPr/>
          </p:nvSpPr>
          <p:spPr bwMode="auto">
            <a:xfrm>
              <a:off x="4815" y="2811"/>
              <a:ext cx="1" cy="3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4" name="Freeform 184"/>
            <p:cNvSpPr>
              <a:spLocks/>
            </p:cNvSpPr>
            <p:nvPr/>
          </p:nvSpPr>
          <p:spPr bwMode="auto">
            <a:xfrm>
              <a:off x="4801" y="3025"/>
              <a:ext cx="29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5" name="Line 185"/>
            <p:cNvSpPr>
              <a:spLocks noChangeShapeType="1"/>
            </p:cNvSpPr>
            <p:nvPr/>
          </p:nvSpPr>
          <p:spPr bwMode="auto">
            <a:xfrm flipV="1">
              <a:off x="4815" y="3039"/>
              <a:ext cx="1" cy="8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6" name="Freeform 186"/>
            <p:cNvSpPr>
              <a:spLocks/>
            </p:cNvSpPr>
            <p:nvPr/>
          </p:nvSpPr>
          <p:spPr bwMode="auto">
            <a:xfrm>
              <a:off x="4801" y="2924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7" name="Line 187"/>
            <p:cNvSpPr>
              <a:spLocks noChangeShapeType="1"/>
            </p:cNvSpPr>
            <p:nvPr/>
          </p:nvSpPr>
          <p:spPr bwMode="auto">
            <a:xfrm flipV="1">
              <a:off x="4815" y="2939"/>
              <a:ext cx="1" cy="10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8" name="Freeform 188"/>
            <p:cNvSpPr>
              <a:spLocks/>
            </p:cNvSpPr>
            <p:nvPr/>
          </p:nvSpPr>
          <p:spPr bwMode="auto">
            <a:xfrm>
              <a:off x="4818" y="288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9" name="Line 189"/>
            <p:cNvSpPr>
              <a:spLocks noChangeShapeType="1"/>
            </p:cNvSpPr>
            <p:nvPr/>
          </p:nvSpPr>
          <p:spPr bwMode="auto">
            <a:xfrm flipV="1">
              <a:off x="4815" y="2899"/>
              <a:ext cx="17" cy="4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0" name="Freeform 190"/>
            <p:cNvSpPr>
              <a:spLocks/>
            </p:cNvSpPr>
            <p:nvPr/>
          </p:nvSpPr>
          <p:spPr bwMode="auto">
            <a:xfrm>
              <a:off x="4818" y="2814"/>
              <a:ext cx="29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1" name="Line 191"/>
            <p:cNvSpPr>
              <a:spLocks noChangeShapeType="1"/>
            </p:cNvSpPr>
            <p:nvPr/>
          </p:nvSpPr>
          <p:spPr bwMode="auto">
            <a:xfrm flipV="1">
              <a:off x="4832" y="2828"/>
              <a:ext cx="1" cy="7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2" name="Freeform 192"/>
            <p:cNvSpPr>
              <a:spLocks/>
            </p:cNvSpPr>
            <p:nvPr/>
          </p:nvSpPr>
          <p:spPr bwMode="auto">
            <a:xfrm>
              <a:off x="4818" y="303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3" name="Line 193"/>
            <p:cNvSpPr>
              <a:spLocks noChangeShapeType="1"/>
            </p:cNvSpPr>
            <p:nvPr/>
          </p:nvSpPr>
          <p:spPr bwMode="auto">
            <a:xfrm>
              <a:off x="4832" y="2828"/>
              <a:ext cx="1" cy="2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4" name="Freeform 194"/>
            <p:cNvSpPr>
              <a:spLocks/>
            </p:cNvSpPr>
            <p:nvPr/>
          </p:nvSpPr>
          <p:spPr bwMode="auto">
            <a:xfrm>
              <a:off x="4818" y="2978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5" name="Line 195"/>
            <p:cNvSpPr>
              <a:spLocks noChangeShapeType="1"/>
            </p:cNvSpPr>
            <p:nvPr/>
          </p:nvSpPr>
          <p:spPr bwMode="auto">
            <a:xfrm flipV="1">
              <a:off x="4832" y="2992"/>
              <a:ext cx="1" cy="5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6" name="Freeform 196"/>
            <p:cNvSpPr>
              <a:spLocks/>
            </p:cNvSpPr>
            <p:nvPr/>
          </p:nvSpPr>
          <p:spPr bwMode="auto">
            <a:xfrm>
              <a:off x="4835" y="3101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7" name="Line 197"/>
            <p:cNvSpPr>
              <a:spLocks noChangeShapeType="1"/>
            </p:cNvSpPr>
            <p:nvPr/>
          </p:nvSpPr>
          <p:spPr bwMode="auto">
            <a:xfrm>
              <a:off x="4832" y="2992"/>
              <a:ext cx="17" cy="1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8" name="Freeform 198"/>
            <p:cNvSpPr>
              <a:spLocks/>
            </p:cNvSpPr>
            <p:nvPr/>
          </p:nvSpPr>
          <p:spPr bwMode="auto">
            <a:xfrm>
              <a:off x="4835" y="301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9" name="Line 199"/>
            <p:cNvSpPr>
              <a:spLocks noChangeShapeType="1"/>
            </p:cNvSpPr>
            <p:nvPr/>
          </p:nvSpPr>
          <p:spPr bwMode="auto">
            <a:xfrm flipV="1">
              <a:off x="4849" y="3025"/>
              <a:ext cx="1" cy="9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0" name="Freeform 200"/>
            <p:cNvSpPr>
              <a:spLocks/>
            </p:cNvSpPr>
            <p:nvPr/>
          </p:nvSpPr>
          <p:spPr bwMode="auto">
            <a:xfrm>
              <a:off x="4835" y="3090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1" name="Line 201"/>
            <p:cNvSpPr>
              <a:spLocks noChangeShapeType="1"/>
            </p:cNvSpPr>
            <p:nvPr/>
          </p:nvSpPr>
          <p:spPr bwMode="auto">
            <a:xfrm>
              <a:off x="4849" y="3025"/>
              <a:ext cx="1" cy="7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2" name="Freeform 202"/>
            <p:cNvSpPr>
              <a:spLocks/>
            </p:cNvSpPr>
            <p:nvPr/>
          </p:nvSpPr>
          <p:spPr bwMode="auto">
            <a:xfrm>
              <a:off x="4835" y="293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3" name="Line 203"/>
            <p:cNvSpPr>
              <a:spLocks noChangeShapeType="1"/>
            </p:cNvSpPr>
            <p:nvPr/>
          </p:nvSpPr>
          <p:spPr bwMode="auto">
            <a:xfrm flipV="1">
              <a:off x="4849" y="2950"/>
              <a:ext cx="1" cy="1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4" name="Freeform 204"/>
            <p:cNvSpPr>
              <a:spLocks/>
            </p:cNvSpPr>
            <p:nvPr/>
          </p:nvSpPr>
          <p:spPr bwMode="auto">
            <a:xfrm>
              <a:off x="4854" y="302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5" name="Line 205"/>
            <p:cNvSpPr>
              <a:spLocks noChangeShapeType="1"/>
            </p:cNvSpPr>
            <p:nvPr/>
          </p:nvSpPr>
          <p:spPr bwMode="auto">
            <a:xfrm>
              <a:off x="4849" y="2950"/>
              <a:ext cx="19" cy="9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6" name="Freeform 206"/>
            <p:cNvSpPr>
              <a:spLocks/>
            </p:cNvSpPr>
            <p:nvPr/>
          </p:nvSpPr>
          <p:spPr bwMode="auto">
            <a:xfrm>
              <a:off x="4854" y="3069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7" name="Line 207"/>
            <p:cNvSpPr>
              <a:spLocks noChangeShapeType="1"/>
            </p:cNvSpPr>
            <p:nvPr/>
          </p:nvSpPr>
          <p:spPr bwMode="auto">
            <a:xfrm>
              <a:off x="4868" y="3043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8" name="Freeform 208"/>
            <p:cNvSpPr>
              <a:spLocks/>
            </p:cNvSpPr>
            <p:nvPr/>
          </p:nvSpPr>
          <p:spPr bwMode="auto">
            <a:xfrm>
              <a:off x="4854" y="299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9" name="Line 209"/>
            <p:cNvSpPr>
              <a:spLocks noChangeShapeType="1"/>
            </p:cNvSpPr>
            <p:nvPr/>
          </p:nvSpPr>
          <p:spPr bwMode="auto">
            <a:xfrm flipV="1">
              <a:off x="4868" y="3012"/>
              <a:ext cx="1" cy="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0" name="Freeform 210"/>
            <p:cNvSpPr>
              <a:spLocks/>
            </p:cNvSpPr>
            <p:nvPr/>
          </p:nvSpPr>
          <p:spPr bwMode="auto">
            <a:xfrm>
              <a:off x="4854" y="306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1" name="Line 211"/>
            <p:cNvSpPr>
              <a:spLocks noChangeShapeType="1"/>
            </p:cNvSpPr>
            <p:nvPr/>
          </p:nvSpPr>
          <p:spPr bwMode="auto">
            <a:xfrm>
              <a:off x="4868" y="3012"/>
              <a:ext cx="1" cy="6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2" name="Freeform 212"/>
            <p:cNvSpPr>
              <a:spLocks/>
            </p:cNvSpPr>
            <p:nvPr/>
          </p:nvSpPr>
          <p:spPr bwMode="auto">
            <a:xfrm>
              <a:off x="4871" y="290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3" name="Line 213"/>
            <p:cNvSpPr>
              <a:spLocks noChangeShapeType="1"/>
            </p:cNvSpPr>
            <p:nvPr/>
          </p:nvSpPr>
          <p:spPr bwMode="auto">
            <a:xfrm flipV="1">
              <a:off x="4868" y="2917"/>
              <a:ext cx="17" cy="15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4" name="Freeform 214"/>
            <p:cNvSpPr>
              <a:spLocks/>
            </p:cNvSpPr>
            <p:nvPr/>
          </p:nvSpPr>
          <p:spPr bwMode="auto">
            <a:xfrm>
              <a:off x="4871" y="313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5" name="Line 215"/>
            <p:cNvSpPr>
              <a:spLocks noChangeShapeType="1"/>
            </p:cNvSpPr>
            <p:nvPr/>
          </p:nvSpPr>
          <p:spPr bwMode="auto">
            <a:xfrm>
              <a:off x="4885" y="2917"/>
              <a:ext cx="1" cy="2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6" name="Freeform 216"/>
            <p:cNvSpPr>
              <a:spLocks/>
            </p:cNvSpPr>
            <p:nvPr/>
          </p:nvSpPr>
          <p:spPr bwMode="auto">
            <a:xfrm>
              <a:off x="4871" y="314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7" name="Line 217"/>
            <p:cNvSpPr>
              <a:spLocks noChangeShapeType="1"/>
            </p:cNvSpPr>
            <p:nvPr/>
          </p:nvSpPr>
          <p:spPr bwMode="auto">
            <a:xfrm>
              <a:off x="4885" y="3145"/>
              <a:ext cx="1" cy="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8" name="Freeform 218"/>
            <p:cNvSpPr>
              <a:spLocks/>
            </p:cNvSpPr>
            <p:nvPr/>
          </p:nvSpPr>
          <p:spPr bwMode="auto">
            <a:xfrm>
              <a:off x="4871" y="324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9" name="Line 219"/>
            <p:cNvSpPr>
              <a:spLocks noChangeShapeType="1"/>
            </p:cNvSpPr>
            <p:nvPr/>
          </p:nvSpPr>
          <p:spPr bwMode="auto">
            <a:xfrm>
              <a:off x="4885" y="3155"/>
              <a:ext cx="1" cy="10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0" name="Freeform 220"/>
            <p:cNvSpPr>
              <a:spLocks/>
            </p:cNvSpPr>
            <p:nvPr/>
          </p:nvSpPr>
          <p:spPr bwMode="auto">
            <a:xfrm>
              <a:off x="4888" y="333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1" name="Line 221"/>
            <p:cNvSpPr>
              <a:spLocks noChangeShapeType="1"/>
            </p:cNvSpPr>
            <p:nvPr/>
          </p:nvSpPr>
          <p:spPr bwMode="auto">
            <a:xfrm>
              <a:off x="4885" y="3260"/>
              <a:ext cx="17" cy="8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2" name="Freeform 222"/>
            <p:cNvSpPr>
              <a:spLocks/>
            </p:cNvSpPr>
            <p:nvPr/>
          </p:nvSpPr>
          <p:spPr bwMode="auto">
            <a:xfrm>
              <a:off x="4888" y="318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3" name="Line 223"/>
            <p:cNvSpPr>
              <a:spLocks noChangeShapeType="1"/>
            </p:cNvSpPr>
            <p:nvPr/>
          </p:nvSpPr>
          <p:spPr bwMode="auto">
            <a:xfrm flipV="1">
              <a:off x="4902" y="3199"/>
              <a:ext cx="1" cy="1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4" name="Freeform 224"/>
            <p:cNvSpPr>
              <a:spLocks/>
            </p:cNvSpPr>
            <p:nvPr/>
          </p:nvSpPr>
          <p:spPr bwMode="auto">
            <a:xfrm>
              <a:off x="4888" y="318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5" name="Line 225"/>
            <p:cNvSpPr>
              <a:spLocks noChangeShapeType="1"/>
            </p:cNvSpPr>
            <p:nvPr/>
          </p:nvSpPr>
          <p:spPr bwMode="auto">
            <a:xfrm>
              <a:off x="4902" y="3199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6" name="Freeform 226"/>
            <p:cNvSpPr>
              <a:spLocks/>
            </p:cNvSpPr>
            <p:nvPr/>
          </p:nvSpPr>
          <p:spPr bwMode="auto">
            <a:xfrm>
              <a:off x="4888" y="3244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7" name="Line 227"/>
            <p:cNvSpPr>
              <a:spLocks noChangeShapeType="1"/>
            </p:cNvSpPr>
            <p:nvPr/>
          </p:nvSpPr>
          <p:spPr bwMode="auto">
            <a:xfrm>
              <a:off x="4902" y="3203"/>
              <a:ext cx="1" cy="5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8" name="Freeform 228"/>
            <p:cNvSpPr>
              <a:spLocks/>
            </p:cNvSpPr>
            <p:nvPr/>
          </p:nvSpPr>
          <p:spPr bwMode="auto">
            <a:xfrm>
              <a:off x="4906" y="331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9" name="Line 229"/>
            <p:cNvSpPr>
              <a:spLocks noChangeShapeType="1"/>
            </p:cNvSpPr>
            <p:nvPr/>
          </p:nvSpPr>
          <p:spPr bwMode="auto">
            <a:xfrm>
              <a:off x="4902" y="3259"/>
              <a:ext cx="18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0" name="Freeform 230"/>
            <p:cNvSpPr>
              <a:spLocks/>
            </p:cNvSpPr>
            <p:nvPr/>
          </p:nvSpPr>
          <p:spPr bwMode="auto">
            <a:xfrm>
              <a:off x="4906" y="341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1" name="Line 231"/>
            <p:cNvSpPr>
              <a:spLocks noChangeShapeType="1"/>
            </p:cNvSpPr>
            <p:nvPr/>
          </p:nvSpPr>
          <p:spPr bwMode="auto">
            <a:xfrm>
              <a:off x="4920" y="3325"/>
              <a:ext cx="1" cy="10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2" name="Freeform 232"/>
            <p:cNvSpPr>
              <a:spLocks/>
            </p:cNvSpPr>
            <p:nvPr/>
          </p:nvSpPr>
          <p:spPr bwMode="auto">
            <a:xfrm>
              <a:off x="4906" y="313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3" name="Line 233"/>
            <p:cNvSpPr>
              <a:spLocks noChangeShapeType="1"/>
            </p:cNvSpPr>
            <p:nvPr/>
          </p:nvSpPr>
          <p:spPr bwMode="auto">
            <a:xfrm flipV="1">
              <a:off x="4920" y="3148"/>
              <a:ext cx="1" cy="2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4" name="Freeform 234"/>
            <p:cNvSpPr>
              <a:spLocks/>
            </p:cNvSpPr>
            <p:nvPr/>
          </p:nvSpPr>
          <p:spPr bwMode="auto">
            <a:xfrm>
              <a:off x="4906" y="323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5" name="Line 235"/>
            <p:cNvSpPr>
              <a:spLocks noChangeShapeType="1"/>
            </p:cNvSpPr>
            <p:nvPr/>
          </p:nvSpPr>
          <p:spPr bwMode="auto">
            <a:xfrm>
              <a:off x="4920" y="3148"/>
              <a:ext cx="1" cy="9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6" name="Freeform 236"/>
            <p:cNvSpPr>
              <a:spLocks/>
            </p:cNvSpPr>
            <p:nvPr/>
          </p:nvSpPr>
          <p:spPr bwMode="auto">
            <a:xfrm>
              <a:off x="4923" y="3108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7" name="Line 237"/>
            <p:cNvSpPr>
              <a:spLocks noChangeShapeType="1"/>
            </p:cNvSpPr>
            <p:nvPr/>
          </p:nvSpPr>
          <p:spPr bwMode="auto">
            <a:xfrm flipV="1">
              <a:off x="4920" y="3123"/>
              <a:ext cx="17" cy="1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8" name="Freeform 238"/>
            <p:cNvSpPr>
              <a:spLocks/>
            </p:cNvSpPr>
            <p:nvPr/>
          </p:nvSpPr>
          <p:spPr bwMode="auto">
            <a:xfrm>
              <a:off x="4923" y="301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9" name="Line 239"/>
            <p:cNvSpPr>
              <a:spLocks noChangeShapeType="1"/>
            </p:cNvSpPr>
            <p:nvPr/>
          </p:nvSpPr>
          <p:spPr bwMode="auto">
            <a:xfrm flipV="1">
              <a:off x="4937" y="3025"/>
              <a:ext cx="1" cy="9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0" name="Freeform 240"/>
            <p:cNvSpPr>
              <a:spLocks/>
            </p:cNvSpPr>
            <p:nvPr/>
          </p:nvSpPr>
          <p:spPr bwMode="auto">
            <a:xfrm>
              <a:off x="4923" y="308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1" name="Line 241"/>
            <p:cNvSpPr>
              <a:spLocks noChangeShapeType="1"/>
            </p:cNvSpPr>
            <p:nvPr/>
          </p:nvSpPr>
          <p:spPr bwMode="auto">
            <a:xfrm>
              <a:off x="4937" y="3025"/>
              <a:ext cx="1" cy="7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2" name="Freeform 242"/>
            <p:cNvSpPr>
              <a:spLocks/>
            </p:cNvSpPr>
            <p:nvPr/>
          </p:nvSpPr>
          <p:spPr bwMode="auto">
            <a:xfrm>
              <a:off x="4923" y="2937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3" name="Line 243"/>
            <p:cNvSpPr>
              <a:spLocks noChangeShapeType="1"/>
            </p:cNvSpPr>
            <p:nvPr/>
          </p:nvSpPr>
          <p:spPr bwMode="auto">
            <a:xfrm flipV="1">
              <a:off x="4937" y="2953"/>
              <a:ext cx="1" cy="1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4" name="Freeform 244"/>
            <p:cNvSpPr>
              <a:spLocks/>
            </p:cNvSpPr>
            <p:nvPr/>
          </p:nvSpPr>
          <p:spPr bwMode="auto">
            <a:xfrm>
              <a:off x="4940" y="288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5" name="Line 245"/>
            <p:cNvSpPr>
              <a:spLocks noChangeShapeType="1"/>
            </p:cNvSpPr>
            <p:nvPr/>
          </p:nvSpPr>
          <p:spPr bwMode="auto">
            <a:xfrm flipV="1">
              <a:off x="4937" y="2902"/>
              <a:ext cx="17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6" name="Freeform 246"/>
            <p:cNvSpPr>
              <a:spLocks/>
            </p:cNvSpPr>
            <p:nvPr/>
          </p:nvSpPr>
          <p:spPr bwMode="auto">
            <a:xfrm>
              <a:off x="4940" y="283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7" name="Line 247"/>
            <p:cNvSpPr>
              <a:spLocks noChangeShapeType="1"/>
            </p:cNvSpPr>
            <p:nvPr/>
          </p:nvSpPr>
          <p:spPr bwMode="auto">
            <a:xfrm flipV="1">
              <a:off x="4954" y="2851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8" name="Freeform 248"/>
            <p:cNvSpPr>
              <a:spLocks/>
            </p:cNvSpPr>
            <p:nvPr/>
          </p:nvSpPr>
          <p:spPr bwMode="auto">
            <a:xfrm>
              <a:off x="4940" y="291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9" name="Line 249"/>
            <p:cNvSpPr>
              <a:spLocks noChangeShapeType="1"/>
            </p:cNvSpPr>
            <p:nvPr/>
          </p:nvSpPr>
          <p:spPr bwMode="auto">
            <a:xfrm>
              <a:off x="4954" y="2851"/>
              <a:ext cx="1" cy="8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0" name="Freeform 250"/>
            <p:cNvSpPr>
              <a:spLocks/>
            </p:cNvSpPr>
            <p:nvPr/>
          </p:nvSpPr>
          <p:spPr bwMode="auto">
            <a:xfrm>
              <a:off x="4940" y="2907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1" name="Line 251"/>
            <p:cNvSpPr>
              <a:spLocks noChangeShapeType="1"/>
            </p:cNvSpPr>
            <p:nvPr/>
          </p:nvSpPr>
          <p:spPr bwMode="auto">
            <a:xfrm flipV="1">
              <a:off x="4954" y="2922"/>
              <a:ext cx="1" cy="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2" name="Freeform 252"/>
            <p:cNvSpPr>
              <a:spLocks/>
            </p:cNvSpPr>
            <p:nvPr/>
          </p:nvSpPr>
          <p:spPr bwMode="auto">
            <a:xfrm>
              <a:off x="4957" y="2882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3" name="Line 253"/>
            <p:cNvSpPr>
              <a:spLocks noChangeShapeType="1"/>
            </p:cNvSpPr>
            <p:nvPr/>
          </p:nvSpPr>
          <p:spPr bwMode="auto">
            <a:xfrm flipV="1">
              <a:off x="4954" y="2896"/>
              <a:ext cx="17" cy="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4" name="Freeform 254"/>
            <p:cNvSpPr>
              <a:spLocks/>
            </p:cNvSpPr>
            <p:nvPr/>
          </p:nvSpPr>
          <p:spPr bwMode="auto">
            <a:xfrm>
              <a:off x="4957" y="305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5" name="Line 255"/>
            <p:cNvSpPr>
              <a:spLocks noChangeShapeType="1"/>
            </p:cNvSpPr>
            <p:nvPr/>
          </p:nvSpPr>
          <p:spPr bwMode="auto">
            <a:xfrm>
              <a:off x="4971" y="2896"/>
              <a:ext cx="1" cy="17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6" name="Freeform 256"/>
            <p:cNvSpPr>
              <a:spLocks/>
            </p:cNvSpPr>
            <p:nvPr/>
          </p:nvSpPr>
          <p:spPr bwMode="auto">
            <a:xfrm>
              <a:off x="4957" y="302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7" name="Line 257"/>
            <p:cNvSpPr>
              <a:spLocks noChangeShapeType="1"/>
            </p:cNvSpPr>
            <p:nvPr/>
          </p:nvSpPr>
          <p:spPr bwMode="auto">
            <a:xfrm flipV="1">
              <a:off x="4971" y="3038"/>
              <a:ext cx="1" cy="3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8" name="Freeform 258"/>
            <p:cNvSpPr>
              <a:spLocks/>
            </p:cNvSpPr>
            <p:nvPr/>
          </p:nvSpPr>
          <p:spPr bwMode="auto">
            <a:xfrm>
              <a:off x="4957" y="299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9" name="Line 259"/>
            <p:cNvSpPr>
              <a:spLocks noChangeShapeType="1"/>
            </p:cNvSpPr>
            <p:nvPr/>
          </p:nvSpPr>
          <p:spPr bwMode="auto">
            <a:xfrm flipV="1">
              <a:off x="4971" y="3008"/>
              <a:ext cx="1" cy="3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0" name="Freeform 260"/>
            <p:cNvSpPr>
              <a:spLocks/>
            </p:cNvSpPr>
            <p:nvPr/>
          </p:nvSpPr>
          <p:spPr bwMode="auto">
            <a:xfrm>
              <a:off x="4975" y="304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1" name="Line 261"/>
            <p:cNvSpPr>
              <a:spLocks noChangeShapeType="1"/>
            </p:cNvSpPr>
            <p:nvPr/>
          </p:nvSpPr>
          <p:spPr bwMode="auto">
            <a:xfrm>
              <a:off x="4971" y="3008"/>
              <a:ext cx="19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2" name="Freeform 262"/>
            <p:cNvSpPr>
              <a:spLocks/>
            </p:cNvSpPr>
            <p:nvPr/>
          </p:nvSpPr>
          <p:spPr bwMode="auto">
            <a:xfrm>
              <a:off x="4975" y="298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3" name="Line 263"/>
            <p:cNvSpPr>
              <a:spLocks noChangeShapeType="1"/>
            </p:cNvSpPr>
            <p:nvPr/>
          </p:nvSpPr>
          <p:spPr bwMode="auto">
            <a:xfrm flipV="1">
              <a:off x="4990" y="3001"/>
              <a:ext cx="1" cy="5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4" name="Freeform 264"/>
            <p:cNvSpPr>
              <a:spLocks/>
            </p:cNvSpPr>
            <p:nvPr/>
          </p:nvSpPr>
          <p:spPr bwMode="auto">
            <a:xfrm>
              <a:off x="4975" y="2982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5" name="Line 265"/>
            <p:cNvSpPr>
              <a:spLocks noChangeShapeType="1"/>
            </p:cNvSpPr>
            <p:nvPr/>
          </p:nvSpPr>
          <p:spPr bwMode="auto">
            <a:xfrm flipV="1">
              <a:off x="4990" y="2997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6" name="Freeform 266"/>
            <p:cNvSpPr>
              <a:spLocks/>
            </p:cNvSpPr>
            <p:nvPr/>
          </p:nvSpPr>
          <p:spPr bwMode="auto">
            <a:xfrm>
              <a:off x="4975" y="3091"/>
              <a:ext cx="29" cy="2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5" y="16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6"/>
                  </a:moveTo>
                  <a:lnTo>
                    <a:pt x="29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7" name="Line 267"/>
            <p:cNvSpPr>
              <a:spLocks noChangeShapeType="1"/>
            </p:cNvSpPr>
            <p:nvPr/>
          </p:nvSpPr>
          <p:spPr bwMode="auto">
            <a:xfrm>
              <a:off x="4990" y="2997"/>
              <a:ext cx="1" cy="11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8" name="Freeform 268"/>
            <p:cNvSpPr>
              <a:spLocks/>
            </p:cNvSpPr>
            <p:nvPr/>
          </p:nvSpPr>
          <p:spPr bwMode="auto">
            <a:xfrm>
              <a:off x="4992" y="313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9" name="Line 269"/>
            <p:cNvSpPr>
              <a:spLocks noChangeShapeType="1"/>
            </p:cNvSpPr>
            <p:nvPr/>
          </p:nvSpPr>
          <p:spPr bwMode="auto">
            <a:xfrm>
              <a:off x="4990" y="3107"/>
              <a:ext cx="17" cy="4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0" name="Freeform 270"/>
            <p:cNvSpPr>
              <a:spLocks/>
            </p:cNvSpPr>
            <p:nvPr/>
          </p:nvSpPr>
          <p:spPr bwMode="auto">
            <a:xfrm>
              <a:off x="4992" y="317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1" name="Line 271"/>
            <p:cNvSpPr>
              <a:spLocks noChangeShapeType="1"/>
            </p:cNvSpPr>
            <p:nvPr/>
          </p:nvSpPr>
          <p:spPr bwMode="auto">
            <a:xfrm>
              <a:off x="5007" y="3152"/>
              <a:ext cx="1" cy="4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2" name="Freeform 272"/>
            <p:cNvSpPr>
              <a:spLocks/>
            </p:cNvSpPr>
            <p:nvPr/>
          </p:nvSpPr>
          <p:spPr bwMode="auto">
            <a:xfrm>
              <a:off x="4992" y="3198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3" name="Line 273"/>
            <p:cNvSpPr>
              <a:spLocks noChangeShapeType="1"/>
            </p:cNvSpPr>
            <p:nvPr/>
          </p:nvSpPr>
          <p:spPr bwMode="auto">
            <a:xfrm>
              <a:off x="5007" y="3192"/>
              <a:ext cx="1" cy="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4" name="Freeform 274"/>
            <p:cNvSpPr>
              <a:spLocks/>
            </p:cNvSpPr>
            <p:nvPr/>
          </p:nvSpPr>
          <p:spPr bwMode="auto">
            <a:xfrm>
              <a:off x="4992" y="3060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5" name="Line 275"/>
            <p:cNvSpPr>
              <a:spLocks noChangeShapeType="1"/>
            </p:cNvSpPr>
            <p:nvPr/>
          </p:nvSpPr>
          <p:spPr bwMode="auto">
            <a:xfrm flipV="1">
              <a:off x="5007" y="3074"/>
              <a:ext cx="1" cy="1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6" name="Freeform 276"/>
            <p:cNvSpPr>
              <a:spLocks/>
            </p:cNvSpPr>
            <p:nvPr/>
          </p:nvSpPr>
          <p:spPr bwMode="auto">
            <a:xfrm>
              <a:off x="5009" y="3036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7" name="Line 277"/>
            <p:cNvSpPr>
              <a:spLocks noChangeShapeType="1"/>
            </p:cNvSpPr>
            <p:nvPr/>
          </p:nvSpPr>
          <p:spPr bwMode="auto">
            <a:xfrm flipV="1">
              <a:off x="5007" y="3050"/>
              <a:ext cx="17" cy="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8" name="Freeform 278"/>
            <p:cNvSpPr>
              <a:spLocks/>
            </p:cNvSpPr>
            <p:nvPr/>
          </p:nvSpPr>
          <p:spPr bwMode="auto">
            <a:xfrm>
              <a:off x="5009" y="317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9" name="Line 279"/>
            <p:cNvSpPr>
              <a:spLocks noChangeShapeType="1"/>
            </p:cNvSpPr>
            <p:nvPr/>
          </p:nvSpPr>
          <p:spPr bwMode="auto">
            <a:xfrm>
              <a:off x="5024" y="3050"/>
              <a:ext cx="1" cy="1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0" name="Freeform 280"/>
            <p:cNvSpPr>
              <a:spLocks/>
            </p:cNvSpPr>
            <p:nvPr/>
          </p:nvSpPr>
          <p:spPr bwMode="auto">
            <a:xfrm>
              <a:off x="5009" y="3225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1" name="Line 281"/>
            <p:cNvSpPr>
              <a:spLocks noChangeShapeType="1"/>
            </p:cNvSpPr>
            <p:nvPr/>
          </p:nvSpPr>
          <p:spPr bwMode="auto">
            <a:xfrm>
              <a:off x="5024" y="3189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2" name="Freeform 282"/>
            <p:cNvSpPr>
              <a:spLocks/>
            </p:cNvSpPr>
            <p:nvPr/>
          </p:nvSpPr>
          <p:spPr bwMode="auto">
            <a:xfrm>
              <a:off x="5009" y="322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3" name="Line 283"/>
            <p:cNvSpPr>
              <a:spLocks noChangeShapeType="1"/>
            </p:cNvSpPr>
            <p:nvPr/>
          </p:nvSpPr>
          <p:spPr bwMode="auto">
            <a:xfrm>
              <a:off x="5024" y="3239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4" name="Freeform 284"/>
            <p:cNvSpPr>
              <a:spLocks/>
            </p:cNvSpPr>
            <p:nvPr/>
          </p:nvSpPr>
          <p:spPr bwMode="auto">
            <a:xfrm>
              <a:off x="5028" y="328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5" name="Line 285"/>
            <p:cNvSpPr>
              <a:spLocks noChangeShapeType="1"/>
            </p:cNvSpPr>
            <p:nvPr/>
          </p:nvSpPr>
          <p:spPr bwMode="auto">
            <a:xfrm>
              <a:off x="5024" y="3243"/>
              <a:ext cx="18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6" name="Freeform 286"/>
            <p:cNvSpPr>
              <a:spLocks/>
            </p:cNvSpPr>
            <p:nvPr/>
          </p:nvSpPr>
          <p:spPr bwMode="auto">
            <a:xfrm>
              <a:off x="5028" y="3175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7" name="Line 287"/>
            <p:cNvSpPr>
              <a:spLocks noChangeShapeType="1"/>
            </p:cNvSpPr>
            <p:nvPr/>
          </p:nvSpPr>
          <p:spPr bwMode="auto">
            <a:xfrm flipV="1">
              <a:off x="5042" y="3189"/>
              <a:ext cx="1" cy="10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8" name="Freeform 288"/>
            <p:cNvSpPr>
              <a:spLocks/>
            </p:cNvSpPr>
            <p:nvPr/>
          </p:nvSpPr>
          <p:spPr bwMode="auto">
            <a:xfrm>
              <a:off x="5028" y="321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9" name="Line 289"/>
            <p:cNvSpPr>
              <a:spLocks noChangeShapeType="1"/>
            </p:cNvSpPr>
            <p:nvPr/>
          </p:nvSpPr>
          <p:spPr bwMode="auto">
            <a:xfrm>
              <a:off x="5042" y="3189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0" name="Freeform 290"/>
            <p:cNvSpPr>
              <a:spLocks/>
            </p:cNvSpPr>
            <p:nvPr/>
          </p:nvSpPr>
          <p:spPr bwMode="auto">
            <a:xfrm>
              <a:off x="5028" y="3227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1" name="Line 291"/>
            <p:cNvSpPr>
              <a:spLocks noChangeShapeType="1"/>
            </p:cNvSpPr>
            <p:nvPr/>
          </p:nvSpPr>
          <p:spPr bwMode="auto">
            <a:xfrm>
              <a:off x="5042" y="3230"/>
              <a:ext cx="1" cy="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2" name="Freeform 292"/>
            <p:cNvSpPr>
              <a:spLocks/>
            </p:cNvSpPr>
            <p:nvPr/>
          </p:nvSpPr>
          <p:spPr bwMode="auto">
            <a:xfrm>
              <a:off x="5045" y="310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3" name="Line 293"/>
            <p:cNvSpPr>
              <a:spLocks noChangeShapeType="1"/>
            </p:cNvSpPr>
            <p:nvPr/>
          </p:nvSpPr>
          <p:spPr bwMode="auto">
            <a:xfrm flipV="1">
              <a:off x="5042" y="3120"/>
              <a:ext cx="17" cy="1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4" name="Freeform 294"/>
            <p:cNvSpPr>
              <a:spLocks/>
            </p:cNvSpPr>
            <p:nvPr/>
          </p:nvSpPr>
          <p:spPr bwMode="auto">
            <a:xfrm>
              <a:off x="5045" y="301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5" name="Line 295"/>
            <p:cNvSpPr>
              <a:spLocks noChangeShapeType="1"/>
            </p:cNvSpPr>
            <p:nvPr/>
          </p:nvSpPr>
          <p:spPr bwMode="auto">
            <a:xfrm flipV="1">
              <a:off x="5059" y="3029"/>
              <a:ext cx="1" cy="9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6" name="Freeform 296"/>
            <p:cNvSpPr>
              <a:spLocks/>
            </p:cNvSpPr>
            <p:nvPr/>
          </p:nvSpPr>
          <p:spPr bwMode="auto">
            <a:xfrm>
              <a:off x="5045" y="316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7" name="Line 297"/>
            <p:cNvSpPr>
              <a:spLocks noChangeShapeType="1"/>
            </p:cNvSpPr>
            <p:nvPr/>
          </p:nvSpPr>
          <p:spPr bwMode="auto">
            <a:xfrm>
              <a:off x="5059" y="3029"/>
              <a:ext cx="1" cy="1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8" name="Freeform 298"/>
            <p:cNvSpPr>
              <a:spLocks/>
            </p:cNvSpPr>
            <p:nvPr/>
          </p:nvSpPr>
          <p:spPr bwMode="auto">
            <a:xfrm>
              <a:off x="5045" y="2978"/>
              <a:ext cx="28" cy="3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9" name="Line 299"/>
            <p:cNvSpPr>
              <a:spLocks noChangeShapeType="1"/>
            </p:cNvSpPr>
            <p:nvPr/>
          </p:nvSpPr>
          <p:spPr bwMode="auto">
            <a:xfrm flipV="1">
              <a:off x="5059" y="2992"/>
              <a:ext cx="1" cy="18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0" name="Freeform 300"/>
            <p:cNvSpPr>
              <a:spLocks/>
            </p:cNvSpPr>
            <p:nvPr/>
          </p:nvSpPr>
          <p:spPr bwMode="auto">
            <a:xfrm>
              <a:off x="5062" y="3059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1" name="Line 301"/>
            <p:cNvSpPr>
              <a:spLocks noChangeShapeType="1"/>
            </p:cNvSpPr>
            <p:nvPr/>
          </p:nvSpPr>
          <p:spPr bwMode="auto">
            <a:xfrm>
              <a:off x="5059" y="2992"/>
              <a:ext cx="18" cy="8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2" name="Freeform 302"/>
            <p:cNvSpPr>
              <a:spLocks/>
            </p:cNvSpPr>
            <p:nvPr/>
          </p:nvSpPr>
          <p:spPr bwMode="auto">
            <a:xfrm>
              <a:off x="5062" y="2876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504"/>
          <p:cNvGrpSpPr>
            <a:grpSpLocks/>
          </p:cNvGrpSpPr>
          <p:nvPr/>
        </p:nvGrpSpPr>
        <p:grpSpPr bwMode="auto">
          <a:xfrm>
            <a:off x="8035925" y="4233863"/>
            <a:ext cx="736600" cy="1228725"/>
            <a:chOff x="5062" y="2667"/>
            <a:chExt cx="464" cy="774"/>
          </a:xfrm>
        </p:grpSpPr>
        <p:sp>
          <p:nvSpPr>
            <p:cNvPr id="481584" name="Line 304"/>
            <p:cNvSpPr>
              <a:spLocks noChangeShapeType="1"/>
            </p:cNvSpPr>
            <p:nvPr/>
          </p:nvSpPr>
          <p:spPr bwMode="auto">
            <a:xfrm flipV="1">
              <a:off x="5077" y="2890"/>
              <a:ext cx="1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5" name="Freeform 305"/>
            <p:cNvSpPr>
              <a:spLocks/>
            </p:cNvSpPr>
            <p:nvPr/>
          </p:nvSpPr>
          <p:spPr bwMode="auto">
            <a:xfrm>
              <a:off x="5062" y="294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6" name="Line 306"/>
            <p:cNvSpPr>
              <a:spLocks noChangeShapeType="1"/>
            </p:cNvSpPr>
            <p:nvPr/>
          </p:nvSpPr>
          <p:spPr bwMode="auto">
            <a:xfrm>
              <a:off x="5077" y="2890"/>
              <a:ext cx="1" cy="7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7" name="Freeform 307"/>
            <p:cNvSpPr>
              <a:spLocks/>
            </p:cNvSpPr>
            <p:nvPr/>
          </p:nvSpPr>
          <p:spPr bwMode="auto">
            <a:xfrm>
              <a:off x="5062" y="2944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8" name="Line 308"/>
            <p:cNvSpPr>
              <a:spLocks noChangeShapeType="1"/>
            </p:cNvSpPr>
            <p:nvPr/>
          </p:nvSpPr>
          <p:spPr bwMode="auto">
            <a:xfrm flipV="1">
              <a:off x="5077" y="2958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9" name="Freeform 309"/>
            <p:cNvSpPr>
              <a:spLocks/>
            </p:cNvSpPr>
            <p:nvPr/>
          </p:nvSpPr>
          <p:spPr bwMode="auto">
            <a:xfrm>
              <a:off x="5080" y="290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0" name="Line 310"/>
            <p:cNvSpPr>
              <a:spLocks noChangeShapeType="1"/>
            </p:cNvSpPr>
            <p:nvPr/>
          </p:nvSpPr>
          <p:spPr bwMode="auto">
            <a:xfrm flipV="1">
              <a:off x="5077" y="2920"/>
              <a:ext cx="17" cy="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1" name="Freeform 311"/>
            <p:cNvSpPr>
              <a:spLocks/>
            </p:cNvSpPr>
            <p:nvPr/>
          </p:nvSpPr>
          <p:spPr bwMode="auto">
            <a:xfrm>
              <a:off x="5080" y="300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2" name="Line 312"/>
            <p:cNvSpPr>
              <a:spLocks noChangeShapeType="1"/>
            </p:cNvSpPr>
            <p:nvPr/>
          </p:nvSpPr>
          <p:spPr bwMode="auto">
            <a:xfrm>
              <a:off x="5094" y="2920"/>
              <a:ext cx="1" cy="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3" name="Freeform 313"/>
            <p:cNvSpPr>
              <a:spLocks/>
            </p:cNvSpPr>
            <p:nvPr/>
          </p:nvSpPr>
          <p:spPr bwMode="auto">
            <a:xfrm>
              <a:off x="5080" y="316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4" name="Line 314"/>
            <p:cNvSpPr>
              <a:spLocks noChangeShapeType="1"/>
            </p:cNvSpPr>
            <p:nvPr/>
          </p:nvSpPr>
          <p:spPr bwMode="auto">
            <a:xfrm>
              <a:off x="5094" y="3015"/>
              <a:ext cx="1" cy="16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5" name="Freeform 315"/>
            <p:cNvSpPr>
              <a:spLocks/>
            </p:cNvSpPr>
            <p:nvPr/>
          </p:nvSpPr>
          <p:spPr bwMode="auto">
            <a:xfrm>
              <a:off x="5080" y="2980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6" name="Line 316"/>
            <p:cNvSpPr>
              <a:spLocks noChangeShapeType="1"/>
            </p:cNvSpPr>
            <p:nvPr/>
          </p:nvSpPr>
          <p:spPr bwMode="auto">
            <a:xfrm flipV="1">
              <a:off x="5094" y="2994"/>
              <a:ext cx="1" cy="18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7" name="Freeform 317"/>
            <p:cNvSpPr>
              <a:spLocks/>
            </p:cNvSpPr>
            <p:nvPr/>
          </p:nvSpPr>
          <p:spPr bwMode="auto">
            <a:xfrm>
              <a:off x="5099" y="304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8" name="Line 318"/>
            <p:cNvSpPr>
              <a:spLocks noChangeShapeType="1"/>
            </p:cNvSpPr>
            <p:nvPr/>
          </p:nvSpPr>
          <p:spPr bwMode="auto">
            <a:xfrm>
              <a:off x="5094" y="2994"/>
              <a:ext cx="19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9" name="Freeform 319"/>
            <p:cNvSpPr>
              <a:spLocks/>
            </p:cNvSpPr>
            <p:nvPr/>
          </p:nvSpPr>
          <p:spPr bwMode="auto">
            <a:xfrm>
              <a:off x="5099" y="300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0" name="Line 320"/>
            <p:cNvSpPr>
              <a:spLocks noChangeShapeType="1"/>
            </p:cNvSpPr>
            <p:nvPr/>
          </p:nvSpPr>
          <p:spPr bwMode="auto">
            <a:xfrm flipV="1">
              <a:off x="5113" y="3022"/>
              <a:ext cx="1" cy="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1" name="Freeform 321"/>
            <p:cNvSpPr>
              <a:spLocks/>
            </p:cNvSpPr>
            <p:nvPr/>
          </p:nvSpPr>
          <p:spPr bwMode="auto">
            <a:xfrm>
              <a:off x="5099" y="300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2" name="Line 322"/>
            <p:cNvSpPr>
              <a:spLocks noChangeShapeType="1"/>
            </p:cNvSpPr>
            <p:nvPr/>
          </p:nvSpPr>
          <p:spPr bwMode="auto">
            <a:xfrm flipV="1">
              <a:off x="5113" y="3015"/>
              <a:ext cx="1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3" name="Freeform 323"/>
            <p:cNvSpPr>
              <a:spLocks/>
            </p:cNvSpPr>
            <p:nvPr/>
          </p:nvSpPr>
          <p:spPr bwMode="auto">
            <a:xfrm>
              <a:off x="5099" y="294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4" name="Line 324"/>
            <p:cNvSpPr>
              <a:spLocks noChangeShapeType="1"/>
            </p:cNvSpPr>
            <p:nvPr/>
          </p:nvSpPr>
          <p:spPr bwMode="auto">
            <a:xfrm flipV="1">
              <a:off x="5113" y="2960"/>
              <a:ext cx="1" cy="5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5" name="Freeform 325"/>
            <p:cNvSpPr>
              <a:spLocks/>
            </p:cNvSpPr>
            <p:nvPr/>
          </p:nvSpPr>
          <p:spPr bwMode="auto">
            <a:xfrm>
              <a:off x="5116" y="3079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6" name="Line 326"/>
            <p:cNvSpPr>
              <a:spLocks noChangeShapeType="1"/>
            </p:cNvSpPr>
            <p:nvPr/>
          </p:nvSpPr>
          <p:spPr bwMode="auto">
            <a:xfrm>
              <a:off x="5113" y="2960"/>
              <a:ext cx="17" cy="13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7" name="Freeform 327"/>
            <p:cNvSpPr>
              <a:spLocks/>
            </p:cNvSpPr>
            <p:nvPr/>
          </p:nvSpPr>
          <p:spPr bwMode="auto">
            <a:xfrm>
              <a:off x="5116" y="3128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8" name="Line 328"/>
            <p:cNvSpPr>
              <a:spLocks noChangeShapeType="1"/>
            </p:cNvSpPr>
            <p:nvPr/>
          </p:nvSpPr>
          <p:spPr bwMode="auto">
            <a:xfrm>
              <a:off x="5130" y="3093"/>
              <a:ext cx="1" cy="4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9" name="Freeform 329"/>
            <p:cNvSpPr>
              <a:spLocks/>
            </p:cNvSpPr>
            <p:nvPr/>
          </p:nvSpPr>
          <p:spPr bwMode="auto">
            <a:xfrm>
              <a:off x="5116" y="313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0" name="Line 330"/>
            <p:cNvSpPr>
              <a:spLocks noChangeShapeType="1"/>
            </p:cNvSpPr>
            <p:nvPr/>
          </p:nvSpPr>
          <p:spPr bwMode="auto">
            <a:xfrm>
              <a:off x="5130" y="3142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1" name="Freeform 331"/>
            <p:cNvSpPr>
              <a:spLocks/>
            </p:cNvSpPr>
            <p:nvPr/>
          </p:nvSpPr>
          <p:spPr bwMode="auto">
            <a:xfrm>
              <a:off x="5116" y="3069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2" name="Line 332"/>
            <p:cNvSpPr>
              <a:spLocks noChangeShapeType="1"/>
            </p:cNvSpPr>
            <p:nvPr/>
          </p:nvSpPr>
          <p:spPr bwMode="auto">
            <a:xfrm flipV="1">
              <a:off x="5130" y="3084"/>
              <a:ext cx="1" cy="6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3" name="Freeform 333"/>
            <p:cNvSpPr>
              <a:spLocks/>
            </p:cNvSpPr>
            <p:nvPr/>
          </p:nvSpPr>
          <p:spPr bwMode="auto">
            <a:xfrm>
              <a:off x="5133" y="3277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4" name="Line 334"/>
            <p:cNvSpPr>
              <a:spLocks noChangeShapeType="1"/>
            </p:cNvSpPr>
            <p:nvPr/>
          </p:nvSpPr>
          <p:spPr bwMode="auto">
            <a:xfrm>
              <a:off x="5130" y="3084"/>
              <a:ext cx="17" cy="20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5" name="Freeform 335"/>
            <p:cNvSpPr>
              <a:spLocks/>
            </p:cNvSpPr>
            <p:nvPr/>
          </p:nvSpPr>
          <p:spPr bwMode="auto">
            <a:xfrm>
              <a:off x="5133" y="3043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6" name="Line 336"/>
            <p:cNvSpPr>
              <a:spLocks noChangeShapeType="1"/>
            </p:cNvSpPr>
            <p:nvPr/>
          </p:nvSpPr>
          <p:spPr bwMode="auto">
            <a:xfrm flipV="1">
              <a:off x="5147" y="3057"/>
              <a:ext cx="1" cy="2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7" name="Freeform 337"/>
            <p:cNvSpPr>
              <a:spLocks/>
            </p:cNvSpPr>
            <p:nvPr/>
          </p:nvSpPr>
          <p:spPr bwMode="auto">
            <a:xfrm>
              <a:off x="5133" y="315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8" name="Line 338"/>
            <p:cNvSpPr>
              <a:spLocks noChangeShapeType="1"/>
            </p:cNvSpPr>
            <p:nvPr/>
          </p:nvSpPr>
          <p:spPr bwMode="auto">
            <a:xfrm>
              <a:off x="5147" y="3057"/>
              <a:ext cx="1" cy="10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9" name="Freeform 339"/>
            <p:cNvSpPr>
              <a:spLocks/>
            </p:cNvSpPr>
            <p:nvPr/>
          </p:nvSpPr>
          <p:spPr bwMode="auto">
            <a:xfrm>
              <a:off x="5133" y="3200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0" name="Line 340"/>
            <p:cNvSpPr>
              <a:spLocks noChangeShapeType="1"/>
            </p:cNvSpPr>
            <p:nvPr/>
          </p:nvSpPr>
          <p:spPr bwMode="auto">
            <a:xfrm>
              <a:off x="5147" y="3165"/>
              <a:ext cx="1" cy="5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1" name="Freeform 341"/>
            <p:cNvSpPr>
              <a:spLocks/>
            </p:cNvSpPr>
            <p:nvPr/>
          </p:nvSpPr>
          <p:spPr bwMode="auto">
            <a:xfrm>
              <a:off x="5151" y="3261"/>
              <a:ext cx="28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8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28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2" name="Line 342"/>
            <p:cNvSpPr>
              <a:spLocks noChangeShapeType="1"/>
            </p:cNvSpPr>
            <p:nvPr/>
          </p:nvSpPr>
          <p:spPr bwMode="auto">
            <a:xfrm>
              <a:off x="5147" y="3215"/>
              <a:ext cx="18" cy="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3" name="Freeform 343"/>
            <p:cNvSpPr>
              <a:spLocks/>
            </p:cNvSpPr>
            <p:nvPr/>
          </p:nvSpPr>
          <p:spPr bwMode="auto">
            <a:xfrm>
              <a:off x="5151" y="327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4" name="Line 344"/>
            <p:cNvSpPr>
              <a:spLocks noChangeShapeType="1"/>
            </p:cNvSpPr>
            <p:nvPr/>
          </p:nvSpPr>
          <p:spPr bwMode="auto">
            <a:xfrm>
              <a:off x="5165" y="3277"/>
              <a:ext cx="1" cy="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5" name="Freeform 345"/>
            <p:cNvSpPr>
              <a:spLocks/>
            </p:cNvSpPr>
            <p:nvPr/>
          </p:nvSpPr>
          <p:spPr bwMode="auto">
            <a:xfrm>
              <a:off x="5151" y="327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6" name="Line 346"/>
            <p:cNvSpPr>
              <a:spLocks noChangeShapeType="1"/>
            </p:cNvSpPr>
            <p:nvPr/>
          </p:nvSpPr>
          <p:spPr bwMode="auto">
            <a:xfrm>
              <a:off x="5165" y="3290"/>
              <a:ext cx="1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7" name="Freeform 347"/>
            <p:cNvSpPr>
              <a:spLocks/>
            </p:cNvSpPr>
            <p:nvPr/>
          </p:nvSpPr>
          <p:spPr bwMode="auto">
            <a:xfrm>
              <a:off x="5151" y="3305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8" name="Line 348"/>
            <p:cNvSpPr>
              <a:spLocks noChangeShapeType="1"/>
            </p:cNvSpPr>
            <p:nvPr/>
          </p:nvSpPr>
          <p:spPr bwMode="auto">
            <a:xfrm>
              <a:off x="5165" y="3291"/>
              <a:ext cx="1" cy="2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9" name="Freeform 349"/>
            <p:cNvSpPr>
              <a:spLocks/>
            </p:cNvSpPr>
            <p:nvPr/>
          </p:nvSpPr>
          <p:spPr bwMode="auto">
            <a:xfrm>
              <a:off x="5168" y="325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0" name="Line 350"/>
            <p:cNvSpPr>
              <a:spLocks noChangeShapeType="1"/>
            </p:cNvSpPr>
            <p:nvPr/>
          </p:nvSpPr>
          <p:spPr bwMode="auto">
            <a:xfrm flipV="1">
              <a:off x="5165" y="3268"/>
              <a:ext cx="17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1" name="Freeform 351"/>
            <p:cNvSpPr>
              <a:spLocks/>
            </p:cNvSpPr>
            <p:nvPr/>
          </p:nvSpPr>
          <p:spPr bwMode="auto">
            <a:xfrm>
              <a:off x="5168" y="326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2" name="Line 352"/>
            <p:cNvSpPr>
              <a:spLocks noChangeShapeType="1"/>
            </p:cNvSpPr>
            <p:nvPr/>
          </p:nvSpPr>
          <p:spPr bwMode="auto">
            <a:xfrm>
              <a:off x="5182" y="3268"/>
              <a:ext cx="1" cy="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3" name="Freeform 353"/>
            <p:cNvSpPr>
              <a:spLocks/>
            </p:cNvSpPr>
            <p:nvPr/>
          </p:nvSpPr>
          <p:spPr bwMode="auto">
            <a:xfrm>
              <a:off x="5168" y="331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4" name="Line 354"/>
            <p:cNvSpPr>
              <a:spLocks noChangeShapeType="1"/>
            </p:cNvSpPr>
            <p:nvPr/>
          </p:nvSpPr>
          <p:spPr bwMode="auto">
            <a:xfrm>
              <a:off x="5182" y="3277"/>
              <a:ext cx="1" cy="5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5" name="Freeform 355"/>
            <p:cNvSpPr>
              <a:spLocks/>
            </p:cNvSpPr>
            <p:nvPr/>
          </p:nvSpPr>
          <p:spPr bwMode="auto">
            <a:xfrm>
              <a:off x="5168" y="317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6" name="Line 356"/>
            <p:cNvSpPr>
              <a:spLocks noChangeShapeType="1"/>
            </p:cNvSpPr>
            <p:nvPr/>
          </p:nvSpPr>
          <p:spPr bwMode="auto">
            <a:xfrm flipV="1">
              <a:off x="5182" y="3189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7" name="Freeform 357"/>
            <p:cNvSpPr>
              <a:spLocks/>
            </p:cNvSpPr>
            <p:nvPr/>
          </p:nvSpPr>
          <p:spPr bwMode="auto">
            <a:xfrm>
              <a:off x="5185" y="3057"/>
              <a:ext cx="30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30" y="16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16" y="30"/>
                </a:cxn>
              </a:cxnLst>
              <a:rect l="0" t="0" r="r" b="b"/>
              <a:pathLst>
                <a:path w="30" h="30">
                  <a:moveTo>
                    <a:pt x="0" y="16"/>
                  </a:moveTo>
                  <a:lnTo>
                    <a:pt x="3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8" name="Line 358"/>
            <p:cNvSpPr>
              <a:spLocks noChangeShapeType="1"/>
            </p:cNvSpPr>
            <p:nvPr/>
          </p:nvSpPr>
          <p:spPr bwMode="auto">
            <a:xfrm flipV="1">
              <a:off x="5182" y="3073"/>
              <a:ext cx="19" cy="1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39" name="Freeform 359"/>
            <p:cNvSpPr>
              <a:spLocks/>
            </p:cNvSpPr>
            <p:nvPr/>
          </p:nvSpPr>
          <p:spPr bwMode="auto">
            <a:xfrm>
              <a:off x="5185" y="3038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0" name="Line 360"/>
            <p:cNvSpPr>
              <a:spLocks noChangeShapeType="1"/>
            </p:cNvSpPr>
            <p:nvPr/>
          </p:nvSpPr>
          <p:spPr bwMode="auto">
            <a:xfrm flipV="1">
              <a:off x="5201" y="3052"/>
              <a:ext cx="1" cy="2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1" name="Freeform 361"/>
            <p:cNvSpPr>
              <a:spLocks/>
            </p:cNvSpPr>
            <p:nvPr/>
          </p:nvSpPr>
          <p:spPr bwMode="auto">
            <a:xfrm>
              <a:off x="5185" y="3123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2" name="Line 362"/>
            <p:cNvSpPr>
              <a:spLocks noChangeShapeType="1"/>
            </p:cNvSpPr>
            <p:nvPr/>
          </p:nvSpPr>
          <p:spPr bwMode="auto">
            <a:xfrm>
              <a:off x="5201" y="3052"/>
              <a:ext cx="1" cy="8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3" name="Freeform 363"/>
            <p:cNvSpPr>
              <a:spLocks/>
            </p:cNvSpPr>
            <p:nvPr/>
          </p:nvSpPr>
          <p:spPr bwMode="auto">
            <a:xfrm>
              <a:off x="5185" y="3203"/>
              <a:ext cx="30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6" y="29"/>
                </a:cxn>
              </a:cxnLst>
              <a:rect l="0" t="0" r="r" b="b"/>
              <a:pathLst>
                <a:path w="30" h="29">
                  <a:moveTo>
                    <a:pt x="0" y="14"/>
                  </a:moveTo>
                  <a:lnTo>
                    <a:pt x="30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6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4" name="Line 364"/>
            <p:cNvSpPr>
              <a:spLocks noChangeShapeType="1"/>
            </p:cNvSpPr>
            <p:nvPr/>
          </p:nvSpPr>
          <p:spPr bwMode="auto">
            <a:xfrm>
              <a:off x="5201" y="3137"/>
              <a:ext cx="1" cy="8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5" name="Freeform 365"/>
            <p:cNvSpPr>
              <a:spLocks/>
            </p:cNvSpPr>
            <p:nvPr/>
          </p:nvSpPr>
          <p:spPr bwMode="auto">
            <a:xfrm>
              <a:off x="5203" y="2873"/>
              <a:ext cx="29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6" name="Line 366"/>
            <p:cNvSpPr>
              <a:spLocks noChangeShapeType="1"/>
            </p:cNvSpPr>
            <p:nvPr/>
          </p:nvSpPr>
          <p:spPr bwMode="auto">
            <a:xfrm flipV="1">
              <a:off x="5201" y="2888"/>
              <a:ext cx="17" cy="32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7" name="Freeform 367"/>
            <p:cNvSpPr>
              <a:spLocks/>
            </p:cNvSpPr>
            <p:nvPr/>
          </p:nvSpPr>
          <p:spPr bwMode="auto">
            <a:xfrm>
              <a:off x="5203" y="2821"/>
              <a:ext cx="29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5" y="16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6"/>
                  </a:moveTo>
                  <a:lnTo>
                    <a:pt x="29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8" name="Line 368"/>
            <p:cNvSpPr>
              <a:spLocks noChangeShapeType="1"/>
            </p:cNvSpPr>
            <p:nvPr/>
          </p:nvSpPr>
          <p:spPr bwMode="auto">
            <a:xfrm flipV="1">
              <a:off x="5218" y="2837"/>
              <a:ext cx="1" cy="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49" name="Freeform 369"/>
            <p:cNvSpPr>
              <a:spLocks/>
            </p:cNvSpPr>
            <p:nvPr/>
          </p:nvSpPr>
          <p:spPr bwMode="auto">
            <a:xfrm>
              <a:off x="5203" y="2774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0" name="Line 370"/>
            <p:cNvSpPr>
              <a:spLocks noChangeShapeType="1"/>
            </p:cNvSpPr>
            <p:nvPr/>
          </p:nvSpPr>
          <p:spPr bwMode="auto">
            <a:xfrm flipV="1">
              <a:off x="5218" y="2788"/>
              <a:ext cx="1" cy="4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1" name="Freeform 371"/>
            <p:cNvSpPr>
              <a:spLocks/>
            </p:cNvSpPr>
            <p:nvPr/>
          </p:nvSpPr>
          <p:spPr bwMode="auto">
            <a:xfrm>
              <a:off x="5203" y="2936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2" name="Line 372"/>
            <p:cNvSpPr>
              <a:spLocks noChangeShapeType="1"/>
            </p:cNvSpPr>
            <p:nvPr/>
          </p:nvSpPr>
          <p:spPr bwMode="auto">
            <a:xfrm>
              <a:off x="5218" y="2788"/>
              <a:ext cx="1" cy="16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3" name="Freeform 373"/>
            <p:cNvSpPr>
              <a:spLocks/>
            </p:cNvSpPr>
            <p:nvPr/>
          </p:nvSpPr>
          <p:spPr bwMode="auto">
            <a:xfrm>
              <a:off x="5220" y="289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4" name="Line 374"/>
            <p:cNvSpPr>
              <a:spLocks noChangeShapeType="1"/>
            </p:cNvSpPr>
            <p:nvPr/>
          </p:nvSpPr>
          <p:spPr bwMode="auto">
            <a:xfrm flipV="1">
              <a:off x="5218" y="2913"/>
              <a:ext cx="17" cy="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5" name="Freeform 375"/>
            <p:cNvSpPr>
              <a:spLocks/>
            </p:cNvSpPr>
            <p:nvPr/>
          </p:nvSpPr>
          <p:spPr bwMode="auto">
            <a:xfrm>
              <a:off x="5220" y="282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6" name="Line 376"/>
            <p:cNvSpPr>
              <a:spLocks noChangeShapeType="1"/>
            </p:cNvSpPr>
            <p:nvPr/>
          </p:nvSpPr>
          <p:spPr bwMode="auto">
            <a:xfrm flipV="1">
              <a:off x="5235" y="2835"/>
              <a:ext cx="1" cy="7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7" name="Freeform 377"/>
            <p:cNvSpPr>
              <a:spLocks/>
            </p:cNvSpPr>
            <p:nvPr/>
          </p:nvSpPr>
          <p:spPr bwMode="auto">
            <a:xfrm>
              <a:off x="5220" y="3011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8" name="Line 378"/>
            <p:cNvSpPr>
              <a:spLocks noChangeShapeType="1"/>
            </p:cNvSpPr>
            <p:nvPr/>
          </p:nvSpPr>
          <p:spPr bwMode="auto">
            <a:xfrm>
              <a:off x="5235" y="2835"/>
              <a:ext cx="1" cy="19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59" name="Freeform 379"/>
            <p:cNvSpPr>
              <a:spLocks/>
            </p:cNvSpPr>
            <p:nvPr/>
          </p:nvSpPr>
          <p:spPr bwMode="auto">
            <a:xfrm>
              <a:off x="5220" y="2906"/>
              <a:ext cx="29" cy="3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9" y="16"/>
                </a:cxn>
                <a:cxn ang="0">
                  <a:pos x="15" y="16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6"/>
                  </a:moveTo>
                  <a:lnTo>
                    <a:pt x="29" y="16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0" name="Line 380"/>
            <p:cNvSpPr>
              <a:spLocks noChangeShapeType="1"/>
            </p:cNvSpPr>
            <p:nvPr/>
          </p:nvSpPr>
          <p:spPr bwMode="auto">
            <a:xfrm flipV="1">
              <a:off x="5235" y="2922"/>
              <a:ext cx="1" cy="10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1" name="Freeform 381"/>
            <p:cNvSpPr>
              <a:spLocks/>
            </p:cNvSpPr>
            <p:nvPr/>
          </p:nvSpPr>
          <p:spPr bwMode="auto">
            <a:xfrm>
              <a:off x="5237" y="3059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2" name="Line 382"/>
            <p:cNvSpPr>
              <a:spLocks noChangeShapeType="1"/>
            </p:cNvSpPr>
            <p:nvPr/>
          </p:nvSpPr>
          <p:spPr bwMode="auto">
            <a:xfrm>
              <a:off x="5235" y="2922"/>
              <a:ext cx="17" cy="15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3" name="Freeform 383"/>
            <p:cNvSpPr>
              <a:spLocks/>
            </p:cNvSpPr>
            <p:nvPr/>
          </p:nvSpPr>
          <p:spPr bwMode="auto">
            <a:xfrm>
              <a:off x="5237" y="2844"/>
              <a:ext cx="29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29" h="28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4" name="Line 384"/>
            <p:cNvSpPr>
              <a:spLocks noChangeShapeType="1"/>
            </p:cNvSpPr>
            <p:nvPr/>
          </p:nvSpPr>
          <p:spPr bwMode="auto">
            <a:xfrm flipV="1">
              <a:off x="5252" y="2858"/>
              <a:ext cx="1" cy="2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5" name="Freeform 385"/>
            <p:cNvSpPr>
              <a:spLocks/>
            </p:cNvSpPr>
            <p:nvPr/>
          </p:nvSpPr>
          <p:spPr bwMode="auto">
            <a:xfrm>
              <a:off x="5237" y="3070"/>
              <a:ext cx="29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9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9"/>
                </a:cxn>
              </a:cxnLst>
              <a:rect l="0" t="0" r="r" b="b"/>
              <a:pathLst>
                <a:path w="29" h="29">
                  <a:moveTo>
                    <a:pt x="0" y="14"/>
                  </a:moveTo>
                  <a:lnTo>
                    <a:pt x="29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6" name="Line 386"/>
            <p:cNvSpPr>
              <a:spLocks noChangeShapeType="1"/>
            </p:cNvSpPr>
            <p:nvPr/>
          </p:nvSpPr>
          <p:spPr bwMode="auto">
            <a:xfrm>
              <a:off x="5252" y="2858"/>
              <a:ext cx="1" cy="22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7" name="Freeform 387"/>
            <p:cNvSpPr>
              <a:spLocks/>
            </p:cNvSpPr>
            <p:nvPr/>
          </p:nvSpPr>
          <p:spPr bwMode="auto">
            <a:xfrm>
              <a:off x="5237" y="2992"/>
              <a:ext cx="29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9" y="15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5" y="30"/>
                </a:cxn>
              </a:cxnLst>
              <a:rect l="0" t="0" r="r" b="b"/>
              <a:pathLst>
                <a:path w="29" h="30">
                  <a:moveTo>
                    <a:pt x="0" y="15"/>
                  </a:moveTo>
                  <a:lnTo>
                    <a:pt x="29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15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8" name="Line 388"/>
            <p:cNvSpPr>
              <a:spLocks noChangeShapeType="1"/>
            </p:cNvSpPr>
            <p:nvPr/>
          </p:nvSpPr>
          <p:spPr bwMode="auto">
            <a:xfrm flipV="1">
              <a:off x="5252" y="3007"/>
              <a:ext cx="1" cy="7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69" name="Freeform 389"/>
            <p:cNvSpPr>
              <a:spLocks/>
            </p:cNvSpPr>
            <p:nvPr/>
          </p:nvSpPr>
          <p:spPr bwMode="auto">
            <a:xfrm>
              <a:off x="5256" y="3305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0" name="Line 390"/>
            <p:cNvSpPr>
              <a:spLocks noChangeShapeType="1"/>
            </p:cNvSpPr>
            <p:nvPr/>
          </p:nvSpPr>
          <p:spPr bwMode="auto">
            <a:xfrm>
              <a:off x="5252" y="3007"/>
              <a:ext cx="18" cy="31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1" name="Freeform 391"/>
            <p:cNvSpPr>
              <a:spLocks/>
            </p:cNvSpPr>
            <p:nvPr/>
          </p:nvSpPr>
          <p:spPr bwMode="auto">
            <a:xfrm>
              <a:off x="5256" y="312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2" name="Line 392"/>
            <p:cNvSpPr>
              <a:spLocks noChangeShapeType="1"/>
            </p:cNvSpPr>
            <p:nvPr/>
          </p:nvSpPr>
          <p:spPr bwMode="auto">
            <a:xfrm flipV="1">
              <a:off x="5270" y="3141"/>
              <a:ext cx="1" cy="17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3" name="Freeform 393"/>
            <p:cNvSpPr>
              <a:spLocks/>
            </p:cNvSpPr>
            <p:nvPr/>
          </p:nvSpPr>
          <p:spPr bwMode="auto">
            <a:xfrm>
              <a:off x="5256" y="317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4" name="Line 394"/>
            <p:cNvSpPr>
              <a:spLocks noChangeShapeType="1"/>
            </p:cNvSpPr>
            <p:nvPr/>
          </p:nvSpPr>
          <p:spPr bwMode="auto">
            <a:xfrm>
              <a:off x="5270" y="3141"/>
              <a:ext cx="1" cy="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5" name="Freeform 395"/>
            <p:cNvSpPr>
              <a:spLocks/>
            </p:cNvSpPr>
            <p:nvPr/>
          </p:nvSpPr>
          <p:spPr bwMode="auto">
            <a:xfrm>
              <a:off x="5256" y="320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6" name="Line 396"/>
            <p:cNvSpPr>
              <a:spLocks noChangeShapeType="1"/>
            </p:cNvSpPr>
            <p:nvPr/>
          </p:nvSpPr>
          <p:spPr bwMode="auto">
            <a:xfrm>
              <a:off x="5270" y="3188"/>
              <a:ext cx="1" cy="3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7" name="Freeform 397"/>
            <p:cNvSpPr>
              <a:spLocks/>
            </p:cNvSpPr>
            <p:nvPr/>
          </p:nvSpPr>
          <p:spPr bwMode="auto">
            <a:xfrm>
              <a:off x="5273" y="330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8" name="Line 398"/>
            <p:cNvSpPr>
              <a:spLocks noChangeShapeType="1"/>
            </p:cNvSpPr>
            <p:nvPr/>
          </p:nvSpPr>
          <p:spPr bwMode="auto">
            <a:xfrm>
              <a:off x="5270" y="3220"/>
              <a:ext cx="17" cy="9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79" name="Freeform 399"/>
            <p:cNvSpPr>
              <a:spLocks/>
            </p:cNvSpPr>
            <p:nvPr/>
          </p:nvSpPr>
          <p:spPr bwMode="auto">
            <a:xfrm>
              <a:off x="5273" y="3370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0" name="Line 400"/>
            <p:cNvSpPr>
              <a:spLocks noChangeShapeType="1"/>
            </p:cNvSpPr>
            <p:nvPr/>
          </p:nvSpPr>
          <p:spPr bwMode="auto">
            <a:xfrm>
              <a:off x="5287" y="3318"/>
              <a:ext cx="1" cy="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1" name="Freeform 401"/>
            <p:cNvSpPr>
              <a:spLocks/>
            </p:cNvSpPr>
            <p:nvPr/>
          </p:nvSpPr>
          <p:spPr bwMode="auto">
            <a:xfrm>
              <a:off x="5273" y="313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2" name="Line 402"/>
            <p:cNvSpPr>
              <a:spLocks noChangeShapeType="1"/>
            </p:cNvSpPr>
            <p:nvPr/>
          </p:nvSpPr>
          <p:spPr bwMode="auto">
            <a:xfrm flipV="1">
              <a:off x="5287" y="3152"/>
              <a:ext cx="1" cy="23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3" name="Freeform 403"/>
            <p:cNvSpPr>
              <a:spLocks/>
            </p:cNvSpPr>
            <p:nvPr/>
          </p:nvSpPr>
          <p:spPr bwMode="auto">
            <a:xfrm>
              <a:off x="5273" y="324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4" name="Line 404"/>
            <p:cNvSpPr>
              <a:spLocks noChangeShapeType="1"/>
            </p:cNvSpPr>
            <p:nvPr/>
          </p:nvSpPr>
          <p:spPr bwMode="auto">
            <a:xfrm>
              <a:off x="5287" y="3152"/>
              <a:ext cx="1" cy="10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5" name="Freeform 405"/>
            <p:cNvSpPr>
              <a:spLocks/>
            </p:cNvSpPr>
            <p:nvPr/>
          </p:nvSpPr>
          <p:spPr bwMode="auto">
            <a:xfrm>
              <a:off x="5290" y="326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6" name="Line 406"/>
            <p:cNvSpPr>
              <a:spLocks noChangeShapeType="1"/>
            </p:cNvSpPr>
            <p:nvPr/>
          </p:nvSpPr>
          <p:spPr bwMode="auto">
            <a:xfrm>
              <a:off x="5287" y="3257"/>
              <a:ext cx="17" cy="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7" name="Freeform 407"/>
            <p:cNvSpPr>
              <a:spLocks/>
            </p:cNvSpPr>
            <p:nvPr/>
          </p:nvSpPr>
          <p:spPr bwMode="auto">
            <a:xfrm>
              <a:off x="5290" y="329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8" name="Line 408"/>
            <p:cNvSpPr>
              <a:spLocks noChangeShapeType="1"/>
            </p:cNvSpPr>
            <p:nvPr/>
          </p:nvSpPr>
          <p:spPr bwMode="auto">
            <a:xfrm>
              <a:off x="5304" y="3281"/>
              <a:ext cx="1" cy="2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89" name="Freeform 409"/>
            <p:cNvSpPr>
              <a:spLocks/>
            </p:cNvSpPr>
            <p:nvPr/>
          </p:nvSpPr>
          <p:spPr bwMode="auto">
            <a:xfrm>
              <a:off x="5290" y="332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0" name="Line 410"/>
            <p:cNvSpPr>
              <a:spLocks noChangeShapeType="1"/>
            </p:cNvSpPr>
            <p:nvPr/>
          </p:nvSpPr>
          <p:spPr bwMode="auto">
            <a:xfrm>
              <a:off x="5304" y="3305"/>
              <a:ext cx="1" cy="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1" name="Freeform 411"/>
            <p:cNvSpPr>
              <a:spLocks/>
            </p:cNvSpPr>
            <p:nvPr/>
          </p:nvSpPr>
          <p:spPr bwMode="auto">
            <a:xfrm>
              <a:off x="5290" y="3142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2" name="Line 412"/>
            <p:cNvSpPr>
              <a:spLocks noChangeShapeType="1"/>
            </p:cNvSpPr>
            <p:nvPr/>
          </p:nvSpPr>
          <p:spPr bwMode="auto">
            <a:xfrm flipV="1">
              <a:off x="5304" y="3157"/>
              <a:ext cx="1" cy="18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3" name="Freeform 413"/>
            <p:cNvSpPr>
              <a:spLocks/>
            </p:cNvSpPr>
            <p:nvPr/>
          </p:nvSpPr>
          <p:spPr bwMode="auto">
            <a:xfrm>
              <a:off x="5308" y="304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4" name="Line 414"/>
            <p:cNvSpPr>
              <a:spLocks noChangeShapeType="1"/>
            </p:cNvSpPr>
            <p:nvPr/>
          </p:nvSpPr>
          <p:spPr bwMode="auto">
            <a:xfrm flipV="1">
              <a:off x="5304" y="3062"/>
              <a:ext cx="18" cy="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5" name="Freeform 415"/>
            <p:cNvSpPr>
              <a:spLocks/>
            </p:cNvSpPr>
            <p:nvPr/>
          </p:nvSpPr>
          <p:spPr bwMode="auto">
            <a:xfrm>
              <a:off x="5308" y="311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6" name="Line 416"/>
            <p:cNvSpPr>
              <a:spLocks noChangeShapeType="1"/>
            </p:cNvSpPr>
            <p:nvPr/>
          </p:nvSpPr>
          <p:spPr bwMode="auto">
            <a:xfrm>
              <a:off x="5322" y="3062"/>
              <a:ext cx="1" cy="6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7" name="Freeform 417"/>
            <p:cNvSpPr>
              <a:spLocks/>
            </p:cNvSpPr>
            <p:nvPr/>
          </p:nvSpPr>
          <p:spPr bwMode="auto">
            <a:xfrm>
              <a:off x="5308" y="3082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8" name="Line 418"/>
            <p:cNvSpPr>
              <a:spLocks noChangeShapeType="1"/>
            </p:cNvSpPr>
            <p:nvPr/>
          </p:nvSpPr>
          <p:spPr bwMode="auto">
            <a:xfrm flipV="1">
              <a:off x="5322" y="3096"/>
              <a:ext cx="1" cy="3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99" name="Freeform 419"/>
            <p:cNvSpPr>
              <a:spLocks/>
            </p:cNvSpPr>
            <p:nvPr/>
          </p:nvSpPr>
          <p:spPr bwMode="auto">
            <a:xfrm>
              <a:off x="5308" y="3127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0" name="Line 420"/>
            <p:cNvSpPr>
              <a:spLocks noChangeShapeType="1"/>
            </p:cNvSpPr>
            <p:nvPr/>
          </p:nvSpPr>
          <p:spPr bwMode="auto">
            <a:xfrm>
              <a:off x="5322" y="3096"/>
              <a:ext cx="1" cy="4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1" name="Freeform 421"/>
            <p:cNvSpPr>
              <a:spLocks/>
            </p:cNvSpPr>
            <p:nvPr/>
          </p:nvSpPr>
          <p:spPr bwMode="auto">
            <a:xfrm>
              <a:off x="5325" y="288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2" name="Line 422"/>
            <p:cNvSpPr>
              <a:spLocks noChangeShapeType="1"/>
            </p:cNvSpPr>
            <p:nvPr/>
          </p:nvSpPr>
          <p:spPr bwMode="auto">
            <a:xfrm flipV="1">
              <a:off x="5322" y="2900"/>
              <a:ext cx="17" cy="2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3" name="Freeform 423"/>
            <p:cNvSpPr>
              <a:spLocks/>
            </p:cNvSpPr>
            <p:nvPr/>
          </p:nvSpPr>
          <p:spPr bwMode="auto">
            <a:xfrm>
              <a:off x="5325" y="2847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4" name="Line 424"/>
            <p:cNvSpPr>
              <a:spLocks noChangeShapeType="1"/>
            </p:cNvSpPr>
            <p:nvPr/>
          </p:nvSpPr>
          <p:spPr bwMode="auto">
            <a:xfrm flipV="1">
              <a:off x="5339" y="2861"/>
              <a:ext cx="1" cy="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5" name="Freeform 425"/>
            <p:cNvSpPr>
              <a:spLocks/>
            </p:cNvSpPr>
            <p:nvPr/>
          </p:nvSpPr>
          <p:spPr bwMode="auto">
            <a:xfrm>
              <a:off x="5325" y="296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6" name="Line 426"/>
            <p:cNvSpPr>
              <a:spLocks noChangeShapeType="1"/>
            </p:cNvSpPr>
            <p:nvPr/>
          </p:nvSpPr>
          <p:spPr bwMode="auto">
            <a:xfrm>
              <a:off x="5339" y="2861"/>
              <a:ext cx="1" cy="1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7" name="Freeform 427"/>
            <p:cNvSpPr>
              <a:spLocks/>
            </p:cNvSpPr>
            <p:nvPr/>
          </p:nvSpPr>
          <p:spPr bwMode="auto">
            <a:xfrm>
              <a:off x="5325" y="2953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8" name="Line 428"/>
            <p:cNvSpPr>
              <a:spLocks noChangeShapeType="1"/>
            </p:cNvSpPr>
            <p:nvPr/>
          </p:nvSpPr>
          <p:spPr bwMode="auto">
            <a:xfrm flipV="1">
              <a:off x="5339" y="2967"/>
              <a:ext cx="1" cy="1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09" name="Freeform 429"/>
            <p:cNvSpPr>
              <a:spLocks/>
            </p:cNvSpPr>
            <p:nvPr/>
          </p:nvSpPr>
          <p:spPr bwMode="auto">
            <a:xfrm>
              <a:off x="5342" y="290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0" name="Line 430"/>
            <p:cNvSpPr>
              <a:spLocks noChangeShapeType="1"/>
            </p:cNvSpPr>
            <p:nvPr/>
          </p:nvSpPr>
          <p:spPr bwMode="auto">
            <a:xfrm flipV="1">
              <a:off x="5339" y="2920"/>
              <a:ext cx="17" cy="4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1" name="Freeform 431"/>
            <p:cNvSpPr>
              <a:spLocks/>
            </p:cNvSpPr>
            <p:nvPr/>
          </p:nvSpPr>
          <p:spPr bwMode="auto">
            <a:xfrm>
              <a:off x="5342" y="283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2" name="Line 432"/>
            <p:cNvSpPr>
              <a:spLocks noChangeShapeType="1"/>
            </p:cNvSpPr>
            <p:nvPr/>
          </p:nvSpPr>
          <p:spPr bwMode="auto">
            <a:xfrm flipV="1">
              <a:off x="5356" y="2848"/>
              <a:ext cx="1" cy="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3" name="Freeform 433"/>
            <p:cNvSpPr>
              <a:spLocks/>
            </p:cNvSpPr>
            <p:nvPr/>
          </p:nvSpPr>
          <p:spPr bwMode="auto">
            <a:xfrm>
              <a:off x="5342" y="2815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4" name="Line 434"/>
            <p:cNvSpPr>
              <a:spLocks noChangeShapeType="1"/>
            </p:cNvSpPr>
            <p:nvPr/>
          </p:nvSpPr>
          <p:spPr bwMode="auto">
            <a:xfrm flipV="1">
              <a:off x="5356" y="2830"/>
              <a:ext cx="1" cy="1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5" name="Freeform 435"/>
            <p:cNvSpPr>
              <a:spLocks/>
            </p:cNvSpPr>
            <p:nvPr/>
          </p:nvSpPr>
          <p:spPr bwMode="auto">
            <a:xfrm>
              <a:off x="5342" y="2984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6" name="Line 436"/>
            <p:cNvSpPr>
              <a:spLocks noChangeShapeType="1"/>
            </p:cNvSpPr>
            <p:nvPr/>
          </p:nvSpPr>
          <p:spPr bwMode="auto">
            <a:xfrm>
              <a:off x="5356" y="2830"/>
              <a:ext cx="1" cy="16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7" name="Freeform 437"/>
            <p:cNvSpPr>
              <a:spLocks/>
            </p:cNvSpPr>
            <p:nvPr/>
          </p:nvSpPr>
          <p:spPr bwMode="auto">
            <a:xfrm>
              <a:off x="5359" y="2773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8" name="Line 438"/>
            <p:cNvSpPr>
              <a:spLocks noChangeShapeType="1"/>
            </p:cNvSpPr>
            <p:nvPr/>
          </p:nvSpPr>
          <p:spPr bwMode="auto">
            <a:xfrm flipV="1">
              <a:off x="5356" y="2788"/>
              <a:ext cx="17" cy="21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19" name="Freeform 439"/>
            <p:cNvSpPr>
              <a:spLocks/>
            </p:cNvSpPr>
            <p:nvPr/>
          </p:nvSpPr>
          <p:spPr bwMode="auto">
            <a:xfrm>
              <a:off x="5359" y="2946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0" name="Line 440"/>
            <p:cNvSpPr>
              <a:spLocks noChangeShapeType="1"/>
            </p:cNvSpPr>
            <p:nvPr/>
          </p:nvSpPr>
          <p:spPr bwMode="auto">
            <a:xfrm>
              <a:off x="5373" y="2788"/>
              <a:ext cx="1" cy="1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1" name="Freeform 441"/>
            <p:cNvSpPr>
              <a:spLocks/>
            </p:cNvSpPr>
            <p:nvPr/>
          </p:nvSpPr>
          <p:spPr bwMode="auto">
            <a:xfrm>
              <a:off x="5359" y="2922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2" name="Line 442"/>
            <p:cNvSpPr>
              <a:spLocks noChangeShapeType="1"/>
            </p:cNvSpPr>
            <p:nvPr/>
          </p:nvSpPr>
          <p:spPr bwMode="auto">
            <a:xfrm flipV="1">
              <a:off x="5373" y="2937"/>
              <a:ext cx="1" cy="2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3" name="Freeform 443"/>
            <p:cNvSpPr>
              <a:spLocks/>
            </p:cNvSpPr>
            <p:nvPr/>
          </p:nvSpPr>
          <p:spPr bwMode="auto">
            <a:xfrm>
              <a:off x="5359" y="292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4" name="Line 444"/>
            <p:cNvSpPr>
              <a:spLocks noChangeShapeType="1"/>
            </p:cNvSpPr>
            <p:nvPr/>
          </p:nvSpPr>
          <p:spPr bwMode="auto">
            <a:xfrm flipV="1">
              <a:off x="5373" y="2934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5" name="Freeform 445"/>
            <p:cNvSpPr>
              <a:spLocks/>
            </p:cNvSpPr>
            <p:nvPr/>
          </p:nvSpPr>
          <p:spPr bwMode="auto">
            <a:xfrm>
              <a:off x="5376" y="289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6" name="Line 446"/>
            <p:cNvSpPr>
              <a:spLocks noChangeShapeType="1"/>
            </p:cNvSpPr>
            <p:nvPr/>
          </p:nvSpPr>
          <p:spPr bwMode="auto">
            <a:xfrm flipV="1">
              <a:off x="5373" y="2907"/>
              <a:ext cx="17" cy="2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7" name="Freeform 447"/>
            <p:cNvSpPr>
              <a:spLocks/>
            </p:cNvSpPr>
            <p:nvPr/>
          </p:nvSpPr>
          <p:spPr bwMode="auto">
            <a:xfrm>
              <a:off x="5376" y="305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8" name="Line 448"/>
            <p:cNvSpPr>
              <a:spLocks noChangeShapeType="1"/>
            </p:cNvSpPr>
            <p:nvPr/>
          </p:nvSpPr>
          <p:spPr bwMode="auto">
            <a:xfrm>
              <a:off x="5390" y="2907"/>
              <a:ext cx="1" cy="16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29" name="Freeform 449"/>
            <p:cNvSpPr>
              <a:spLocks/>
            </p:cNvSpPr>
            <p:nvPr/>
          </p:nvSpPr>
          <p:spPr bwMode="auto">
            <a:xfrm>
              <a:off x="5376" y="3015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0" name="Line 450"/>
            <p:cNvSpPr>
              <a:spLocks noChangeShapeType="1"/>
            </p:cNvSpPr>
            <p:nvPr/>
          </p:nvSpPr>
          <p:spPr bwMode="auto">
            <a:xfrm flipV="1">
              <a:off x="5390" y="3029"/>
              <a:ext cx="1" cy="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1" name="Freeform 451"/>
            <p:cNvSpPr>
              <a:spLocks/>
            </p:cNvSpPr>
            <p:nvPr/>
          </p:nvSpPr>
          <p:spPr bwMode="auto">
            <a:xfrm>
              <a:off x="5376" y="308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2" name="Line 452"/>
            <p:cNvSpPr>
              <a:spLocks noChangeShapeType="1"/>
            </p:cNvSpPr>
            <p:nvPr/>
          </p:nvSpPr>
          <p:spPr bwMode="auto">
            <a:xfrm>
              <a:off x="5390" y="3029"/>
              <a:ext cx="1" cy="7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3" name="Freeform 453"/>
            <p:cNvSpPr>
              <a:spLocks/>
            </p:cNvSpPr>
            <p:nvPr/>
          </p:nvSpPr>
          <p:spPr bwMode="auto">
            <a:xfrm>
              <a:off x="5393" y="3277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4" name="Line 454"/>
            <p:cNvSpPr>
              <a:spLocks noChangeShapeType="1"/>
            </p:cNvSpPr>
            <p:nvPr/>
          </p:nvSpPr>
          <p:spPr bwMode="auto">
            <a:xfrm>
              <a:off x="5390" y="3103"/>
              <a:ext cx="17" cy="18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5" name="Freeform 455"/>
            <p:cNvSpPr>
              <a:spLocks/>
            </p:cNvSpPr>
            <p:nvPr/>
          </p:nvSpPr>
          <p:spPr bwMode="auto">
            <a:xfrm>
              <a:off x="5393" y="329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6" name="Line 456"/>
            <p:cNvSpPr>
              <a:spLocks noChangeShapeType="1"/>
            </p:cNvSpPr>
            <p:nvPr/>
          </p:nvSpPr>
          <p:spPr bwMode="auto">
            <a:xfrm>
              <a:off x="5407" y="3292"/>
              <a:ext cx="1" cy="2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7" name="Freeform 457"/>
            <p:cNvSpPr>
              <a:spLocks/>
            </p:cNvSpPr>
            <p:nvPr/>
          </p:nvSpPr>
          <p:spPr bwMode="auto">
            <a:xfrm>
              <a:off x="5393" y="3161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8" name="Line 458"/>
            <p:cNvSpPr>
              <a:spLocks noChangeShapeType="1"/>
            </p:cNvSpPr>
            <p:nvPr/>
          </p:nvSpPr>
          <p:spPr bwMode="auto">
            <a:xfrm flipV="1">
              <a:off x="5407" y="3175"/>
              <a:ext cx="1" cy="1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39" name="Freeform 459"/>
            <p:cNvSpPr>
              <a:spLocks/>
            </p:cNvSpPr>
            <p:nvPr/>
          </p:nvSpPr>
          <p:spPr bwMode="auto">
            <a:xfrm>
              <a:off x="5393" y="3213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0" name="Line 460"/>
            <p:cNvSpPr>
              <a:spLocks noChangeShapeType="1"/>
            </p:cNvSpPr>
            <p:nvPr/>
          </p:nvSpPr>
          <p:spPr bwMode="auto">
            <a:xfrm>
              <a:off x="5407" y="3175"/>
              <a:ext cx="1" cy="5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1" name="Freeform 461"/>
            <p:cNvSpPr>
              <a:spLocks/>
            </p:cNvSpPr>
            <p:nvPr/>
          </p:nvSpPr>
          <p:spPr bwMode="auto">
            <a:xfrm>
              <a:off x="5410" y="3342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2" name="Line 462"/>
            <p:cNvSpPr>
              <a:spLocks noChangeShapeType="1"/>
            </p:cNvSpPr>
            <p:nvPr/>
          </p:nvSpPr>
          <p:spPr bwMode="auto">
            <a:xfrm>
              <a:off x="5407" y="3227"/>
              <a:ext cx="17" cy="12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3" name="Freeform 463"/>
            <p:cNvSpPr>
              <a:spLocks/>
            </p:cNvSpPr>
            <p:nvPr/>
          </p:nvSpPr>
          <p:spPr bwMode="auto">
            <a:xfrm>
              <a:off x="5410" y="3343"/>
              <a:ext cx="30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0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30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4" name="Line 464"/>
            <p:cNvSpPr>
              <a:spLocks noChangeShapeType="1"/>
            </p:cNvSpPr>
            <p:nvPr/>
          </p:nvSpPr>
          <p:spPr bwMode="auto">
            <a:xfrm>
              <a:off x="5424" y="3356"/>
              <a:ext cx="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5" name="Freeform 465"/>
            <p:cNvSpPr>
              <a:spLocks/>
            </p:cNvSpPr>
            <p:nvPr/>
          </p:nvSpPr>
          <p:spPr bwMode="auto">
            <a:xfrm>
              <a:off x="5410" y="3413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6" name="Line 466"/>
            <p:cNvSpPr>
              <a:spLocks noChangeShapeType="1"/>
            </p:cNvSpPr>
            <p:nvPr/>
          </p:nvSpPr>
          <p:spPr bwMode="auto">
            <a:xfrm>
              <a:off x="5424" y="3358"/>
              <a:ext cx="1" cy="6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7" name="Freeform 467"/>
            <p:cNvSpPr>
              <a:spLocks/>
            </p:cNvSpPr>
            <p:nvPr/>
          </p:nvSpPr>
          <p:spPr bwMode="auto">
            <a:xfrm>
              <a:off x="5410" y="3226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8" name="Line 468"/>
            <p:cNvSpPr>
              <a:spLocks noChangeShapeType="1"/>
            </p:cNvSpPr>
            <p:nvPr/>
          </p:nvSpPr>
          <p:spPr bwMode="auto">
            <a:xfrm flipV="1">
              <a:off x="5424" y="3240"/>
              <a:ext cx="1" cy="18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49" name="Freeform 469"/>
            <p:cNvSpPr>
              <a:spLocks/>
            </p:cNvSpPr>
            <p:nvPr/>
          </p:nvSpPr>
          <p:spPr bwMode="auto">
            <a:xfrm>
              <a:off x="5429" y="327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0" name="Line 470"/>
            <p:cNvSpPr>
              <a:spLocks noChangeShapeType="1"/>
            </p:cNvSpPr>
            <p:nvPr/>
          </p:nvSpPr>
          <p:spPr bwMode="auto">
            <a:xfrm>
              <a:off x="5424" y="3240"/>
              <a:ext cx="19" cy="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1" name="Freeform 471"/>
            <p:cNvSpPr>
              <a:spLocks/>
            </p:cNvSpPr>
            <p:nvPr/>
          </p:nvSpPr>
          <p:spPr bwMode="auto">
            <a:xfrm>
              <a:off x="5429" y="3274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2" name="Line 472"/>
            <p:cNvSpPr>
              <a:spLocks noChangeShapeType="1"/>
            </p:cNvSpPr>
            <p:nvPr/>
          </p:nvSpPr>
          <p:spPr bwMode="auto">
            <a:xfrm>
              <a:off x="5443" y="3284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3" name="Freeform 473"/>
            <p:cNvSpPr>
              <a:spLocks/>
            </p:cNvSpPr>
            <p:nvPr/>
          </p:nvSpPr>
          <p:spPr bwMode="auto">
            <a:xfrm>
              <a:off x="5429" y="331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4" name="Line 474"/>
            <p:cNvSpPr>
              <a:spLocks noChangeShapeType="1"/>
            </p:cNvSpPr>
            <p:nvPr/>
          </p:nvSpPr>
          <p:spPr bwMode="auto">
            <a:xfrm>
              <a:off x="5443" y="3288"/>
              <a:ext cx="1" cy="3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5" name="Freeform 475"/>
            <p:cNvSpPr>
              <a:spLocks/>
            </p:cNvSpPr>
            <p:nvPr/>
          </p:nvSpPr>
          <p:spPr bwMode="auto">
            <a:xfrm>
              <a:off x="5429" y="3348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6" name="Line 476"/>
            <p:cNvSpPr>
              <a:spLocks noChangeShapeType="1"/>
            </p:cNvSpPr>
            <p:nvPr/>
          </p:nvSpPr>
          <p:spPr bwMode="auto">
            <a:xfrm>
              <a:off x="5443" y="3326"/>
              <a:ext cx="1" cy="3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7" name="Freeform 477"/>
            <p:cNvSpPr>
              <a:spLocks/>
            </p:cNvSpPr>
            <p:nvPr/>
          </p:nvSpPr>
          <p:spPr bwMode="auto">
            <a:xfrm>
              <a:off x="5446" y="3076"/>
              <a:ext cx="28" cy="3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30"/>
                </a:cxn>
              </a:cxnLst>
              <a:rect l="0" t="0" r="r" b="b"/>
              <a:pathLst>
                <a:path w="28" h="30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3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8" name="Line 478"/>
            <p:cNvSpPr>
              <a:spLocks noChangeShapeType="1"/>
            </p:cNvSpPr>
            <p:nvPr/>
          </p:nvSpPr>
          <p:spPr bwMode="auto">
            <a:xfrm flipV="1">
              <a:off x="5443" y="3091"/>
              <a:ext cx="17" cy="2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59" name="Freeform 479"/>
            <p:cNvSpPr>
              <a:spLocks/>
            </p:cNvSpPr>
            <p:nvPr/>
          </p:nvSpPr>
          <p:spPr bwMode="auto">
            <a:xfrm>
              <a:off x="5446" y="3145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0" name="Line 480"/>
            <p:cNvSpPr>
              <a:spLocks noChangeShapeType="1"/>
            </p:cNvSpPr>
            <p:nvPr/>
          </p:nvSpPr>
          <p:spPr bwMode="auto">
            <a:xfrm>
              <a:off x="5460" y="3091"/>
              <a:ext cx="1" cy="6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1" name="Freeform 481"/>
            <p:cNvSpPr>
              <a:spLocks/>
            </p:cNvSpPr>
            <p:nvPr/>
          </p:nvSpPr>
          <p:spPr bwMode="auto">
            <a:xfrm>
              <a:off x="5446" y="2999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2" name="Line 482"/>
            <p:cNvSpPr>
              <a:spLocks noChangeShapeType="1"/>
            </p:cNvSpPr>
            <p:nvPr/>
          </p:nvSpPr>
          <p:spPr bwMode="auto">
            <a:xfrm flipV="1">
              <a:off x="5460" y="3014"/>
              <a:ext cx="1" cy="14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3" name="Freeform 483"/>
            <p:cNvSpPr>
              <a:spLocks/>
            </p:cNvSpPr>
            <p:nvPr/>
          </p:nvSpPr>
          <p:spPr bwMode="auto">
            <a:xfrm>
              <a:off x="5446" y="3200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4" name="Line 484"/>
            <p:cNvSpPr>
              <a:spLocks noChangeShapeType="1"/>
            </p:cNvSpPr>
            <p:nvPr/>
          </p:nvSpPr>
          <p:spPr bwMode="auto">
            <a:xfrm>
              <a:off x="5460" y="3014"/>
              <a:ext cx="1" cy="20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5" name="Freeform 485"/>
            <p:cNvSpPr>
              <a:spLocks/>
            </p:cNvSpPr>
            <p:nvPr/>
          </p:nvSpPr>
          <p:spPr bwMode="auto">
            <a:xfrm>
              <a:off x="5463" y="2879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6" name="Line 486"/>
            <p:cNvSpPr>
              <a:spLocks noChangeShapeType="1"/>
            </p:cNvSpPr>
            <p:nvPr/>
          </p:nvSpPr>
          <p:spPr bwMode="auto">
            <a:xfrm flipV="1">
              <a:off x="5460" y="2893"/>
              <a:ext cx="17" cy="3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7" name="Freeform 487"/>
            <p:cNvSpPr>
              <a:spLocks/>
            </p:cNvSpPr>
            <p:nvPr/>
          </p:nvSpPr>
          <p:spPr bwMode="auto">
            <a:xfrm>
              <a:off x="5463" y="2770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8" name="Line 488"/>
            <p:cNvSpPr>
              <a:spLocks noChangeShapeType="1"/>
            </p:cNvSpPr>
            <p:nvPr/>
          </p:nvSpPr>
          <p:spPr bwMode="auto">
            <a:xfrm flipV="1">
              <a:off x="5477" y="2784"/>
              <a:ext cx="1" cy="10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69" name="Freeform 489"/>
            <p:cNvSpPr>
              <a:spLocks/>
            </p:cNvSpPr>
            <p:nvPr/>
          </p:nvSpPr>
          <p:spPr bwMode="auto">
            <a:xfrm>
              <a:off x="5463" y="2692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0" name="Line 490"/>
            <p:cNvSpPr>
              <a:spLocks noChangeShapeType="1"/>
            </p:cNvSpPr>
            <p:nvPr/>
          </p:nvSpPr>
          <p:spPr bwMode="auto">
            <a:xfrm flipV="1">
              <a:off x="5477" y="2706"/>
              <a:ext cx="1" cy="78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1" name="Freeform 491"/>
            <p:cNvSpPr>
              <a:spLocks/>
            </p:cNvSpPr>
            <p:nvPr/>
          </p:nvSpPr>
          <p:spPr bwMode="auto">
            <a:xfrm>
              <a:off x="5463" y="2907"/>
              <a:ext cx="28" cy="2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8" y="15"/>
                </a:cxn>
                <a:cxn ang="0">
                  <a:pos x="14" y="15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5"/>
                  </a:moveTo>
                  <a:lnTo>
                    <a:pt x="28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2" name="Line 492"/>
            <p:cNvSpPr>
              <a:spLocks noChangeShapeType="1"/>
            </p:cNvSpPr>
            <p:nvPr/>
          </p:nvSpPr>
          <p:spPr bwMode="auto">
            <a:xfrm>
              <a:off x="5477" y="2706"/>
              <a:ext cx="1" cy="21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3" name="Freeform 493"/>
            <p:cNvSpPr>
              <a:spLocks/>
            </p:cNvSpPr>
            <p:nvPr/>
          </p:nvSpPr>
          <p:spPr bwMode="auto">
            <a:xfrm>
              <a:off x="5479" y="2902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4" name="Line 494"/>
            <p:cNvSpPr>
              <a:spLocks noChangeShapeType="1"/>
            </p:cNvSpPr>
            <p:nvPr/>
          </p:nvSpPr>
          <p:spPr bwMode="auto">
            <a:xfrm flipV="1">
              <a:off x="5477" y="2916"/>
              <a:ext cx="17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5" name="Freeform 495"/>
            <p:cNvSpPr>
              <a:spLocks/>
            </p:cNvSpPr>
            <p:nvPr/>
          </p:nvSpPr>
          <p:spPr bwMode="auto">
            <a:xfrm>
              <a:off x="5479" y="2729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6" name="Line 496"/>
            <p:cNvSpPr>
              <a:spLocks noChangeShapeType="1"/>
            </p:cNvSpPr>
            <p:nvPr/>
          </p:nvSpPr>
          <p:spPr bwMode="auto">
            <a:xfrm flipV="1">
              <a:off x="5494" y="2743"/>
              <a:ext cx="1" cy="17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7" name="Freeform 497"/>
            <p:cNvSpPr>
              <a:spLocks/>
            </p:cNvSpPr>
            <p:nvPr/>
          </p:nvSpPr>
          <p:spPr bwMode="auto">
            <a:xfrm>
              <a:off x="5479" y="2722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8" name="Line 498"/>
            <p:cNvSpPr>
              <a:spLocks noChangeShapeType="1"/>
            </p:cNvSpPr>
            <p:nvPr/>
          </p:nvSpPr>
          <p:spPr bwMode="auto">
            <a:xfrm flipV="1">
              <a:off x="5494" y="2736"/>
              <a:ext cx="1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79" name="Freeform 499"/>
            <p:cNvSpPr>
              <a:spLocks/>
            </p:cNvSpPr>
            <p:nvPr/>
          </p:nvSpPr>
          <p:spPr bwMode="auto">
            <a:xfrm>
              <a:off x="5479" y="2667"/>
              <a:ext cx="30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15" y="14"/>
                </a:cxn>
                <a:cxn ang="0">
                  <a:pos x="15" y="0"/>
                </a:cxn>
                <a:cxn ang="0">
                  <a:pos x="15" y="28"/>
                </a:cxn>
              </a:cxnLst>
              <a:rect l="0" t="0" r="r" b="b"/>
              <a:pathLst>
                <a:path w="30" h="28">
                  <a:moveTo>
                    <a:pt x="0" y="14"/>
                  </a:moveTo>
                  <a:lnTo>
                    <a:pt x="3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80" name="Line 500"/>
            <p:cNvSpPr>
              <a:spLocks noChangeShapeType="1"/>
            </p:cNvSpPr>
            <p:nvPr/>
          </p:nvSpPr>
          <p:spPr bwMode="auto">
            <a:xfrm flipV="1">
              <a:off x="5494" y="2681"/>
              <a:ext cx="1" cy="5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81" name="Freeform 501"/>
            <p:cNvSpPr>
              <a:spLocks/>
            </p:cNvSpPr>
            <p:nvPr/>
          </p:nvSpPr>
          <p:spPr bwMode="auto">
            <a:xfrm>
              <a:off x="5498" y="2784"/>
              <a:ext cx="28" cy="2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9"/>
                </a:cxn>
              </a:cxnLst>
              <a:rect l="0" t="0" r="r" b="b"/>
              <a:pathLst>
                <a:path w="28" h="29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82" name="Line 502"/>
            <p:cNvSpPr>
              <a:spLocks noChangeShapeType="1"/>
            </p:cNvSpPr>
            <p:nvPr/>
          </p:nvSpPr>
          <p:spPr bwMode="auto">
            <a:xfrm>
              <a:off x="5494" y="2681"/>
              <a:ext cx="18" cy="1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783" name="Freeform 503"/>
            <p:cNvSpPr>
              <a:spLocks/>
            </p:cNvSpPr>
            <p:nvPr/>
          </p:nvSpPr>
          <p:spPr bwMode="auto">
            <a:xfrm>
              <a:off x="5498" y="3018"/>
              <a:ext cx="28" cy="2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8" y="14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14" y="28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28" y="14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14" y="2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785" name="Line 505"/>
          <p:cNvSpPr>
            <a:spLocks noChangeShapeType="1"/>
          </p:cNvSpPr>
          <p:nvPr/>
        </p:nvSpPr>
        <p:spPr bwMode="auto">
          <a:xfrm>
            <a:off x="8750300" y="4441825"/>
            <a:ext cx="1588" cy="3714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86" name="Freeform 506"/>
          <p:cNvSpPr>
            <a:spLocks/>
          </p:cNvSpPr>
          <p:nvPr/>
        </p:nvSpPr>
        <p:spPr bwMode="auto">
          <a:xfrm>
            <a:off x="8728075" y="468312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87" name="Line 507"/>
          <p:cNvSpPr>
            <a:spLocks noChangeShapeType="1"/>
          </p:cNvSpPr>
          <p:nvPr/>
        </p:nvSpPr>
        <p:spPr bwMode="auto">
          <a:xfrm flipV="1">
            <a:off x="8750300" y="4705350"/>
            <a:ext cx="1588" cy="1079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88" name="Freeform 508"/>
          <p:cNvSpPr>
            <a:spLocks/>
          </p:cNvSpPr>
          <p:nvPr/>
        </p:nvSpPr>
        <p:spPr bwMode="auto">
          <a:xfrm>
            <a:off x="8728075" y="4662488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89" name="Line 509"/>
          <p:cNvSpPr>
            <a:spLocks noChangeShapeType="1"/>
          </p:cNvSpPr>
          <p:nvPr/>
        </p:nvSpPr>
        <p:spPr bwMode="auto">
          <a:xfrm flipV="1">
            <a:off x="8750300" y="4684713"/>
            <a:ext cx="1588" cy="2063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0" name="Freeform 510"/>
          <p:cNvSpPr>
            <a:spLocks/>
          </p:cNvSpPr>
          <p:nvPr/>
        </p:nvSpPr>
        <p:spPr bwMode="auto">
          <a:xfrm>
            <a:off x="8755063" y="4835525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1" name="Line 511"/>
          <p:cNvSpPr>
            <a:spLocks noChangeShapeType="1"/>
          </p:cNvSpPr>
          <p:nvPr/>
        </p:nvSpPr>
        <p:spPr bwMode="auto">
          <a:xfrm>
            <a:off x="8750300" y="4684713"/>
            <a:ext cx="26988" cy="17303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2" name="Freeform 512"/>
          <p:cNvSpPr>
            <a:spLocks/>
          </p:cNvSpPr>
          <p:nvPr/>
        </p:nvSpPr>
        <p:spPr bwMode="auto">
          <a:xfrm>
            <a:off x="8755063" y="49323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3" name="Line 513"/>
          <p:cNvSpPr>
            <a:spLocks noChangeShapeType="1"/>
          </p:cNvSpPr>
          <p:nvPr/>
        </p:nvSpPr>
        <p:spPr bwMode="auto">
          <a:xfrm>
            <a:off x="8777288" y="4857750"/>
            <a:ext cx="1587" cy="9683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4" name="Freeform 514"/>
          <p:cNvSpPr>
            <a:spLocks/>
          </p:cNvSpPr>
          <p:nvPr/>
        </p:nvSpPr>
        <p:spPr bwMode="auto">
          <a:xfrm>
            <a:off x="8755063" y="4818063"/>
            <a:ext cx="44450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8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28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5" name="Line 515"/>
          <p:cNvSpPr>
            <a:spLocks noChangeShapeType="1"/>
          </p:cNvSpPr>
          <p:nvPr/>
        </p:nvSpPr>
        <p:spPr bwMode="auto">
          <a:xfrm flipV="1">
            <a:off x="8777288" y="4840288"/>
            <a:ext cx="1587" cy="1143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6" name="Freeform 516"/>
          <p:cNvSpPr>
            <a:spLocks/>
          </p:cNvSpPr>
          <p:nvPr/>
        </p:nvSpPr>
        <p:spPr bwMode="auto">
          <a:xfrm>
            <a:off x="8755063" y="4906963"/>
            <a:ext cx="44450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8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8" h="29">
                <a:moveTo>
                  <a:pt x="0" y="15"/>
                </a:moveTo>
                <a:lnTo>
                  <a:pt x="28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7" name="Line 517"/>
          <p:cNvSpPr>
            <a:spLocks noChangeShapeType="1"/>
          </p:cNvSpPr>
          <p:nvPr/>
        </p:nvSpPr>
        <p:spPr bwMode="auto">
          <a:xfrm>
            <a:off x="8777288" y="4840288"/>
            <a:ext cx="1587" cy="904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8" name="Freeform 518"/>
          <p:cNvSpPr>
            <a:spLocks/>
          </p:cNvSpPr>
          <p:nvPr/>
        </p:nvSpPr>
        <p:spPr bwMode="auto">
          <a:xfrm>
            <a:off x="8783638" y="5160963"/>
            <a:ext cx="46037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799" name="Line 519"/>
          <p:cNvSpPr>
            <a:spLocks noChangeShapeType="1"/>
          </p:cNvSpPr>
          <p:nvPr/>
        </p:nvSpPr>
        <p:spPr bwMode="auto">
          <a:xfrm>
            <a:off x="8777288" y="4930775"/>
            <a:ext cx="28575" cy="2540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0" name="Freeform 520"/>
          <p:cNvSpPr>
            <a:spLocks/>
          </p:cNvSpPr>
          <p:nvPr/>
        </p:nvSpPr>
        <p:spPr bwMode="auto">
          <a:xfrm>
            <a:off x="8783638" y="5164138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1" name="Line 521"/>
          <p:cNvSpPr>
            <a:spLocks noChangeShapeType="1"/>
          </p:cNvSpPr>
          <p:nvPr/>
        </p:nvSpPr>
        <p:spPr bwMode="auto">
          <a:xfrm>
            <a:off x="8805863" y="5184775"/>
            <a:ext cx="1587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2" name="Freeform 522"/>
          <p:cNvSpPr>
            <a:spLocks/>
          </p:cNvSpPr>
          <p:nvPr/>
        </p:nvSpPr>
        <p:spPr bwMode="auto">
          <a:xfrm>
            <a:off x="8783638" y="5233988"/>
            <a:ext cx="46037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9" h="28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3" name="Line 523"/>
          <p:cNvSpPr>
            <a:spLocks noChangeShapeType="1"/>
          </p:cNvSpPr>
          <p:nvPr/>
        </p:nvSpPr>
        <p:spPr bwMode="auto">
          <a:xfrm>
            <a:off x="8805863" y="5186363"/>
            <a:ext cx="1587" cy="698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4" name="Freeform 524"/>
          <p:cNvSpPr>
            <a:spLocks/>
          </p:cNvSpPr>
          <p:nvPr/>
        </p:nvSpPr>
        <p:spPr bwMode="auto">
          <a:xfrm>
            <a:off x="8783638" y="5068888"/>
            <a:ext cx="46037" cy="46037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5" name="Line 525"/>
          <p:cNvSpPr>
            <a:spLocks noChangeShapeType="1"/>
          </p:cNvSpPr>
          <p:nvPr/>
        </p:nvSpPr>
        <p:spPr bwMode="auto">
          <a:xfrm flipV="1">
            <a:off x="8805863" y="5092700"/>
            <a:ext cx="1587" cy="1635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6" name="Freeform 526"/>
          <p:cNvSpPr>
            <a:spLocks/>
          </p:cNvSpPr>
          <p:nvPr/>
        </p:nvSpPr>
        <p:spPr bwMode="auto">
          <a:xfrm>
            <a:off x="8810625" y="5372100"/>
            <a:ext cx="46038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7" name="Line 527"/>
          <p:cNvSpPr>
            <a:spLocks noChangeShapeType="1"/>
          </p:cNvSpPr>
          <p:nvPr/>
        </p:nvSpPr>
        <p:spPr bwMode="auto">
          <a:xfrm>
            <a:off x="8805863" y="5092700"/>
            <a:ext cx="26987" cy="30321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8" name="Freeform 528"/>
          <p:cNvSpPr>
            <a:spLocks/>
          </p:cNvSpPr>
          <p:nvPr/>
        </p:nvSpPr>
        <p:spPr bwMode="auto">
          <a:xfrm>
            <a:off x="8810625" y="5387975"/>
            <a:ext cx="46038" cy="4603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29" y="15"/>
              </a:cxn>
              <a:cxn ang="0">
                <a:pos x="14" y="15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5"/>
                </a:moveTo>
                <a:lnTo>
                  <a:pt x="29" y="15"/>
                </a:lnTo>
                <a:lnTo>
                  <a:pt x="14" y="15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09" name="Line 529"/>
          <p:cNvSpPr>
            <a:spLocks noChangeShapeType="1"/>
          </p:cNvSpPr>
          <p:nvPr/>
        </p:nvSpPr>
        <p:spPr bwMode="auto">
          <a:xfrm>
            <a:off x="8832850" y="5395913"/>
            <a:ext cx="1588" cy="1587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0" name="Freeform 530"/>
          <p:cNvSpPr>
            <a:spLocks/>
          </p:cNvSpPr>
          <p:nvPr/>
        </p:nvSpPr>
        <p:spPr bwMode="auto">
          <a:xfrm>
            <a:off x="8810625" y="5440363"/>
            <a:ext cx="46038" cy="476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30"/>
              </a:cxn>
            </a:cxnLst>
            <a:rect l="0" t="0" r="r" b="b"/>
            <a:pathLst>
              <a:path w="29" h="30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3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1" name="Line 531"/>
          <p:cNvSpPr>
            <a:spLocks noChangeShapeType="1"/>
          </p:cNvSpPr>
          <p:nvPr/>
        </p:nvSpPr>
        <p:spPr bwMode="auto">
          <a:xfrm>
            <a:off x="8832850" y="5411788"/>
            <a:ext cx="1588" cy="5080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2" name="Freeform 532"/>
          <p:cNvSpPr>
            <a:spLocks/>
          </p:cNvSpPr>
          <p:nvPr/>
        </p:nvSpPr>
        <p:spPr bwMode="auto">
          <a:xfrm>
            <a:off x="8810625" y="5619750"/>
            <a:ext cx="46038" cy="4603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9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9"/>
              </a:cxn>
            </a:cxnLst>
            <a:rect l="0" t="0" r="r" b="b"/>
            <a:pathLst>
              <a:path w="29" h="29">
                <a:moveTo>
                  <a:pt x="0" y="14"/>
                </a:moveTo>
                <a:lnTo>
                  <a:pt x="29" y="14"/>
                </a:lnTo>
                <a:lnTo>
                  <a:pt x="14" y="14"/>
                </a:lnTo>
                <a:lnTo>
                  <a:pt x="14" y="0"/>
                </a:lnTo>
                <a:lnTo>
                  <a:pt x="14" y="29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3" name="Line 533"/>
          <p:cNvSpPr>
            <a:spLocks noChangeShapeType="1"/>
          </p:cNvSpPr>
          <p:nvPr/>
        </p:nvSpPr>
        <p:spPr bwMode="auto">
          <a:xfrm>
            <a:off x="8832850" y="5462588"/>
            <a:ext cx="1588" cy="1793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4" name="Freeform 534"/>
          <p:cNvSpPr>
            <a:spLocks/>
          </p:cNvSpPr>
          <p:nvPr/>
        </p:nvSpPr>
        <p:spPr bwMode="auto">
          <a:xfrm>
            <a:off x="8837613" y="5267325"/>
            <a:ext cx="4127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6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6" h="28">
                <a:moveTo>
                  <a:pt x="0" y="14"/>
                </a:moveTo>
                <a:lnTo>
                  <a:pt x="26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5" name="Line 535"/>
          <p:cNvSpPr>
            <a:spLocks noChangeShapeType="1"/>
          </p:cNvSpPr>
          <p:nvPr/>
        </p:nvSpPr>
        <p:spPr bwMode="auto">
          <a:xfrm flipV="1">
            <a:off x="8832850" y="5289550"/>
            <a:ext cx="26988" cy="3524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6" name="Freeform 536"/>
          <p:cNvSpPr>
            <a:spLocks/>
          </p:cNvSpPr>
          <p:nvPr/>
        </p:nvSpPr>
        <p:spPr bwMode="auto">
          <a:xfrm>
            <a:off x="8837613" y="5391150"/>
            <a:ext cx="4127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6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6" h="28">
                <a:moveTo>
                  <a:pt x="0" y="14"/>
                </a:moveTo>
                <a:lnTo>
                  <a:pt x="26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7" name="Line 537"/>
          <p:cNvSpPr>
            <a:spLocks noChangeShapeType="1"/>
          </p:cNvSpPr>
          <p:nvPr/>
        </p:nvSpPr>
        <p:spPr bwMode="auto">
          <a:xfrm>
            <a:off x="8859838" y="5289550"/>
            <a:ext cx="1587" cy="1238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8" name="Freeform 538"/>
          <p:cNvSpPr>
            <a:spLocks/>
          </p:cNvSpPr>
          <p:nvPr/>
        </p:nvSpPr>
        <p:spPr bwMode="auto">
          <a:xfrm>
            <a:off x="8837613" y="5476875"/>
            <a:ext cx="4127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6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6" h="28">
                <a:moveTo>
                  <a:pt x="0" y="14"/>
                </a:moveTo>
                <a:lnTo>
                  <a:pt x="26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19" name="Line 539"/>
          <p:cNvSpPr>
            <a:spLocks noChangeShapeType="1"/>
          </p:cNvSpPr>
          <p:nvPr/>
        </p:nvSpPr>
        <p:spPr bwMode="auto">
          <a:xfrm>
            <a:off x="8859838" y="5413375"/>
            <a:ext cx="1587" cy="857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20" name="Freeform 540"/>
          <p:cNvSpPr>
            <a:spLocks/>
          </p:cNvSpPr>
          <p:nvPr/>
        </p:nvSpPr>
        <p:spPr bwMode="auto">
          <a:xfrm>
            <a:off x="8837613" y="5638800"/>
            <a:ext cx="41275" cy="444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26" y="14"/>
              </a:cxn>
              <a:cxn ang="0">
                <a:pos x="14" y="14"/>
              </a:cxn>
              <a:cxn ang="0">
                <a:pos x="14" y="0"/>
              </a:cxn>
              <a:cxn ang="0">
                <a:pos x="14" y="28"/>
              </a:cxn>
            </a:cxnLst>
            <a:rect l="0" t="0" r="r" b="b"/>
            <a:pathLst>
              <a:path w="26" h="28">
                <a:moveTo>
                  <a:pt x="0" y="14"/>
                </a:moveTo>
                <a:lnTo>
                  <a:pt x="26" y="14"/>
                </a:lnTo>
                <a:lnTo>
                  <a:pt x="14" y="14"/>
                </a:lnTo>
                <a:lnTo>
                  <a:pt x="14" y="0"/>
                </a:lnTo>
                <a:lnTo>
                  <a:pt x="14" y="28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821" name="Line 541"/>
          <p:cNvSpPr>
            <a:spLocks noChangeShapeType="1"/>
          </p:cNvSpPr>
          <p:nvPr/>
        </p:nvSpPr>
        <p:spPr bwMode="auto">
          <a:xfrm>
            <a:off x="8859838" y="5499100"/>
            <a:ext cx="1587" cy="161925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" name="Date Placeholder 178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1A94B-D891-6E41-BD63-4D59284E8592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789" name="Footer Placeholder 17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663" name="Rectangle 223"/>
          <p:cNvSpPr>
            <a:spLocks noChangeArrowheads="1"/>
          </p:cNvSpPr>
          <p:nvPr/>
        </p:nvSpPr>
        <p:spPr bwMode="auto">
          <a:xfrm>
            <a:off x="-33338" y="190500"/>
            <a:ext cx="4533901" cy="3238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46" name="Freeform 6"/>
          <p:cNvSpPr>
            <a:spLocks/>
          </p:cNvSpPr>
          <p:nvPr/>
        </p:nvSpPr>
        <p:spPr bwMode="auto">
          <a:xfrm>
            <a:off x="-33338" y="180975"/>
            <a:ext cx="4532313" cy="32369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55" y="0"/>
              </a:cxn>
              <a:cxn ang="0">
                <a:pos x="2855" y="2039"/>
              </a:cxn>
              <a:cxn ang="0">
                <a:pos x="0" y="20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855" h="2039">
                <a:moveTo>
                  <a:pt x="0" y="0"/>
                </a:moveTo>
                <a:lnTo>
                  <a:pt x="2855" y="0"/>
                </a:lnTo>
                <a:lnTo>
                  <a:pt x="2855" y="2039"/>
                </a:lnTo>
                <a:lnTo>
                  <a:pt x="0" y="203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47" name="Line 7"/>
          <p:cNvSpPr>
            <a:spLocks noChangeShapeType="1"/>
          </p:cNvSpPr>
          <p:nvPr/>
        </p:nvSpPr>
        <p:spPr bwMode="auto">
          <a:xfrm>
            <a:off x="2041525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48" name="Line 8"/>
          <p:cNvSpPr>
            <a:spLocks noChangeShapeType="1"/>
          </p:cNvSpPr>
          <p:nvPr/>
        </p:nvSpPr>
        <p:spPr bwMode="auto">
          <a:xfrm>
            <a:off x="2146300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49" name="Line 9"/>
          <p:cNvSpPr>
            <a:spLocks noChangeShapeType="1"/>
          </p:cNvSpPr>
          <p:nvPr/>
        </p:nvSpPr>
        <p:spPr bwMode="auto">
          <a:xfrm>
            <a:off x="2041525" y="347663"/>
            <a:ext cx="10477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0" name="Line 10"/>
          <p:cNvSpPr>
            <a:spLocks noChangeShapeType="1"/>
          </p:cNvSpPr>
          <p:nvPr/>
        </p:nvSpPr>
        <p:spPr bwMode="auto">
          <a:xfrm>
            <a:off x="2205038" y="273050"/>
            <a:ext cx="1587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1" name="Freeform 11"/>
          <p:cNvSpPr>
            <a:spLocks/>
          </p:cNvSpPr>
          <p:nvPr/>
        </p:nvSpPr>
        <p:spPr bwMode="auto">
          <a:xfrm>
            <a:off x="2205038" y="273050"/>
            <a:ext cx="103187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" y="0"/>
              </a:cxn>
              <a:cxn ang="0">
                <a:pos x="47" y="4"/>
              </a:cxn>
              <a:cxn ang="0">
                <a:pos x="57" y="14"/>
              </a:cxn>
              <a:cxn ang="0">
                <a:pos x="61" y="24"/>
              </a:cxn>
              <a:cxn ang="0">
                <a:pos x="65" y="38"/>
              </a:cxn>
              <a:cxn ang="0">
                <a:pos x="65" y="61"/>
              </a:cxn>
              <a:cxn ang="0">
                <a:pos x="61" y="75"/>
              </a:cxn>
              <a:cxn ang="0">
                <a:pos x="57" y="85"/>
              </a:cxn>
              <a:cxn ang="0">
                <a:pos x="47" y="93"/>
              </a:cxn>
              <a:cxn ang="0">
                <a:pos x="33" y="99"/>
              </a:cxn>
              <a:cxn ang="0">
                <a:pos x="0" y="99"/>
              </a:cxn>
            </a:cxnLst>
            <a:rect l="0" t="0" r="r" b="b"/>
            <a:pathLst>
              <a:path w="65" h="99">
                <a:moveTo>
                  <a:pt x="0" y="0"/>
                </a:moveTo>
                <a:lnTo>
                  <a:pt x="33" y="0"/>
                </a:lnTo>
                <a:lnTo>
                  <a:pt x="47" y="4"/>
                </a:lnTo>
                <a:lnTo>
                  <a:pt x="57" y="14"/>
                </a:lnTo>
                <a:lnTo>
                  <a:pt x="61" y="24"/>
                </a:lnTo>
                <a:lnTo>
                  <a:pt x="65" y="38"/>
                </a:lnTo>
                <a:lnTo>
                  <a:pt x="65" y="61"/>
                </a:lnTo>
                <a:lnTo>
                  <a:pt x="61" y="75"/>
                </a:lnTo>
                <a:lnTo>
                  <a:pt x="57" y="85"/>
                </a:lnTo>
                <a:lnTo>
                  <a:pt x="47" y="93"/>
                </a:lnTo>
                <a:lnTo>
                  <a:pt x="33" y="99"/>
                </a:lnTo>
                <a:lnTo>
                  <a:pt x="0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2" name="Freeform 12"/>
          <p:cNvSpPr>
            <a:spLocks/>
          </p:cNvSpPr>
          <p:nvPr/>
        </p:nvSpPr>
        <p:spPr bwMode="auto">
          <a:xfrm>
            <a:off x="2376488" y="273050"/>
            <a:ext cx="38100" cy="157163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0" y="14"/>
              </a:cxn>
              <a:cxn ang="0">
                <a:pos x="24" y="0"/>
              </a:cxn>
              <a:cxn ang="0">
                <a:pos x="24" y="99"/>
              </a:cxn>
            </a:cxnLst>
            <a:rect l="0" t="0" r="r" b="b"/>
            <a:pathLst>
              <a:path w="24" h="99">
                <a:moveTo>
                  <a:pt x="0" y="18"/>
                </a:moveTo>
                <a:lnTo>
                  <a:pt x="10" y="14"/>
                </a:lnTo>
                <a:lnTo>
                  <a:pt x="24" y="0"/>
                </a:lnTo>
                <a:lnTo>
                  <a:pt x="24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3" name="Freeform 13"/>
          <p:cNvSpPr>
            <a:spLocks/>
          </p:cNvSpPr>
          <p:nvPr/>
        </p:nvSpPr>
        <p:spPr bwMode="auto">
          <a:xfrm>
            <a:off x="2505075" y="273050"/>
            <a:ext cx="103188" cy="157163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61" y="0"/>
              </a:cxn>
              <a:cxn ang="0">
                <a:pos x="32" y="38"/>
              </a:cxn>
              <a:cxn ang="0">
                <a:pos x="46" y="38"/>
              </a:cxn>
              <a:cxn ang="0">
                <a:pos x="55" y="43"/>
              </a:cxn>
              <a:cxn ang="0">
                <a:pos x="61" y="47"/>
              </a:cxn>
              <a:cxn ang="0">
                <a:pos x="65" y="61"/>
              </a:cxn>
              <a:cxn ang="0">
                <a:pos x="65" y="71"/>
              </a:cxn>
              <a:cxn ang="0">
                <a:pos x="61" y="85"/>
              </a:cxn>
              <a:cxn ang="0">
                <a:pos x="51" y="93"/>
              </a:cxn>
              <a:cxn ang="0">
                <a:pos x="36" y="99"/>
              </a:cxn>
              <a:cxn ang="0">
                <a:pos x="22" y="99"/>
              </a:cxn>
              <a:cxn ang="0">
                <a:pos x="8" y="93"/>
              </a:cxn>
              <a:cxn ang="0">
                <a:pos x="4" y="89"/>
              </a:cxn>
              <a:cxn ang="0">
                <a:pos x="0" y="81"/>
              </a:cxn>
            </a:cxnLst>
            <a:rect l="0" t="0" r="r" b="b"/>
            <a:pathLst>
              <a:path w="65" h="99">
                <a:moveTo>
                  <a:pt x="8" y="0"/>
                </a:moveTo>
                <a:lnTo>
                  <a:pt x="61" y="0"/>
                </a:lnTo>
                <a:lnTo>
                  <a:pt x="32" y="38"/>
                </a:lnTo>
                <a:lnTo>
                  <a:pt x="46" y="38"/>
                </a:lnTo>
                <a:lnTo>
                  <a:pt x="55" y="43"/>
                </a:lnTo>
                <a:lnTo>
                  <a:pt x="61" y="47"/>
                </a:lnTo>
                <a:lnTo>
                  <a:pt x="65" y="61"/>
                </a:lnTo>
                <a:lnTo>
                  <a:pt x="65" y="71"/>
                </a:lnTo>
                <a:lnTo>
                  <a:pt x="61" y="85"/>
                </a:lnTo>
                <a:lnTo>
                  <a:pt x="51" y="93"/>
                </a:lnTo>
                <a:lnTo>
                  <a:pt x="36" y="99"/>
                </a:lnTo>
                <a:lnTo>
                  <a:pt x="22" y="99"/>
                </a:lnTo>
                <a:lnTo>
                  <a:pt x="8" y="93"/>
                </a:lnTo>
                <a:lnTo>
                  <a:pt x="4" y="89"/>
                </a:lnTo>
                <a:lnTo>
                  <a:pt x="0" y="8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4" name="Freeform 14"/>
          <p:cNvSpPr>
            <a:spLocks/>
          </p:cNvSpPr>
          <p:nvPr/>
        </p:nvSpPr>
        <p:spPr bwMode="auto">
          <a:xfrm>
            <a:off x="2652713" y="273050"/>
            <a:ext cx="109537" cy="1063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67"/>
              </a:cxn>
              <a:cxn ang="0">
                <a:pos x="69" y="67"/>
              </a:cxn>
            </a:cxnLst>
            <a:rect l="0" t="0" r="r" b="b"/>
            <a:pathLst>
              <a:path w="69" h="67">
                <a:moveTo>
                  <a:pt x="47" y="0"/>
                </a:moveTo>
                <a:lnTo>
                  <a:pt x="0" y="67"/>
                </a:lnTo>
                <a:lnTo>
                  <a:pt x="69" y="67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5" name="Line 15"/>
          <p:cNvSpPr>
            <a:spLocks noChangeShapeType="1"/>
          </p:cNvSpPr>
          <p:nvPr/>
        </p:nvSpPr>
        <p:spPr bwMode="auto">
          <a:xfrm>
            <a:off x="2727325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6" name="Freeform 16"/>
          <p:cNvSpPr>
            <a:spLocks/>
          </p:cNvSpPr>
          <p:nvPr/>
        </p:nvSpPr>
        <p:spPr bwMode="auto">
          <a:xfrm>
            <a:off x="2801938" y="273050"/>
            <a:ext cx="103187" cy="157163"/>
          </a:xfrm>
          <a:custGeom>
            <a:avLst/>
            <a:gdLst/>
            <a:ahLst/>
            <a:cxnLst>
              <a:cxn ang="0">
                <a:pos x="4" y="24"/>
              </a:cxn>
              <a:cxn ang="0">
                <a:pos x="4" y="18"/>
              </a:cxn>
              <a:cxn ang="0">
                <a:pos x="9" y="10"/>
              </a:cxn>
              <a:cxn ang="0">
                <a:pos x="14" y="4"/>
              </a:cxn>
              <a:cxn ang="0">
                <a:pos x="24" y="0"/>
              </a:cxn>
              <a:cxn ang="0">
                <a:pos x="42" y="0"/>
              </a:cxn>
              <a:cxn ang="0">
                <a:pos x="51" y="4"/>
              </a:cxn>
              <a:cxn ang="0">
                <a:pos x="56" y="10"/>
              </a:cxn>
              <a:cxn ang="0">
                <a:pos x="60" y="18"/>
              </a:cxn>
              <a:cxn ang="0">
                <a:pos x="60" y="28"/>
              </a:cxn>
              <a:cxn ang="0">
                <a:pos x="56" y="38"/>
              </a:cxn>
              <a:cxn ang="0">
                <a:pos x="46" y="52"/>
              </a:cxn>
              <a:cxn ang="0">
                <a:pos x="0" y="99"/>
              </a:cxn>
              <a:cxn ang="0">
                <a:pos x="65" y="99"/>
              </a:cxn>
            </a:cxnLst>
            <a:rect l="0" t="0" r="r" b="b"/>
            <a:pathLst>
              <a:path w="65" h="99">
                <a:moveTo>
                  <a:pt x="4" y="24"/>
                </a:moveTo>
                <a:lnTo>
                  <a:pt x="4" y="18"/>
                </a:lnTo>
                <a:lnTo>
                  <a:pt x="9" y="10"/>
                </a:lnTo>
                <a:lnTo>
                  <a:pt x="14" y="4"/>
                </a:lnTo>
                <a:lnTo>
                  <a:pt x="24" y="0"/>
                </a:lnTo>
                <a:lnTo>
                  <a:pt x="42" y="0"/>
                </a:lnTo>
                <a:lnTo>
                  <a:pt x="51" y="4"/>
                </a:lnTo>
                <a:lnTo>
                  <a:pt x="56" y="10"/>
                </a:lnTo>
                <a:lnTo>
                  <a:pt x="60" y="18"/>
                </a:lnTo>
                <a:lnTo>
                  <a:pt x="60" y="28"/>
                </a:lnTo>
                <a:lnTo>
                  <a:pt x="56" y="38"/>
                </a:lnTo>
                <a:lnTo>
                  <a:pt x="46" y="52"/>
                </a:lnTo>
                <a:lnTo>
                  <a:pt x="0" y="99"/>
                </a:lnTo>
                <a:lnTo>
                  <a:pt x="65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7" name="Freeform 17"/>
          <p:cNvSpPr>
            <a:spLocks/>
          </p:cNvSpPr>
          <p:nvPr/>
        </p:nvSpPr>
        <p:spPr bwMode="auto">
          <a:xfrm>
            <a:off x="2971800" y="273050"/>
            <a:ext cx="38100" cy="157163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0" y="14"/>
              </a:cxn>
              <a:cxn ang="0">
                <a:pos x="24" y="0"/>
              </a:cxn>
              <a:cxn ang="0">
                <a:pos x="24" y="99"/>
              </a:cxn>
            </a:cxnLst>
            <a:rect l="0" t="0" r="r" b="b"/>
            <a:pathLst>
              <a:path w="24" h="99">
                <a:moveTo>
                  <a:pt x="0" y="18"/>
                </a:moveTo>
                <a:lnTo>
                  <a:pt x="10" y="14"/>
                </a:lnTo>
                <a:lnTo>
                  <a:pt x="24" y="0"/>
                </a:lnTo>
                <a:lnTo>
                  <a:pt x="24" y="9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8" name="Freeform 18"/>
          <p:cNvSpPr>
            <a:spLocks/>
          </p:cNvSpPr>
          <p:nvPr/>
        </p:nvSpPr>
        <p:spPr bwMode="auto">
          <a:xfrm>
            <a:off x="3100388" y="273050"/>
            <a:ext cx="109537" cy="1063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67"/>
              </a:cxn>
              <a:cxn ang="0">
                <a:pos x="69" y="67"/>
              </a:cxn>
            </a:cxnLst>
            <a:rect l="0" t="0" r="r" b="b"/>
            <a:pathLst>
              <a:path w="69" h="67">
                <a:moveTo>
                  <a:pt x="47" y="0"/>
                </a:moveTo>
                <a:lnTo>
                  <a:pt x="0" y="67"/>
                </a:lnTo>
                <a:lnTo>
                  <a:pt x="69" y="67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3175000" y="273050"/>
            <a:ext cx="1588" cy="1571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0" name="Line 20"/>
          <p:cNvSpPr>
            <a:spLocks noChangeShapeType="1"/>
          </p:cNvSpPr>
          <p:nvPr/>
        </p:nvSpPr>
        <p:spPr bwMode="auto">
          <a:xfrm>
            <a:off x="1095375" y="2698750"/>
            <a:ext cx="306070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1" name="Line 21"/>
          <p:cNvSpPr>
            <a:spLocks noChangeShapeType="1"/>
          </p:cNvSpPr>
          <p:nvPr/>
        </p:nvSpPr>
        <p:spPr bwMode="auto">
          <a:xfrm flipV="1">
            <a:off x="1095375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2" name="Freeform 22"/>
          <p:cNvSpPr>
            <a:spLocks/>
          </p:cNvSpPr>
          <p:nvPr/>
        </p:nvSpPr>
        <p:spPr bwMode="auto">
          <a:xfrm>
            <a:off x="1047750" y="2841625"/>
            <a:ext cx="82550" cy="123825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4" y="14"/>
              </a:cxn>
              <a:cxn ang="0">
                <a:pos x="0" y="34"/>
              </a:cxn>
              <a:cxn ang="0">
                <a:pos x="0" y="45"/>
              </a:cxn>
              <a:cxn ang="0">
                <a:pos x="4" y="64"/>
              </a:cxn>
              <a:cxn ang="0">
                <a:pos x="11" y="75"/>
              </a:cxn>
              <a:cxn ang="0">
                <a:pos x="23" y="78"/>
              </a:cxn>
              <a:cxn ang="0">
                <a:pos x="30" y="78"/>
              </a:cxn>
              <a:cxn ang="0">
                <a:pos x="41" y="75"/>
              </a:cxn>
              <a:cxn ang="0">
                <a:pos x="50" y="64"/>
              </a:cxn>
              <a:cxn ang="0">
                <a:pos x="52" y="45"/>
              </a:cxn>
              <a:cxn ang="0">
                <a:pos x="52" y="34"/>
              </a:cxn>
              <a:cxn ang="0">
                <a:pos x="50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8">
                <a:moveTo>
                  <a:pt x="23" y="0"/>
                </a:moveTo>
                <a:lnTo>
                  <a:pt x="11" y="3"/>
                </a:lnTo>
                <a:lnTo>
                  <a:pt x="4" y="14"/>
                </a:lnTo>
                <a:lnTo>
                  <a:pt x="0" y="34"/>
                </a:lnTo>
                <a:lnTo>
                  <a:pt x="0" y="45"/>
                </a:lnTo>
                <a:lnTo>
                  <a:pt x="4" y="64"/>
                </a:lnTo>
                <a:lnTo>
                  <a:pt x="11" y="75"/>
                </a:lnTo>
                <a:lnTo>
                  <a:pt x="23" y="78"/>
                </a:lnTo>
                <a:lnTo>
                  <a:pt x="30" y="78"/>
                </a:lnTo>
                <a:lnTo>
                  <a:pt x="41" y="75"/>
                </a:lnTo>
                <a:lnTo>
                  <a:pt x="50" y="64"/>
                </a:lnTo>
                <a:lnTo>
                  <a:pt x="52" y="45"/>
                </a:lnTo>
                <a:lnTo>
                  <a:pt x="52" y="34"/>
                </a:lnTo>
                <a:lnTo>
                  <a:pt x="50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3" name="Line 23"/>
          <p:cNvSpPr>
            <a:spLocks noChangeShapeType="1"/>
          </p:cNvSpPr>
          <p:nvPr/>
        </p:nvSpPr>
        <p:spPr bwMode="auto">
          <a:xfrm flipV="1">
            <a:off x="2116138" y="2652713"/>
            <a:ext cx="1587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4" name="Freeform 24"/>
          <p:cNvSpPr>
            <a:spLocks/>
          </p:cNvSpPr>
          <p:nvPr/>
        </p:nvSpPr>
        <p:spPr bwMode="auto">
          <a:xfrm>
            <a:off x="2068513" y="2841625"/>
            <a:ext cx="82550" cy="123825"/>
          </a:xfrm>
          <a:custGeom>
            <a:avLst/>
            <a:gdLst/>
            <a:ahLst/>
            <a:cxnLst>
              <a:cxn ang="0">
                <a:pos x="4" y="19"/>
              </a:cxn>
              <a:cxn ang="0">
                <a:pos x="4" y="14"/>
              </a:cxn>
              <a:cxn ang="0">
                <a:pos x="7" y="7"/>
              </a:cxn>
              <a:cxn ang="0">
                <a:pos x="11" y="3"/>
              </a:cxn>
              <a:cxn ang="0">
                <a:pos x="18" y="0"/>
              </a:cxn>
              <a:cxn ang="0">
                <a:pos x="34" y="0"/>
              </a:cxn>
              <a:cxn ang="0">
                <a:pos x="41" y="3"/>
              </a:cxn>
              <a:cxn ang="0">
                <a:pos x="45" y="7"/>
              </a:cxn>
              <a:cxn ang="0">
                <a:pos x="49" y="14"/>
              </a:cxn>
              <a:cxn ang="0">
                <a:pos x="49" y="23"/>
              </a:cxn>
              <a:cxn ang="0">
                <a:pos x="45" y="30"/>
              </a:cxn>
              <a:cxn ang="0">
                <a:pos x="38" y="41"/>
              </a:cxn>
              <a:cxn ang="0">
                <a:pos x="0" y="78"/>
              </a:cxn>
              <a:cxn ang="0">
                <a:pos x="52" y="78"/>
              </a:cxn>
            </a:cxnLst>
            <a:rect l="0" t="0" r="r" b="b"/>
            <a:pathLst>
              <a:path w="52" h="78">
                <a:moveTo>
                  <a:pt x="4" y="19"/>
                </a:moveTo>
                <a:lnTo>
                  <a:pt x="4" y="14"/>
                </a:lnTo>
                <a:lnTo>
                  <a:pt x="7" y="7"/>
                </a:lnTo>
                <a:lnTo>
                  <a:pt x="11" y="3"/>
                </a:lnTo>
                <a:lnTo>
                  <a:pt x="18" y="0"/>
                </a:lnTo>
                <a:lnTo>
                  <a:pt x="34" y="0"/>
                </a:lnTo>
                <a:lnTo>
                  <a:pt x="41" y="3"/>
                </a:lnTo>
                <a:lnTo>
                  <a:pt x="45" y="7"/>
                </a:lnTo>
                <a:lnTo>
                  <a:pt x="49" y="14"/>
                </a:lnTo>
                <a:lnTo>
                  <a:pt x="49" y="23"/>
                </a:lnTo>
                <a:lnTo>
                  <a:pt x="45" y="30"/>
                </a:lnTo>
                <a:lnTo>
                  <a:pt x="38" y="41"/>
                </a:lnTo>
                <a:lnTo>
                  <a:pt x="0" y="78"/>
                </a:lnTo>
                <a:lnTo>
                  <a:pt x="52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5" name="Line 25"/>
          <p:cNvSpPr>
            <a:spLocks noChangeShapeType="1"/>
          </p:cNvSpPr>
          <p:nvPr/>
        </p:nvSpPr>
        <p:spPr bwMode="auto">
          <a:xfrm flipV="1">
            <a:off x="3136900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6" name="Freeform 26"/>
          <p:cNvSpPr>
            <a:spLocks/>
          </p:cNvSpPr>
          <p:nvPr/>
        </p:nvSpPr>
        <p:spPr bwMode="auto">
          <a:xfrm>
            <a:off x="3089275" y="2841625"/>
            <a:ext cx="88900" cy="84138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0" y="53"/>
              </a:cxn>
              <a:cxn ang="0">
                <a:pos x="56" y="53"/>
              </a:cxn>
            </a:cxnLst>
            <a:rect l="0" t="0" r="r" b="b"/>
            <a:pathLst>
              <a:path w="56" h="53">
                <a:moveTo>
                  <a:pt x="37" y="0"/>
                </a:moveTo>
                <a:lnTo>
                  <a:pt x="0" y="53"/>
                </a:lnTo>
                <a:lnTo>
                  <a:pt x="56" y="53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7" name="Line 27"/>
          <p:cNvSpPr>
            <a:spLocks noChangeShapeType="1"/>
          </p:cNvSpPr>
          <p:nvPr/>
        </p:nvSpPr>
        <p:spPr bwMode="auto">
          <a:xfrm>
            <a:off x="3148013" y="2841625"/>
            <a:ext cx="1587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8" name="Line 28"/>
          <p:cNvSpPr>
            <a:spLocks noChangeShapeType="1"/>
          </p:cNvSpPr>
          <p:nvPr/>
        </p:nvSpPr>
        <p:spPr bwMode="auto">
          <a:xfrm flipV="1">
            <a:off x="4156075" y="2652713"/>
            <a:ext cx="1588" cy="460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69" name="Freeform 29"/>
          <p:cNvSpPr>
            <a:spLocks/>
          </p:cNvSpPr>
          <p:nvPr/>
        </p:nvSpPr>
        <p:spPr bwMode="auto">
          <a:xfrm>
            <a:off x="4113213" y="2841625"/>
            <a:ext cx="79375" cy="123825"/>
          </a:xfrm>
          <a:custGeom>
            <a:avLst/>
            <a:gdLst/>
            <a:ahLst/>
            <a:cxnLst>
              <a:cxn ang="0">
                <a:pos x="46" y="11"/>
              </a:cxn>
              <a:cxn ang="0">
                <a:pos x="43" y="3"/>
              </a:cxn>
              <a:cxn ang="0">
                <a:pos x="32" y="0"/>
              </a:cxn>
              <a:cxn ang="0">
                <a:pos x="23" y="0"/>
              </a:cxn>
              <a:cxn ang="0">
                <a:pos x="12" y="3"/>
              </a:cxn>
              <a:cxn ang="0">
                <a:pos x="5" y="14"/>
              </a:cxn>
              <a:cxn ang="0">
                <a:pos x="0" y="34"/>
              </a:cxn>
              <a:cxn ang="0">
                <a:pos x="0" y="53"/>
              </a:cxn>
              <a:cxn ang="0">
                <a:pos x="5" y="68"/>
              </a:cxn>
              <a:cxn ang="0">
                <a:pos x="12" y="75"/>
              </a:cxn>
              <a:cxn ang="0">
                <a:pos x="23" y="78"/>
              </a:cxn>
              <a:cxn ang="0">
                <a:pos x="27" y="78"/>
              </a:cxn>
              <a:cxn ang="0">
                <a:pos x="39" y="75"/>
              </a:cxn>
              <a:cxn ang="0">
                <a:pos x="46" y="68"/>
              </a:cxn>
              <a:cxn ang="0">
                <a:pos x="50" y="57"/>
              </a:cxn>
              <a:cxn ang="0">
                <a:pos x="50" y="53"/>
              </a:cxn>
              <a:cxn ang="0">
                <a:pos x="46" y="41"/>
              </a:cxn>
              <a:cxn ang="0">
                <a:pos x="39" y="34"/>
              </a:cxn>
              <a:cxn ang="0">
                <a:pos x="27" y="30"/>
              </a:cxn>
              <a:cxn ang="0">
                <a:pos x="23" y="30"/>
              </a:cxn>
              <a:cxn ang="0">
                <a:pos x="12" y="34"/>
              </a:cxn>
              <a:cxn ang="0">
                <a:pos x="5" y="41"/>
              </a:cxn>
              <a:cxn ang="0">
                <a:pos x="0" y="53"/>
              </a:cxn>
            </a:cxnLst>
            <a:rect l="0" t="0" r="r" b="b"/>
            <a:pathLst>
              <a:path w="50" h="78">
                <a:moveTo>
                  <a:pt x="46" y="11"/>
                </a:moveTo>
                <a:lnTo>
                  <a:pt x="43" y="3"/>
                </a:lnTo>
                <a:lnTo>
                  <a:pt x="32" y="0"/>
                </a:lnTo>
                <a:lnTo>
                  <a:pt x="23" y="0"/>
                </a:lnTo>
                <a:lnTo>
                  <a:pt x="12" y="3"/>
                </a:lnTo>
                <a:lnTo>
                  <a:pt x="5" y="14"/>
                </a:lnTo>
                <a:lnTo>
                  <a:pt x="0" y="34"/>
                </a:lnTo>
                <a:lnTo>
                  <a:pt x="0" y="53"/>
                </a:lnTo>
                <a:lnTo>
                  <a:pt x="5" y="68"/>
                </a:lnTo>
                <a:lnTo>
                  <a:pt x="12" y="75"/>
                </a:lnTo>
                <a:lnTo>
                  <a:pt x="23" y="78"/>
                </a:lnTo>
                <a:lnTo>
                  <a:pt x="27" y="78"/>
                </a:lnTo>
                <a:lnTo>
                  <a:pt x="39" y="75"/>
                </a:lnTo>
                <a:lnTo>
                  <a:pt x="46" y="68"/>
                </a:lnTo>
                <a:lnTo>
                  <a:pt x="50" y="57"/>
                </a:lnTo>
                <a:lnTo>
                  <a:pt x="50" y="53"/>
                </a:lnTo>
                <a:lnTo>
                  <a:pt x="46" y="41"/>
                </a:lnTo>
                <a:lnTo>
                  <a:pt x="39" y="34"/>
                </a:lnTo>
                <a:lnTo>
                  <a:pt x="27" y="30"/>
                </a:lnTo>
                <a:lnTo>
                  <a:pt x="23" y="30"/>
                </a:lnTo>
                <a:lnTo>
                  <a:pt x="12" y="34"/>
                </a:lnTo>
                <a:lnTo>
                  <a:pt x="5" y="41"/>
                </a:lnTo>
                <a:lnTo>
                  <a:pt x="0" y="53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0" name="Line 30"/>
          <p:cNvSpPr>
            <a:spLocks noChangeShapeType="1"/>
          </p:cNvSpPr>
          <p:nvPr/>
        </p:nvSpPr>
        <p:spPr bwMode="auto">
          <a:xfrm flipV="1">
            <a:off x="135096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1" name="Line 31"/>
          <p:cNvSpPr>
            <a:spLocks noChangeShapeType="1"/>
          </p:cNvSpPr>
          <p:nvPr/>
        </p:nvSpPr>
        <p:spPr bwMode="auto">
          <a:xfrm flipV="1">
            <a:off x="1604963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2" name="Line 32"/>
          <p:cNvSpPr>
            <a:spLocks noChangeShapeType="1"/>
          </p:cNvSpPr>
          <p:nvPr/>
        </p:nvSpPr>
        <p:spPr bwMode="auto">
          <a:xfrm flipV="1">
            <a:off x="186213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3" name="Line 33"/>
          <p:cNvSpPr>
            <a:spLocks noChangeShapeType="1"/>
          </p:cNvSpPr>
          <p:nvPr/>
        </p:nvSpPr>
        <p:spPr bwMode="auto">
          <a:xfrm flipV="1">
            <a:off x="2371725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4" name="Line 34"/>
          <p:cNvSpPr>
            <a:spLocks noChangeShapeType="1"/>
          </p:cNvSpPr>
          <p:nvPr/>
        </p:nvSpPr>
        <p:spPr bwMode="auto">
          <a:xfrm flipV="1">
            <a:off x="2625725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5" name="Line 35"/>
          <p:cNvSpPr>
            <a:spLocks noChangeShapeType="1"/>
          </p:cNvSpPr>
          <p:nvPr/>
        </p:nvSpPr>
        <p:spPr bwMode="auto">
          <a:xfrm flipV="1">
            <a:off x="2882900" y="2674938"/>
            <a:ext cx="1588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6" name="Line 36"/>
          <p:cNvSpPr>
            <a:spLocks noChangeShapeType="1"/>
          </p:cNvSpPr>
          <p:nvPr/>
        </p:nvSpPr>
        <p:spPr bwMode="auto">
          <a:xfrm flipV="1">
            <a:off x="339248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7" name="Line 37"/>
          <p:cNvSpPr>
            <a:spLocks noChangeShapeType="1"/>
          </p:cNvSpPr>
          <p:nvPr/>
        </p:nvSpPr>
        <p:spPr bwMode="auto">
          <a:xfrm flipV="1">
            <a:off x="364648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8" name="Line 38"/>
          <p:cNvSpPr>
            <a:spLocks noChangeShapeType="1"/>
          </p:cNvSpPr>
          <p:nvPr/>
        </p:nvSpPr>
        <p:spPr bwMode="auto">
          <a:xfrm flipV="1">
            <a:off x="3900488" y="2674938"/>
            <a:ext cx="1587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79" name="Freeform 39"/>
          <p:cNvSpPr>
            <a:spLocks/>
          </p:cNvSpPr>
          <p:nvPr/>
        </p:nvSpPr>
        <p:spPr bwMode="auto">
          <a:xfrm>
            <a:off x="1944688" y="3074988"/>
            <a:ext cx="28575" cy="12382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1" y="0"/>
              </a:cxn>
              <a:cxn ang="0">
                <a:pos x="4" y="3"/>
              </a:cxn>
              <a:cxn ang="0">
                <a:pos x="0" y="15"/>
              </a:cxn>
              <a:cxn ang="0">
                <a:pos x="0" y="78"/>
              </a:cxn>
            </a:cxnLst>
            <a:rect l="0" t="0" r="r" b="b"/>
            <a:pathLst>
              <a:path w="18" h="78">
                <a:moveTo>
                  <a:pt x="18" y="0"/>
                </a:moveTo>
                <a:lnTo>
                  <a:pt x="11" y="0"/>
                </a:lnTo>
                <a:lnTo>
                  <a:pt x="4" y="3"/>
                </a:lnTo>
                <a:lnTo>
                  <a:pt x="0" y="15"/>
                </a:lnTo>
                <a:lnTo>
                  <a:pt x="0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0" name="Line 40"/>
          <p:cNvSpPr>
            <a:spLocks noChangeShapeType="1"/>
          </p:cNvSpPr>
          <p:nvPr/>
        </p:nvSpPr>
        <p:spPr bwMode="auto">
          <a:xfrm>
            <a:off x="1927225" y="3116263"/>
            <a:ext cx="39688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1" name="Line 41"/>
          <p:cNvSpPr>
            <a:spLocks noChangeShapeType="1"/>
          </p:cNvSpPr>
          <p:nvPr/>
        </p:nvSpPr>
        <p:spPr bwMode="auto">
          <a:xfrm>
            <a:off x="2009775" y="3116263"/>
            <a:ext cx="1588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2" name="Freeform 42"/>
          <p:cNvSpPr>
            <a:spLocks/>
          </p:cNvSpPr>
          <p:nvPr/>
        </p:nvSpPr>
        <p:spPr bwMode="auto">
          <a:xfrm>
            <a:off x="2009775" y="3116263"/>
            <a:ext cx="47625" cy="36512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" y="11"/>
              </a:cxn>
              <a:cxn ang="0">
                <a:pos x="11" y="4"/>
              </a:cxn>
              <a:cxn ang="0">
                <a:pos x="19" y="0"/>
              </a:cxn>
              <a:cxn ang="0">
                <a:pos x="30" y="0"/>
              </a:cxn>
            </a:cxnLst>
            <a:rect l="0" t="0" r="r" b="b"/>
            <a:pathLst>
              <a:path w="30" h="23">
                <a:moveTo>
                  <a:pt x="0" y="23"/>
                </a:moveTo>
                <a:lnTo>
                  <a:pt x="4" y="11"/>
                </a:lnTo>
                <a:lnTo>
                  <a:pt x="11" y="4"/>
                </a:lnTo>
                <a:lnTo>
                  <a:pt x="19" y="0"/>
                </a:lnTo>
                <a:lnTo>
                  <a:pt x="30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3" name="Freeform 43"/>
          <p:cNvSpPr>
            <a:spLocks/>
          </p:cNvSpPr>
          <p:nvPr/>
        </p:nvSpPr>
        <p:spPr bwMode="auto">
          <a:xfrm>
            <a:off x="2081213" y="3116263"/>
            <a:ext cx="73025" cy="82550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6" y="23"/>
              </a:cxn>
              <a:cxn ang="0">
                <a:pos x="46" y="15"/>
              </a:cxn>
              <a:cxn ang="0">
                <a:pos x="41" y="7"/>
              </a:cxn>
              <a:cxn ang="0">
                <a:pos x="37" y="4"/>
              </a:cxn>
              <a:cxn ang="0">
                <a:pos x="30" y="0"/>
              </a:cxn>
              <a:cxn ang="0">
                <a:pos x="19" y="0"/>
              </a:cxn>
              <a:cxn ang="0">
                <a:pos x="12" y="4"/>
              </a:cxn>
              <a:cxn ang="0">
                <a:pos x="3" y="11"/>
              </a:cxn>
              <a:cxn ang="0">
                <a:pos x="0" y="23"/>
              </a:cxn>
              <a:cxn ang="0">
                <a:pos x="0" y="30"/>
              </a:cxn>
              <a:cxn ang="0">
                <a:pos x="3" y="41"/>
              </a:cxn>
              <a:cxn ang="0">
                <a:pos x="12" y="49"/>
              </a:cxn>
              <a:cxn ang="0">
                <a:pos x="19" y="52"/>
              </a:cxn>
              <a:cxn ang="0">
                <a:pos x="30" y="52"/>
              </a:cxn>
              <a:cxn ang="0">
                <a:pos x="37" y="49"/>
              </a:cxn>
              <a:cxn ang="0">
                <a:pos x="46" y="41"/>
              </a:cxn>
            </a:cxnLst>
            <a:rect l="0" t="0" r="r" b="b"/>
            <a:pathLst>
              <a:path w="46" h="52">
                <a:moveTo>
                  <a:pt x="0" y="23"/>
                </a:moveTo>
                <a:lnTo>
                  <a:pt x="46" y="23"/>
                </a:lnTo>
                <a:lnTo>
                  <a:pt x="46" y="15"/>
                </a:lnTo>
                <a:lnTo>
                  <a:pt x="41" y="7"/>
                </a:lnTo>
                <a:lnTo>
                  <a:pt x="37" y="4"/>
                </a:lnTo>
                <a:lnTo>
                  <a:pt x="30" y="0"/>
                </a:lnTo>
                <a:lnTo>
                  <a:pt x="19" y="0"/>
                </a:lnTo>
                <a:lnTo>
                  <a:pt x="12" y="4"/>
                </a:lnTo>
                <a:lnTo>
                  <a:pt x="3" y="11"/>
                </a:lnTo>
                <a:lnTo>
                  <a:pt x="0" y="23"/>
                </a:lnTo>
                <a:lnTo>
                  <a:pt x="0" y="30"/>
                </a:lnTo>
                <a:lnTo>
                  <a:pt x="3" y="41"/>
                </a:lnTo>
                <a:lnTo>
                  <a:pt x="12" y="49"/>
                </a:lnTo>
                <a:lnTo>
                  <a:pt x="19" y="52"/>
                </a:lnTo>
                <a:lnTo>
                  <a:pt x="30" y="52"/>
                </a:lnTo>
                <a:lnTo>
                  <a:pt x="37" y="49"/>
                </a:lnTo>
                <a:lnTo>
                  <a:pt x="46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4" name="Line 44"/>
          <p:cNvSpPr>
            <a:spLocks noChangeShapeType="1"/>
          </p:cNvSpPr>
          <p:nvPr/>
        </p:nvSpPr>
        <p:spPr bwMode="auto">
          <a:xfrm>
            <a:off x="2259013" y="3116263"/>
            <a:ext cx="1587" cy="1301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5" name="Freeform 45"/>
          <p:cNvSpPr>
            <a:spLocks/>
          </p:cNvSpPr>
          <p:nvPr/>
        </p:nvSpPr>
        <p:spPr bwMode="auto">
          <a:xfrm>
            <a:off x="2189163" y="3116263"/>
            <a:ext cx="69850" cy="82550"/>
          </a:xfrm>
          <a:custGeom>
            <a:avLst/>
            <a:gdLst/>
            <a:ahLst/>
            <a:cxnLst>
              <a:cxn ang="0">
                <a:pos x="44" y="11"/>
              </a:cxn>
              <a:cxn ang="0">
                <a:pos x="37" y="4"/>
              </a:cxn>
              <a:cxn ang="0">
                <a:pos x="30" y="0"/>
              </a:cxn>
              <a:cxn ang="0">
                <a:pos x="19" y="0"/>
              </a:cxn>
              <a:cxn ang="0">
                <a:pos x="10" y="4"/>
              </a:cxn>
              <a:cxn ang="0">
                <a:pos x="3" y="11"/>
              </a:cxn>
              <a:cxn ang="0">
                <a:pos x="0" y="23"/>
              </a:cxn>
              <a:cxn ang="0">
                <a:pos x="0" y="30"/>
              </a:cxn>
              <a:cxn ang="0">
                <a:pos x="3" y="41"/>
              </a:cxn>
              <a:cxn ang="0">
                <a:pos x="10" y="49"/>
              </a:cxn>
              <a:cxn ang="0">
                <a:pos x="19" y="52"/>
              </a:cxn>
              <a:cxn ang="0">
                <a:pos x="30" y="52"/>
              </a:cxn>
              <a:cxn ang="0">
                <a:pos x="37" y="49"/>
              </a:cxn>
              <a:cxn ang="0">
                <a:pos x="44" y="41"/>
              </a:cxn>
            </a:cxnLst>
            <a:rect l="0" t="0" r="r" b="b"/>
            <a:pathLst>
              <a:path w="44" h="52">
                <a:moveTo>
                  <a:pt x="44" y="11"/>
                </a:moveTo>
                <a:lnTo>
                  <a:pt x="37" y="4"/>
                </a:lnTo>
                <a:lnTo>
                  <a:pt x="30" y="0"/>
                </a:lnTo>
                <a:lnTo>
                  <a:pt x="19" y="0"/>
                </a:lnTo>
                <a:lnTo>
                  <a:pt x="10" y="4"/>
                </a:lnTo>
                <a:lnTo>
                  <a:pt x="3" y="11"/>
                </a:lnTo>
                <a:lnTo>
                  <a:pt x="0" y="23"/>
                </a:lnTo>
                <a:lnTo>
                  <a:pt x="0" y="30"/>
                </a:lnTo>
                <a:lnTo>
                  <a:pt x="3" y="41"/>
                </a:lnTo>
                <a:lnTo>
                  <a:pt x="10" y="49"/>
                </a:lnTo>
                <a:lnTo>
                  <a:pt x="19" y="52"/>
                </a:lnTo>
                <a:lnTo>
                  <a:pt x="30" y="52"/>
                </a:lnTo>
                <a:lnTo>
                  <a:pt x="37" y="49"/>
                </a:lnTo>
                <a:lnTo>
                  <a:pt x="44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6" name="Freeform 46"/>
          <p:cNvSpPr>
            <a:spLocks/>
          </p:cNvSpPr>
          <p:nvPr/>
        </p:nvSpPr>
        <p:spPr bwMode="auto">
          <a:xfrm>
            <a:off x="2306638" y="3116263"/>
            <a:ext cx="66675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"/>
              </a:cxn>
              <a:cxn ang="0">
                <a:pos x="4" y="49"/>
              </a:cxn>
              <a:cxn ang="0">
                <a:pos x="11" y="52"/>
              </a:cxn>
              <a:cxn ang="0">
                <a:pos x="23" y="52"/>
              </a:cxn>
              <a:cxn ang="0">
                <a:pos x="31" y="49"/>
              </a:cxn>
              <a:cxn ang="0">
                <a:pos x="42" y="38"/>
              </a:cxn>
            </a:cxnLst>
            <a:rect l="0" t="0" r="r" b="b"/>
            <a:pathLst>
              <a:path w="42" h="52">
                <a:moveTo>
                  <a:pt x="0" y="0"/>
                </a:moveTo>
                <a:lnTo>
                  <a:pt x="0" y="38"/>
                </a:lnTo>
                <a:lnTo>
                  <a:pt x="4" y="49"/>
                </a:lnTo>
                <a:lnTo>
                  <a:pt x="11" y="52"/>
                </a:lnTo>
                <a:lnTo>
                  <a:pt x="23" y="52"/>
                </a:lnTo>
                <a:lnTo>
                  <a:pt x="31" y="49"/>
                </a:lnTo>
                <a:lnTo>
                  <a:pt x="42" y="3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7" name="Line 47"/>
          <p:cNvSpPr>
            <a:spLocks noChangeShapeType="1"/>
          </p:cNvSpPr>
          <p:nvPr/>
        </p:nvSpPr>
        <p:spPr bwMode="auto">
          <a:xfrm>
            <a:off x="2373313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8" name="Freeform 48"/>
          <p:cNvSpPr>
            <a:spLocks/>
          </p:cNvSpPr>
          <p:nvPr/>
        </p:nvSpPr>
        <p:spPr bwMode="auto">
          <a:xfrm>
            <a:off x="2414588" y="3116263"/>
            <a:ext cx="71437" cy="82550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5" y="23"/>
              </a:cxn>
              <a:cxn ang="0">
                <a:pos x="45" y="15"/>
              </a:cxn>
              <a:cxn ang="0">
                <a:pos x="41" y="7"/>
              </a:cxn>
              <a:cxn ang="0">
                <a:pos x="38" y="4"/>
              </a:cxn>
              <a:cxn ang="0">
                <a:pos x="30" y="0"/>
              </a:cxn>
              <a:cxn ang="0">
                <a:pos x="18" y="0"/>
              </a:cxn>
              <a:cxn ang="0">
                <a:pos x="11" y="4"/>
              </a:cxn>
              <a:cxn ang="0">
                <a:pos x="4" y="11"/>
              </a:cxn>
              <a:cxn ang="0">
                <a:pos x="0" y="23"/>
              </a:cxn>
              <a:cxn ang="0">
                <a:pos x="0" y="30"/>
              </a:cxn>
              <a:cxn ang="0">
                <a:pos x="4" y="41"/>
              </a:cxn>
              <a:cxn ang="0">
                <a:pos x="11" y="49"/>
              </a:cxn>
              <a:cxn ang="0">
                <a:pos x="18" y="52"/>
              </a:cxn>
              <a:cxn ang="0">
                <a:pos x="30" y="52"/>
              </a:cxn>
              <a:cxn ang="0">
                <a:pos x="38" y="49"/>
              </a:cxn>
              <a:cxn ang="0">
                <a:pos x="45" y="41"/>
              </a:cxn>
            </a:cxnLst>
            <a:rect l="0" t="0" r="r" b="b"/>
            <a:pathLst>
              <a:path w="45" h="52">
                <a:moveTo>
                  <a:pt x="0" y="23"/>
                </a:moveTo>
                <a:lnTo>
                  <a:pt x="45" y="23"/>
                </a:lnTo>
                <a:lnTo>
                  <a:pt x="45" y="15"/>
                </a:lnTo>
                <a:lnTo>
                  <a:pt x="41" y="7"/>
                </a:lnTo>
                <a:lnTo>
                  <a:pt x="38" y="4"/>
                </a:lnTo>
                <a:lnTo>
                  <a:pt x="30" y="0"/>
                </a:lnTo>
                <a:lnTo>
                  <a:pt x="18" y="0"/>
                </a:lnTo>
                <a:lnTo>
                  <a:pt x="11" y="4"/>
                </a:lnTo>
                <a:lnTo>
                  <a:pt x="4" y="11"/>
                </a:lnTo>
                <a:lnTo>
                  <a:pt x="0" y="23"/>
                </a:lnTo>
                <a:lnTo>
                  <a:pt x="0" y="30"/>
                </a:lnTo>
                <a:lnTo>
                  <a:pt x="4" y="41"/>
                </a:lnTo>
                <a:lnTo>
                  <a:pt x="11" y="49"/>
                </a:lnTo>
                <a:lnTo>
                  <a:pt x="18" y="52"/>
                </a:lnTo>
                <a:lnTo>
                  <a:pt x="30" y="52"/>
                </a:lnTo>
                <a:lnTo>
                  <a:pt x="38" y="49"/>
                </a:lnTo>
                <a:lnTo>
                  <a:pt x="45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89" name="Line 49"/>
          <p:cNvSpPr>
            <a:spLocks noChangeShapeType="1"/>
          </p:cNvSpPr>
          <p:nvPr/>
        </p:nvSpPr>
        <p:spPr bwMode="auto">
          <a:xfrm>
            <a:off x="2528888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0" name="Freeform 50"/>
          <p:cNvSpPr>
            <a:spLocks/>
          </p:cNvSpPr>
          <p:nvPr/>
        </p:nvSpPr>
        <p:spPr bwMode="auto">
          <a:xfrm>
            <a:off x="2528888" y="3116263"/>
            <a:ext cx="65087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0" y="4"/>
              </a:cxn>
              <a:cxn ang="0">
                <a:pos x="19" y="0"/>
              </a:cxn>
              <a:cxn ang="0">
                <a:pos x="30" y="0"/>
              </a:cxn>
              <a:cxn ang="0">
                <a:pos x="37" y="4"/>
              </a:cxn>
              <a:cxn ang="0">
                <a:pos x="41" y="15"/>
              </a:cxn>
              <a:cxn ang="0">
                <a:pos x="41" y="52"/>
              </a:cxn>
            </a:cxnLst>
            <a:rect l="0" t="0" r="r" b="b"/>
            <a:pathLst>
              <a:path w="41" h="52">
                <a:moveTo>
                  <a:pt x="0" y="15"/>
                </a:moveTo>
                <a:lnTo>
                  <a:pt x="10" y="4"/>
                </a:lnTo>
                <a:lnTo>
                  <a:pt x="19" y="0"/>
                </a:lnTo>
                <a:lnTo>
                  <a:pt x="30" y="0"/>
                </a:lnTo>
                <a:lnTo>
                  <a:pt x="37" y="4"/>
                </a:lnTo>
                <a:lnTo>
                  <a:pt x="41" y="15"/>
                </a:lnTo>
                <a:lnTo>
                  <a:pt x="41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1" name="Freeform 51"/>
          <p:cNvSpPr>
            <a:spLocks/>
          </p:cNvSpPr>
          <p:nvPr/>
        </p:nvSpPr>
        <p:spPr bwMode="auto">
          <a:xfrm>
            <a:off x="2635250" y="3116263"/>
            <a:ext cx="71438" cy="82550"/>
          </a:xfrm>
          <a:custGeom>
            <a:avLst/>
            <a:gdLst/>
            <a:ahLst/>
            <a:cxnLst>
              <a:cxn ang="0">
                <a:pos x="45" y="11"/>
              </a:cxn>
              <a:cxn ang="0">
                <a:pos x="38" y="4"/>
              </a:cxn>
              <a:cxn ang="0">
                <a:pos x="29" y="0"/>
              </a:cxn>
              <a:cxn ang="0">
                <a:pos x="18" y="0"/>
              </a:cxn>
              <a:cxn ang="0">
                <a:pos x="11" y="4"/>
              </a:cxn>
              <a:cxn ang="0">
                <a:pos x="4" y="11"/>
              </a:cxn>
              <a:cxn ang="0">
                <a:pos x="0" y="23"/>
              </a:cxn>
              <a:cxn ang="0">
                <a:pos x="0" y="30"/>
              </a:cxn>
              <a:cxn ang="0">
                <a:pos x="4" y="41"/>
              </a:cxn>
              <a:cxn ang="0">
                <a:pos x="11" y="49"/>
              </a:cxn>
              <a:cxn ang="0">
                <a:pos x="18" y="52"/>
              </a:cxn>
              <a:cxn ang="0">
                <a:pos x="29" y="52"/>
              </a:cxn>
              <a:cxn ang="0">
                <a:pos x="38" y="49"/>
              </a:cxn>
              <a:cxn ang="0">
                <a:pos x="45" y="41"/>
              </a:cxn>
            </a:cxnLst>
            <a:rect l="0" t="0" r="r" b="b"/>
            <a:pathLst>
              <a:path w="45" h="52">
                <a:moveTo>
                  <a:pt x="45" y="11"/>
                </a:moveTo>
                <a:lnTo>
                  <a:pt x="38" y="4"/>
                </a:lnTo>
                <a:lnTo>
                  <a:pt x="29" y="0"/>
                </a:lnTo>
                <a:lnTo>
                  <a:pt x="18" y="0"/>
                </a:lnTo>
                <a:lnTo>
                  <a:pt x="11" y="4"/>
                </a:lnTo>
                <a:lnTo>
                  <a:pt x="4" y="11"/>
                </a:lnTo>
                <a:lnTo>
                  <a:pt x="0" y="23"/>
                </a:lnTo>
                <a:lnTo>
                  <a:pt x="0" y="30"/>
                </a:lnTo>
                <a:lnTo>
                  <a:pt x="4" y="41"/>
                </a:lnTo>
                <a:lnTo>
                  <a:pt x="11" y="49"/>
                </a:lnTo>
                <a:lnTo>
                  <a:pt x="18" y="52"/>
                </a:lnTo>
                <a:lnTo>
                  <a:pt x="29" y="52"/>
                </a:lnTo>
                <a:lnTo>
                  <a:pt x="38" y="49"/>
                </a:lnTo>
                <a:lnTo>
                  <a:pt x="45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2" name="Freeform 52"/>
          <p:cNvSpPr>
            <a:spLocks/>
          </p:cNvSpPr>
          <p:nvPr/>
        </p:nvSpPr>
        <p:spPr bwMode="auto">
          <a:xfrm>
            <a:off x="2735263" y="3116263"/>
            <a:ext cx="73025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52"/>
              </a:cxn>
              <a:cxn ang="0">
                <a:pos x="46" y="0"/>
              </a:cxn>
            </a:cxnLst>
            <a:rect l="0" t="0" r="r" b="b"/>
            <a:pathLst>
              <a:path w="46" h="52">
                <a:moveTo>
                  <a:pt x="0" y="0"/>
                </a:moveTo>
                <a:lnTo>
                  <a:pt x="23" y="52"/>
                </a:lnTo>
                <a:lnTo>
                  <a:pt x="46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3" name="Freeform 53"/>
          <p:cNvSpPr>
            <a:spLocks/>
          </p:cNvSpPr>
          <p:nvPr/>
        </p:nvSpPr>
        <p:spPr bwMode="auto">
          <a:xfrm>
            <a:off x="2732088" y="3198813"/>
            <a:ext cx="39687" cy="47625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18" y="19"/>
              </a:cxn>
              <a:cxn ang="0">
                <a:pos x="11" y="27"/>
              </a:cxn>
              <a:cxn ang="0">
                <a:pos x="2" y="30"/>
              </a:cxn>
              <a:cxn ang="0">
                <a:pos x="0" y="30"/>
              </a:cxn>
            </a:cxnLst>
            <a:rect l="0" t="0" r="r" b="b"/>
            <a:pathLst>
              <a:path w="25" h="30">
                <a:moveTo>
                  <a:pt x="25" y="0"/>
                </a:moveTo>
                <a:lnTo>
                  <a:pt x="18" y="19"/>
                </a:lnTo>
                <a:lnTo>
                  <a:pt x="11" y="27"/>
                </a:lnTo>
                <a:lnTo>
                  <a:pt x="2" y="30"/>
                </a:lnTo>
                <a:lnTo>
                  <a:pt x="0" y="3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4" name="Line 54"/>
          <p:cNvSpPr>
            <a:spLocks noChangeShapeType="1"/>
          </p:cNvSpPr>
          <p:nvPr/>
        </p:nvSpPr>
        <p:spPr bwMode="auto">
          <a:xfrm>
            <a:off x="2938463" y="3116263"/>
            <a:ext cx="1587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5" name="Freeform 55"/>
          <p:cNvSpPr>
            <a:spLocks/>
          </p:cNvSpPr>
          <p:nvPr/>
        </p:nvSpPr>
        <p:spPr bwMode="auto">
          <a:xfrm>
            <a:off x="2938463" y="3116263"/>
            <a:ext cx="65087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1" y="4"/>
              </a:cxn>
              <a:cxn ang="0">
                <a:pos x="20" y="0"/>
              </a:cxn>
              <a:cxn ang="0">
                <a:pos x="31" y="0"/>
              </a:cxn>
              <a:cxn ang="0">
                <a:pos x="38" y="4"/>
              </a:cxn>
              <a:cxn ang="0">
                <a:pos x="41" y="15"/>
              </a:cxn>
              <a:cxn ang="0">
                <a:pos x="41" y="52"/>
              </a:cxn>
            </a:cxnLst>
            <a:rect l="0" t="0" r="r" b="b"/>
            <a:pathLst>
              <a:path w="41" h="52">
                <a:moveTo>
                  <a:pt x="0" y="15"/>
                </a:moveTo>
                <a:lnTo>
                  <a:pt x="11" y="4"/>
                </a:lnTo>
                <a:lnTo>
                  <a:pt x="20" y="0"/>
                </a:lnTo>
                <a:lnTo>
                  <a:pt x="31" y="0"/>
                </a:lnTo>
                <a:lnTo>
                  <a:pt x="38" y="4"/>
                </a:lnTo>
                <a:lnTo>
                  <a:pt x="41" y="15"/>
                </a:lnTo>
                <a:lnTo>
                  <a:pt x="41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6" name="Freeform 56"/>
          <p:cNvSpPr>
            <a:spLocks/>
          </p:cNvSpPr>
          <p:nvPr/>
        </p:nvSpPr>
        <p:spPr bwMode="auto">
          <a:xfrm>
            <a:off x="3003550" y="3116263"/>
            <a:ext cx="66675" cy="825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1" y="4"/>
              </a:cxn>
              <a:cxn ang="0">
                <a:pos x="20" y="0"/>
              </a:cxn>
              <a:cxn ang="0">
                <a:pos x="31" y="0"/>
              </a:cxn>
              <a:cxn ang="0">
                <a:pos x="38" y="4"/>
              </a:cxn>
              <a:cxn ang="0">
                <a:pos x="42" y="15"/>
              </a:cxn>
              <a:cxn ang="0">
                <a:pos x="42" y="52"/>
              </a:cxn>
            </a:cxnLst>
            <a:rect l="0" t="0" r="r" b="b"/>
            <a:pathLst>
              <a:path w="42" h="52">
                <a:moveTo>
                  <a:pt x="0" y="15"/>
                </a:moveTo>
                <a:lnTo>
                  <a:pt x="11" y="4"/>
                </a:lnTo>
                <a:lnTo>
                  <a:pt x="20" y="0"/>
                </a:lnTo>
                <a:lnTo>
                  <a:pt x="31" y="0"/>
                </a:lnTo>
                <a:lnTo>
                  <a:pt x="38" y="4"/>
                </a:lnTo>
                <a:lnTo>
                  <a:pt x="42" y="15"/>
                </a:lnTo>
                <a:lnTo>
                  <a:pt x="42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7" name="Line 57"/>
          <p:cNvSpPr>
            <a:spLocks noChangeShapeType="1"/>
          </p:cNvSpPr>
          <p:nvPr/>
        </p:nvSpPr>
        <p:spPr bwMode="auto">
          <a:xfrm>
            <a:off x="3117850" y="3074988"/>
            <a:ext cx="1588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8" name="Line 58"/>
          <p:cNvSpPr>
            <a:spLocks noChangeShapeType="1"/>
          </p:cNvSpPr>
          <p:nvPr/>
        </p:nvSpPr>
        <p:spPr bwMode="auto">
          <a:xfrm>
            <a:off x="3201988" y="3074988"/>
            <a:ext cx="1587" cy="123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499" name="Line 59"/>
          <p:cNvSpPr>
            <a:spLocks noChangeShapeType="1"/>
          </p:cNvSpPr>
          <p:nvPr/>
        </p:nvSpPr>
        <p:spPr bwMode="auto">
          <a:xfrm>
            <a:off x="3117850" y="3133725"/>
            <a:ext cx="84138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0" name="Line 60"/>
          <p:cNvSpPr>
            <a:spLocks noChangeShapeType="1"/>
          </p:cNvSpPr>
          <p:nvPr/>
        </p:nvSpPr>
        <p:spPr bwMode="auto">
          <a:xfrm flipH="1">
            <a:off x="3241675" y="3116263"/>
            <a:ext cx="68263" cy="825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1" name="Line 61"/>
          <p:cNvSpPr>
            <a:spLocks noChangeShapeType="1"/>
          </p:cNvSpPr>
          <p:nvPr/>
        </p:nvSpPr>
        <p:spPr bwMode="auto">
          <a:xfrm>
            <a:off x="3241675" y="3116263"/>
            <a:ext cx="682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2" name="Line 62"/>
          <p:cNvSpPr>
            <a:spLocks noChangeShapeType="1"/>
          </p:cNvSpPr>
          <p:nvPr/>
        </p:nvSpPr>
        <p:spPr bwMode="auto">
          <a:xfrm>
            <a:off x="3241675" y="3198813"/>
            <a:ext cx="6826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3" name="Line 63"/>
          <p:cNvSpPr>
            <a:spLocks noChangeShapeType="1"/>
          </p:cNvSpPr>
          <p:nvPr/>
        </p:nvSpPr>
        <p:spPr bwMode="auto">
          <a:xfrm>
            <a:off x="1095375" y="538163"/>
            <a:ext cx="306070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4" name="Line 64"/>
          <p:cNvSpPr>
            <a:spLocks noChangeShapeType="1"/>
          </p:cNvSpPr>
          <p:nvPr/>
        </p:nvSpPr>
        <p:spPr bwMode="auto">
          <a:xfrm>
            <a:off x="1095375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5" name="Line 65"/>
          <p:cNvSpPr>
            <a:spLocks noChangeShapeType="1"/>
          </p:cNvSpPr>
          <p:nvPr/>
        </p:nvSpPr>
        <p:spPr bwMode="auto">
          <a:xfrm>
            <a:off x="2116138" y="538163"/>
            <a:ext cx="1587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6" name="Line 66"/>
          <p:cNvSpPr>
            <a:spLocks noChangeShapeType="1"/>
          </p:cNvSpPr>
          <p:nvPr/>
        </p:nvSpPr>
        <p:spPr bwMode="auto">
          <a:xfrm>
            <a:off x="3136900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7" name="Line 67"/>
          <p:cNvSpPr>
            <a:spLocks noChangeShapeType="1"/>
          </p:cNvSpPr>
          <p:nvPr/>
        </p:nvSpPr>
        <p:spPr bwMode="auto">
          <a:xfrm>
            <a:off x="4156075" y="538163"/>
            <a:ext cx="1588" cy="428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8" name="Line 68"/>
          <p:cNvSpPr>
            <a:spLocks noChangeShapeType="1"/>
          </p:cNvSpPr>
          <p:nvPr/>
        </p:nvSpPr>
        <p:spPr bwMode="auto">
          <a:xfrm>
            <a:off x="135096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09" name="Line 69"/>
          <p:cNvSpPr>
            <a:spLocks noChangeShapeType="1"/>
          </p:cNvSpPr>
          <p:nvPr/>
        </p:nvSpPr>
        <p:spPr bwMode="auto">
          <a:xfrm>
            <a:off x="1604963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0" name="Line 70"/>
          <p:cNvSpPr>
            <a:spLocks noChangeShapeType="1"/>
          </p:cNvSpPr>
          <p:nvPr/>
        </p:nvSpPr>
        <p:spPr bwMode="auto">
          <a:xfrm>
            <a:off x="186213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1" name="Line 71"/>
          <p:cNvSpPr>
            <a:spLocks noChangeShapeType="1"/>
          </p:cNvSpPr>
          <p:nvPr/>
        </p:nvSpPr>
        <p:spPr bwMode="auto">
          <a:xfrm>
            <a:off x="2371725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2" name="Line 72"/>
          <p:cNvSpPr>
            <a:spLocks noChangeShapeType="1"/>
          </p:cNvSpPr>
          <p:nvPr/>
        </p:nvSpPr>
        <p:spPr bwMode="auto">
          <a:xfrm>
            <a:off x="2625725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3" name="Line 73"/>
          <p:cNvSpPr>
            <a:spLocks noChangeShapeType="1"/>
          </p:cNvSpPr>
          <p:nvPr/>
        </p:nvSpPr>
        <p:spPr bwMode="auto">
          <a:xfrm>
            <a:off x="2882900" y="538163"/>
            <a:ext cx="1588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4" name="Line 74"/>
          <p:cNvSpPr>
            <a:spLocks noChangeShapeType="1"/>
          </p:cNvSpPr>
          <p:nvPr/>
        </p:nvSpPr>
        <p:spPr bwMode="auto">
          <a:xfrm>
            <a:off x="339248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5" name="Line 75"/>
          <p:cNvSpPr>
            <a:spLocks noChangeShapeType="1"/>
          </p:cNvSpPr>
          <p:nvPr/>
        </p:nvSpPr>
        <p:spPr bwMode="auto">
          <a:xfrm>
            <a:off x="364648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6" name="Line 76"/>
          <p:cNvSpPr>
            <a:spLocks noChangeShapeType="1"/>
          </p:cNvSpPr>
          <p:nvPr/>
        </p:nvSpPr>
        <p:spPr bwMode="auto">
          <a:xfrm>
            <a:off x="3900488" y="538163"/>
            <a:ext cx="1587" cy="2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7" name="Line 77"/>
          <p:cNvSpPr>
            <a:spLocks noChangeShapeType="1"/>
          </p:cNvSpPr>
          <p:nvPr/>
        </p:nvSpPr>
        <p:spPr bwMode="auto">
          <a:xfrm flipV="1">
            <a:off x="1095375" y="538163"/>
            <a:ext cx="1588" cy="2160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8" name="Line 78"/>
          <p:cNvSpPr>
            <a:spLocks noChangeShapeType="1"/>
          </p:cNvSpPr>
          <p:nvPr/>
        </p:nvSpPr>
        <p:spPr bwMode="auto">
          <a:xfrm>
            <a:off x="1095375" y="2698750"/>
            <a:ext cx="6191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19" name="Freeform 79"/>
          <p:cNvSpPr>
            <a:spLocks/>
          </p:cNvSpPr>
          <p:nvPr/>
        </p:nvSpPr>
        <p:spPr bwMode="auto">
          <a:xfrm>
            <a:off x="933450" y="2571750"/>
            <a:ext cx="82550" cy="12700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5"/>
              </a:cxn>
              <a:cxn ang="0">
                <a:pos x="3" y="16"/>
              </a:cxn>
              <a:cxn ang="0">
                <a:pos x="0" y="34"/>
              </a:cxn>
              <a:cxn ang="0">
                <a:pos x="0" y="46"/>
              </a:cxn>
              <a:cxn ang="0">
                <a:pos x="3" y="64"/>
              </a:cxn>
              <a:cxn ang="0">
                <a:pos x="11" y="75"/>
              </a:cxn>
              <a:cxn ang="0">
                <a:pos x="23" y="80"/>
              </a:cxn>
              <a:cxn ang="0">
                <a:pos x="30" y="80"/>
              </a:cxn>
              <a:cxn ang="0">
                <a:pos x="41" y="75"/>
              </a:cxn>
              <a:cxn ang="0">
                <a:pos x="48" y="64"/>
              </a:cxn>
              <a:cxn ang="0">
                <a:pos x="52" y="46"/>
              </a:cxn>
              <a:cxn ang="0">
                <a:pos x="52" y="34"/>
              </a:cxn>
              <a:cxn ang="0">
                <a:pos x="48" y="16"/>
              </a:cxn>
              <a:cxn ang="0">
                <a:pos x="41" y="5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80">
                <a:moveTo>
                  <a:pt x="23" y="0"/>
                </a:moveTo>
                <a:lnTo>
                  <a:pt x="11" y="5"/>
                </a:lnTo>
                <a:lnTo>
                  <a:pt x="3" y="16"/>
                </a:lnTo>
                <a:lnTo>
                  <a:pt x="0" y="34"/>
                </a:lnTo>
                <a:lnTo>
                  <a:pt x="0" y="46"/>
                </a:lnTo>
                <a:lnTo>
                  <a:pt x="3" y="64"/>
                </a:lnTo>
                <a:lnTo>
                  <a:pt x="11" y="75"/>
                </a:lnTo>
                <a:lnTo>
                  <a:pt x="23" y="80"/>
                </a:lnTo>
                <a:lnTo>
                  <a:pt x="30" y="80"/>
                </a:lnTo>
                <a:lnTo>
                  <a:pt x="41" y="75"/>
                </a:lnTo>
                <a:lnTo>
                  <a:pt x="48" y="64"/>
                </a:lnTo>
                <a:lnTo>
                  <a:pt x="52" y="46"/>
                </a:lnTo>
                <a:lnTo>
                  <a:pt x="52" y="34"/>
                </a:lnTo>
                <a:lnTo>
                  <a:pt x="48" y="16"/>
                </a:lnTo>
                <a:lnTo>
                  <a:pt x="41" y="5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0" name="Line 80"/>
          <p:cNvSpPr>
            <a:spLocks noChangeShapeType="1"/>
          </p:cNvSpPr>
          <p:nvPr/>
        </p:nvSpPr>
        <p:spPr bwMode="auto">
          <a:xfrm>
            <a:off x="1095375" y="2266950"/>
            <a:ext cx="61913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1" name="Freeform 81"/>
          <p:cNvSpPr>
            <a:spLocks/>
          </p:cNvSpPr>
          <p:nvPr/>
        </p:nvSpPr>
        <p:spPr bwMode="auto">
          <a:xfrm>
            <a:off x="712788" y="2212975"/>
            <a:ext cx="30162" cy="1238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7" y="11"/>
              </a:cxn>
              <a:cxn ang="0">
                <a:pos x="19" y="0"/>
              </a:cxn>
              <a:cxn ang="0">
                <a:pos x="19" y="78"/>
              </a:cxn>
            </a:cxnLst>
            <a:rect l="0" t="0" r="r" b="b"/>
            <a:pathLst>
              <a:path w="19" h="78">
                <a:moveTo>
                  <a:pt x="0" y="14"/>
                </a:moveTo>
                <a:lnTo>
                  <a:pt x="7" y="11"/>
                </a:lnTo>
                <a:lnTo>
                  <a:pt x="19" y="0"/>
                </a:lnTo>
                <a:lnTo>
                  <a:pt x="19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2" name="Freeform 82"/>
          <p:cNvSpPr>
            <a:spLocks/>
          </p:cNvSpPr>
          <p:nvPr/>
        </p:nvSpPr>
        <p:spPr bwMode="auto">
          <a:xfrm>
            <a:off x="814388" y="2212975"/>
            <a:ext cx="82550" cy="123825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3"/>
              </a:cxn>
              <a:cxn ang="0">
                <a:pos x="3" y="14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1" y="78"/>
              </a:cxn>
              <a:cxn ang="0">
                <a:pos x="30" y="78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8">
                <a:moveTo>
                  <a:pt x="21" y="0"/>
                </a:moveTo>
                <a:lnTo>
                  <a:pt x="11" y="3"/>
                </a:lnTo>
                <a:lnTo>
                  <a:pt x="3" y="14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1" y="78"/>
                </a:lnTo>
                <a:lnTo>
                  <a:pt x="30" y="78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3" name="Freeform 83"/>
          <p:cNvSpPr>
            <a:spLocks/>
          </p:cNvSpPr>
          <p:nvPr/>
        </p:nvSpPr>
        <p:spPr bwMode="auto">
          <a:xfrm>
            <a:off x="933450" y="2212975"/>
            <a:ext cx="82550" cy="123825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3" y="14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3" y="78"/>
              </a:cxn>
              <a:cxn ang="0">
                <a:pos x="30" y="78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8">
                <a:moveTo>
                  <a:pt x="23" y="0"/>
                </a:moveTo>
                <a:lnTo>
                  <a:pt x="11" y="3"/>
                </a:lnTo>
                <a:lnTo>
                  <a:pt x="3" y="14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3" y="78"/>
                </a:lnTo>
                <a:lnTo>
                  <a:pt x="30" y="78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4" name="Line 84"/>
          <p:cNvSpPr>
            <a:spLocks noChangeShapeType="1"/>
          </p:cNvSpPr>
          <p:nvPr/>
        </p:nvSpPr>
        <p:spPr bwMode="auto">
          <a:xfrm>
            <a:off x="1095375" y="1833563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5" name="Freeform 85"/>
          <p:cNvSpPr>
            <a:spLocks/>
          </p:cNvSpPr>
          <p:nvPr/>
        </p:nvSpPr>
        <p:spPr bwMode="auto">
          <a:xfrm>
            <a:off x="695325" y="1781175"/>
            <a:ext cx="82550" cy="123825"/>
          </a:xfrm>
          <a:custGeom>
            <a:avLst/>
            <a:gdLst/>
            <a:ahLst/>
            <a:cxnLst>
              <a:cxn ang="0">
                <a:pos x="3" y="18"/>
              </a:cxn>
              <a:cxn ang="0">
                <a:pos x="3" y="14"/>
              </a:cxn>
              <a:cxn ang="0">
                <a:pos x="7" y="7"/>
              </a:cxn>
              <a:cxn ang="0">
                <a:pos x="11" y="3"/>
              </a:cxn>
              <a:cxn ang="0">
                <a:pos x="18" y="0"/>
              </a:cxn>
              <a:cxn ang="0">
                <a:pos x="32" y="0"/>
              </a:cxn>
              <a:cxn ang="0">
                <a:pos x="41" y="3"/>
              </a:cxn>
              <a:cxn ang="0">
                <a:pos x="44" y="7"/>
              </a:cxn>
              <a:cxn ang="0">
                <a:pos x="48" y="14"/>
              </a:cxn>
              <a:cxn ang="0">
                <a:pos x="48" y="23"/>
              </a:cxn>
              <a:cxn ang="0">
                <a:pos x="44" y="30"/>
              </a:cxn>
              <a:cxn ang="0">
                <a:pos x="37" y="41"/>
              </a:cxn>
              <a:cxn ang="0">
                <a:pos x="0" y="78"/>
              </a:cxn>
              <a:cxn ang="0">
                <a:pos x="52" y="78"/>
              </a:cxn>
            </a:cxnLst>
            <a:rect l="0" t="0" r="r" b="b"/>
            <a:pathLst>
              <a:path w="52" h="78">
                <a:moveTo>
                  <a:pt x="3" y="18"/>
                </a:moveTo>
                <a:lnTo>
                  <a:pt x="3" y="14"/>
                </a:lnTo>
                <a:lnTo>
                  <a:pt x="7" y="7"/>
                </a:lnTo>
                <a:lnTo>
                  <a:pt x="11" y="3"/>
                </a:lnTo>
                <a:lnTo>
                  <a:pt x="18" y="0"/>
                </a:lnTo>
                <a:lnTo>
                  <a:pt x="32" y="0"/>
                </a:lnTo>
                <a:lnTo>
                  <a:pt x="41" y="3"/>
                </a:lnTo>
                <a:lnTo>
                  <a:pt x="44" y="7"/>
                </a:lnTo>
                <a:lnTo>
                  <a:pt x="48" y="14"/>
                </a:lnTo>
                <a:lnTo>
                  <a:pt x="48" y="23"/>
                </a:lnTo>
                <a:lnTo>
                  <a:pt x="44" y="30"/>
                </a:lnTo>
                <a:lnTo>
                  <a:pt x="37" y="41"/>
                </a:lnTo>
                <a:lnTo>
                  <a:pt x="0" y="78"/>
                </a:lnTo>
                <a:lnTo>
                  <a:pt x="52" y="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6" name="Freeform 86"/>
          <p:cNvSpPr>
            <a:spLocks/>
          </p:cNvSpPr>
          <p:nvPr/>
        </p:nvSpPr>
        <p:spPr bwMode="auto">
          <a:xfrm>
            <a:off x="814388" y="1781175"/>
            <a:ext cx="82550" cy="123825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3"/>
              </a:cxn>
              <a:cxn ang="0">
                <a:pos x="3" y="14"/>
              </a:cxn>
              <a:cxn ang="0">
                <a:pos x="0" y="33"/>
              </a:cxn>
              <a:cxn ang="0">
                <a:pos x="0" y="44"/>
              </a:cxn>
              <a:cxn ang="0">
                <a:pos x="3" y="64"/>
              </a:cxn>
              <a:cxn ang="0">
                <a:pos x="11" y="75"/>
              </a:cxn>
              <a:cxn ang="0">
                <a:pos x="21" y="78"/>
              </a:cxn>
              <a:cxn ang="0">
                <a:pos x="30" y="78"/>
              </a:cxn>
              <a:cxn ang="0">
                <a:pos x="41" y="75"/>
              </a:cxn>
              <a:cxn ang="0">
                <a:pos x="48" y="64"/>
              </a:cxn>
              <a:cxn ang="0">
                <a:pos x="52" y="44"/>
              </a:cxn>
              <a:cxn ang="0">
                <a:pos x="52" y="33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8">
                <a:moveTo>
                  <a:pt x="21" y="0"/>
                </a:moveTo>
                <a:lnTo>
                  <a:pt x="11" y="3"/>
                </a:lnTo>
                <a:lnTo>
                  <a:pt x="3" y="14"/>
                </a:lnTo>
                <a:lnTo>
                  <a:pt x="0" y="33"/>
                </a:lnTo>
                <a:lnTo>
                  <a:pt x="0" y="44"/>
                </a:lnTo>
                <a:lnTo>
                  <a:pt x="3" y="64"/>
                </a:lnTo>
                <a:lnTo>
                  <a:pt x="11" y="75"/>
                </a:lnTo>
                <a:lnTo>
                  <a:pt x="21" y="78"/>
                </a:lnTo>
                <a:lnTo>
                  <a:pt x="30" y="78"/>
                </a:lnTo>
                <a:lnTo>
                  <a:pt x="41" y="75"/>
                </a:lnTo>
                <a:lnTo>
                  <a:pt x="48" y="64"/>
                </a:lnTo>
                <a:lnTo>
                  <a:pt x="52" y="44"/>
                </a:lnTo>
                <a:lnTo>
                  <a:pt x="52" y="33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7" name="Freeform 87"/>
          <p:cNvSpPr>
            <a:spLocks/>
          </p:cNvSpPr>
          <p:nvPr/>
        </p:nvSpPr>
        <p:spPr bwMode="auto">
          <a:xfrm>
            <a:off x="933450" y="1781175"/>
            <a:ext cx="82550" cy="123825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3" y="14"/>
              </a:cxn>
              <a:cxn ang="0">
                <a:pos x="0" y="33"/>
              </a:cxn>
              <a:cxn ang="0">
                <a:pos x="0" y="44"/>
              </a:cxn>
              <a:cxn ang="0">
                <a:pos x="3" y="64"/>
              </a:cxn>
              <a:cxn ang="0">
                <a:pos x="11" y="75"/>
              </a:cxn>
              <a:cxn ang="0">
                <a:pos x="23" y="78"/>
              </a:cxn>
              <a:cxn ang="0">
                <a:pos x="30" y="78"/>
              </a:cxn>
              <a:cxn ang="0">
                <a:pos x="41" y="75"/>
              </a:cxn>
              <a:cxn ang="0">
                <a:pos x="48" y="64"/>
              </a:cxn>
              <a:cxn ang="0">
                <a:pos x="52" y="44"/>
              </a:cxn>
              <a:cxn ang="0">
                <a:pos x="52" y="33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8">
                <a:moveTo>
                  <a:pt x="23" y="0"/>
                </a:moveTo>
                <a:lnTo>
                  <a:pt x="11" y="3"/>
                </a:lnTo>
                <a:lnTo>
                  <a:pt x="3" y="14"/>
                </a:lnTo>
                <a:lnTo>
                  <a:pt x="0" y="33"/>
                </a:lnTo>
                <a:lnTo>
                  <a:pt x="0" y="44"/>
                </a:lnTo>
                <a:lnTo>
                  <a:pt x="3" y="64"/>
                </a:lnTo>
                <a:lnTo>
                  <a:pt x="11" y="75"/>
                </a:lnTo>
                <a:lnTo>
                  <a:pt x="23" y="78"/>
                </a:lnTo>
                <a:lnTo>
                  <a:pt x="30" y="78"/>
                </a:lnTo>
                <a:lnTo>
                  <a:pt x="41" y="75"/>
                </a:lnTo>
                <a:lnTo>
                  <a:pt x="48" y="64"/>
                </a:lnTo>
                <a:lnTo>
                  <a:pt x="52" y="44"/>
                </a:lnTo>
                <a:lnTo>
                  <a:pt x="52" y="33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8" name="Line 88"/>
          <p:cNvSpPr>
            <a:spLocks noChangeShapeType="1"/>
          </p:cNvSpPr>
          <p:nvPr/>
        </p:nvSpPr>
        <p:spPr bwMode="auto">
          <a:xfrm>
            <a:off x="1095375" y="1401763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9" name="Freeform 89"/>
          <p:cNvSpPr>
            <a:spLocks/>
          </p:cNvSpPr>
          <p:nvPr/>
        </p:nvSpPr>
        <p:spPr bwMode="auto">
          <a:xfrm>
            <a:off x="695325" y="1347788"/>
            <a:ext cx="82550" cy="125412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48" y="0"/>
              </a:cxn>
              <a:cxn ang="0">
                <a:pos x="25" y="31"/>
              </a:cxn>
              <a:cxn ang="0">
                <a:pos x="37" y="31"/>
              </a:cxn>
              <a:cxn ang="0">
                <a:pos x="44" y="34"/>
              </a:cxn>
              <a:cxn ang="0">
                <a:pos x="48" y="38"/>
              </a:cxn>
              <a:cxn ang="0">
                <a:pos x="52" y="49"/>
              </a:cxn>
              <a:cxn ang="0">
                <a:pos x="52" y="56"/>
              </a:cxn>
              <a:cxn ang="0">
                <a:pos x="48" y="68"/>
              </a:cxn>
              <a:cxn ang="0">
                <a:pos x="41" y="75"/>
              </a:cxn>
              <a:cxn ang="0">
                <a:pos x="30" y="79"/>
              </a:cxn>
              <a:cxn ang="0">
                <a:pos x="18" y="79"/>
              </a:cxn>
              <a:cxn ang="0">
                <a:pos x="7" y="75"/>
              </a:cxn>
              <a:cxn ang="0">
                <a:pos x="3" y="72"/>
              </a:cxn>
              <a:cxn ang="0">
                <a:pos x="0" y="63"/>
              </a:cxn>
            </a:cxnLst>
            <a:rect l="0" t="0" r="r" b="b"/>
            <a:pathLst>
              <a:path w="52" h="79">
                <a:moveTo>
                  <a:pt x="7" y="0"/>
                </a:moveTo>
                <a:lnTo>
                  <a:pt x="48" y="0"/>
                </a:lnTo>
                <a:lnTo>
                  <a:pt x="25" y="31"/>
                </a:lnTo>
                <a:lnTo>
                  <a:pt x="37" y="31"/>
                </a:lnTo>
                <a:lnTo>
                  <a:pt x="44" y="34"/>
                </a:lnTo>
                <a:lnTo>
                  <a:pt x="48" y="38"/>
                </a:lnTo>
                <a:lnTo>
                  <a:pt x="52" y="49"/>
                </a:lnTo>
                <a:lnTo>
                  <a:pt x="52" y="56"/>
                </a:lnTo>
                <a:lnTo>
                  <a:pt x="48" y="68"/>
                </a:lnTo>
                <a:lnTo>
                  <a:pt x="41" y="75"/>
                </a:lnTo>
                <a:lnTo>
                  <a:pt x="30" y="79"/>
                </a:lnTo>
                <a:lnTo>
                  <a:pt x="18" y="79"/>
                </a:lnTo>
                <a:lnTo>
                  <a:pt x="7" y="75"/>
                </a:lnTo>
                <a:lnTo>
                  <a:pt x="3" y="72"/>
                </a:lnTo>
                <a:lnTo>
                  <a:pt x="0" y="63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0" name="Freeform 90"/>
          <p:cNvSpPr>
            <a:spLocks/>
          </p:cNvSpPr>
          <p:nvPr/>
        </p:nvSpPr>
        <p:spPr bwMode="auto">
          <a:xfrm>
            <a:off x="814388" y="1347788"/>
            <a:ext cx="82550" cy="125412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4"/>
              </a:cxn>
              <a:cxn ang="0">
                <a:pos x="3" y="15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1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5"/>
              </a:cxn>
              <a:cxn ang="0">
                <a:pos x="41" y="4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9">
                <a:moveTo>
                  <a:pt x="21" y="0"/>
                </a:moveTo>
                <a:lnTo>
                  <a:pt x="11" y="4"/>
                </a:lnTo>
                <a:lnTo>
                  <a:pt x="3" y="15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1" y="79"/>
                </a:lnTo>
                <a:lnTo>
                  <a:pt x="30" y="79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5"/>
                </a:lnTo>
                <a:lnTo>
                  <a:pt x="41" y="4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1" name="Freeform 91"/>
          <p:cNvSpPr>
            <a:spLocks/>
          </p:cNvSpPr>
          <p:nvPr/>
        </p:nvSpPr>
        <p:spPr bwMode="auto">
          <a:xfrm>
            <a:off x="933450" y="1347788"/>
            <a:ext cx="82550" cy="125412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4"/>
              </a:cxn>
              <a:cxn ang="0">
                <a:pos x="3" y="15"/>
              </a:cxn>
              <a:cxn ang="0">
                <a:pos x="0" y="34"/>
              </a:cxn>
              <a:cxn ang="0">
                <a:pos x="0" y="45"/>
              </a:cxn>
              <a:cxn ang="0">
                <a:pos x="3" y="63"/>
              </a:cxn>
              <a:cxn ang="0">
                <a:pos x="11" y="75"/>
              </a:cxn>
              <a:cxn ang="0">
                <a:pos x="23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3"/>
              </a:cxn>
              <a:cxn ang="0">
                <a:pos x="52" y="45"/>
              </a:cxn>
              <a:cxn ang="0">
                <a:pos x="52" y="34"/>
              </a:cxn>
              <a:cxn ang="0">
                <a:pos x="48" y="15"/>
              </a:cxn>
              <a:cxn ang="0">
                <a:pos x="41" y="4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9">
                <a:moveTo>
                  <a:pt x="23" y="0"/>
                </a:moveTo>
                <a:lnTo>
                  <a:pt x="11" y="4"/>
                </a:lnTo>
                <a:lnTo>
                  <a:pt x="3" y="15"/>
                </a:lnTo>
                <a:lnTo>
                  <a:pt x="0" y="34"/>
                </a:lnTo>
                <a:lnTo>
                  <a:pt x="0" y="45"/>
                </a:lnTo>
                <a:lnTo>
                  <a:pt x="3" y="63"/>
                </a:lnTo>
                <a:lnTo>
                  <a:pt x="11" y="75"/>
                </a:lnTo>
                <a:lnTo>
                  <a:pt x="23" y="79"/>
                </a:lnTo>
                <a:lnTo>
                  <a:pt x="30" y="79"/>
                </a:lnTo>
                <a:lnTo>
                  <a:pt x="41" y="75"/>
                </a:lnTo>
                <a:lnTo>
                  <a:pt x="48" y="63"/>
                </a:lnTo>
                <a:lnTo>
                  <a:pt x="52" y="45"/>
                </a:lnTo>
                <a:lnTo>
                  <a:pt x="52" y="34"/>
                </a:lnTo>
                <a:lnTo>
                  <a:pt x="48" y="15"/>
                </a:lnTo>
                <a:lnTo>
                  <a:pt x="41" y="4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2" name="Line 92"/>
          <p:cNvSpPr>
            <a:spLocks noChangeShapeType="1"/>
          </p:cNvSpPr>
          <p:nvPr/>
        </p:nvSpPr>
        <p:spPr bwMode="auto">
          <a:xfrm>
            <a:off x="1095375" y="969963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3" name="Freeform 93"/>
          <p:cNvSpPr>
            <a:spLocks/>
          </p:cNvSpPr>
          <p:nvPr/>
        </p:nvSpPr>
        <p:spPr bwMode="auto">
          <a:xfrm>
            <a:off x="695325" y="915988"/>
            <a:ext cx="87313" cy="8255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0" y="52"/>
              </a:cxn>
              <a:cxn ang="0">
                <a:pos x="55" y="52"/>
              </a:cxn>
            </a:cxnLst>
            <a:rect l="0" t="0" r="r" b="b"/>
            <a:pathLst>
              <a:path w="55" h="52">
                <a:moveTo>
                  <a:pt x="37" y="0"/>
                </a:moveTo>
                <a:lnTo>
                  <a:pt x="0" y="52"/>
                </a:lnTo>
                <a:lnTo>
                  <a:pt x="55" y="52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4" name="Line 94"/>
          <p:cNvSpPr>
            <a:spLocks noChangeShapeType="1"/>
          </p:cNvSpPr>
          <p:nvPr/>
        </p:nvSpPr>
        <p:spPr bwMode="auto">
          <a:xfrm>
            <a:off x="754063" y="915988"/>
            <a:ext cx="1587" cy="1254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5" name="Freeform 95"/>
          <p:cNvSpPr>
            <a:spLocks/>
          </p:cNvSpPr>
          <p:nvPr/>
        </p:nvSpPr>
        <p:spPr bwMode="auto">
          <a:xfrm>
            <a:off x="814388" y="915988"/>
            <a:ext cx="82550" cy="125412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4"/>
              </a:cxn>
              <a:cxn ang="0">
                <a:pos x="3" y="16"/>
              </a:cxn>
              <a:cxn ang="0">
                <a:pos x="0" y="34"/>
              </a:cxn>
              <a:cxn ang="0">
                <a:pos x="0" y="45"/>
              </a:cxn>
              <a:cxn ang="0">
                <a:pos x="3" y="64"/>
              </a:cxn>
              <a:cxn ang="0">
                <a:pos x="11" y="75"/>
              </a:cxn>
              <a:cxn ang="0">
                <a:pos x="21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4"/>
              </a:cxn>
              <a:cxn ang="0">
                <a:pos x="52" y="45"/>
              </a:cxn>
              <a:cxn ang="0">
                <a:pos x="52" y="34"/>
              </a:cxn>
              <a:cxn ang="0">
                <a:pos x="48" y="16"/>
              </a:cxn>
              <a:cxn ang="0">
                <a:pos x="41" y="4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9">
                <a:moveTo>
                  <a:pt x="21" y="0"/>
                </a:moveTo>
                <a:lnTo>
                  <a:pt x="11" y="4"/>
                </a:lnTo>
                <a:lnTo>
                  <a:pt x="3" y="16"/>
                </a:lnTo>
                <a:lnTo>
                  <a:pt x="0" y="34"/>
                </a:lnTo>
                <a:lnTo>
                  <a:pt x="0" y="45"/>
                </a:lnTo>
                <a:lnTo>
                  <a:pt x="3" y="64"/>
                </a:lnTo>
                <a:lnTo>
                  <a:pt x="11" y="75"/>
                </a:lnTo>
                <a:lnTo>
                  <a:pt x="21" y="79"/>
                </a:lnTo>
                <a:lnTo>
                  <a:pt x="30" y="79"/>
                </a:lnTo>
                <a:lnTo>
                  <a:pt x="41" y="75"/>
                </a:lnTo>
                <a:lnTo>
                  <a:pt x="48" y="64"/>
                </a:lnTo>
                <a:lnTo>
                  <a:pt x="52" y="45"/>
                </a:lnTo>
                <a:lnTo>
                  <a:pt x="52" y="34"/>
                </a:lnTo>
                <a:lnTo>
                  <a:pt x="48" y="16"/>
                </a:lnTo>
                <a:lnTo>
                  <a:pt x="41" y="4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6" name="Freeform 96"/>
          <p:cNvSpPr>
            <a:spLocks/>
          </p:cNvSpPr>
          <p:nvPr/>
        </p:nvSpPr>
        <p:spPr bwMode="auto">
          <a:xfrm>
            <a:off x="933450" y="915988"/>
            <a:ext cx="82550" cy="125412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4"/>
              </a:cxn>
              <a:cxn ang="0">
                <a:pos x="3" y="16"/>
              </a:cxn>
              <a:cxn ang="0">
                <a:pos x="0" y="34"/>
              </a:cxn>
              <a:cxn ang="0">
                <a:pos x="0" y="45"/>
              </a:cxn>
              <a:cxn ang="0">
                <a:pos x="3" y="64"/>
              </a:cxn>
              <a:cxn ang="0">
                <a:pos x="11" y="75"/>
              </a:cxn>
              <a:cxn ang="0">
                <a:pos x="23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4"/>
              </a:cxn>
              <a:cxn ang="0">
                <a:pos x="52" y="45"/>
              </a:cxn>
              <a:cxn ang="0">
                <a:pos x="52" y="34"/>
              </a:cxn>
              <a:cxn ang="0">
                <a:pos x="48" y="16"/>
              </a:cxn>
              <a:cxn ang="0">
                <a:pos x="41" y="4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9">
                <a:moveTo>
                  <a:pt x="23" y="0"/>
                </a:moveTo>
                <a:lnTo>
                  <a:pt x="11" y="4"/>
                </a:lnTo>
                <a:lnTo>
                  <a:pt x="3" y="16"/>
                </a:lnTo>
                <a:lnTo>
                  <a:pt x="0" y="34"/>
                </a:lnTo>
                <a:lnTo>
                  <a:pt x="0" y="45"/>
                </a:lnTo>
                <a:lnTo>
                  <a:pt x="3" y="64"/>
                </a:lnTo>
                <a:lnTo>
                  <a:pt x="11" y="75"/>
                </a:lnTo>
                <a:lnTo>
                  <a:pt x="23" y="79"/>
                </a:lnTo>
                <a:lnTo>
                  <a:pt x="30" y="79"/>
                </a:lnTo>
                <a:lnTo>
                  <a:pt x="41" y="75"/>
                </a:lnTo>
                <a:lnTo>
                  <a:pt x="48" y="64"/>
                </a:lnTo>
                <a:lnTo>
                  <a:pt x="52" y="45"/>
                </a:lnTo>
                <a:lnTo>
                  <a:pt x="52" y="34"/>
                </a:lnTo>
                <a:lnTo>
                  <a:pt x="48" y="16"/>
                </a:lnTo>
                <a:lnTo>
                  <a:pt x="41" y="4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7" name="Line 97"/>
          <p:cNvSpPr>
            <a:spLocks noChangeShapeType="1"/>
          </p:cNvSpPr>
          <p:nvPr/>
        </p:nvSpPr>
        <p:spPr bwMode="auto">
          <a:xfrm>
            <a:off x="1095375" y="538163"/>
            <a:ext cx="619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8" name="Freeform 98"/>
          <p:cNvSpPr>
            <a:spLocks/>
          </p:cNvSpPr>
          <p:nvPr/>
        </p:nvSpPr>
        <p:spPr bwMode="auto">
          <a:xfrm>
            <a:off x="695325" y="538163"/>
            <a:ext cx="82550" cy="125412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7" y="0"/>
              </a:cxn>
              <a:cxn ang="0">
                <a:pos x="3" y="34"/>
              </a:cxn>
              <a:cxn ang="0">
                <a:pos x="7" y="30"/>
              </a:cxn>
              <a:cxn ang="0">
                <a:pos x="18" y="26"/>
              </a:cxn>
              <a:cxn ang="0">
                <a:pos x="30" y="26"/>
              </a:cxn>
              <a:cxn ang="0">
                <a:pos x="41" y="30"/>
              </a:cxn>
              <a:cxn ang="0">
                <a:pos x="48" y="37"/>
              </a:cxn>
              <a:cxn ang="0">
                <a:pos x="52" y="48"/>
              </a:cxn>
              <a:cxn ang="0">
                <a:pos x="52" y="57"/>
              </a:cxn>
              <a:cxn ang="0">
                <a:pos x="48" y="68"/>
              </a:cxn>
              <a:cxn ang="0">
                <a:pos x="41" y="75"/>
              </a:cxn>
              <a:cxn ang="0">
                <a:pos x="30" y="79"/>
              </a:cxn>
              <a:cxn ang="0">
                <a:pos x="18" y="79"/>
              </a:cxn>
              <a:cxn ang="0">
                <a:pos x="7" y="75"/>
              </a:cxn>
              <a:cxn ang="0">
                <a:pos x="3" y="71"/>
              </a:cxn>
              <a:cxn ang="0">
                <a:pos x="0" y="64"/>
              </a:cxn>
            </a:cxnLst>
            <a:rect l="0" t="0" r="r" b="b"/>
            <a:pathLst>
              <a:path w="52" h="79">
                <a:moveTo>
                  <a:pt x="44" y="0"/>
                </a:moveTo>
                <a:lnTo>
                  <a:pt x="7" y="0"/>
                </a:lnTo>
                <a:lnTo>
                  <a:pt x="3" y="34"/>
                </a:lnTo>
                <a:lnTo>
                  <a:pt x="7" y="30"/>
                </a:lnTo>
                <a:lnTo>
                  <a:pt x="18" y="26"/>
                </a:lnTo>
                <a:lnTo>
                  <a:pt x="30" y="26"/>
                </a:lnTo>
                <a:lnTo>
                  <a:pt x="41" y="30"/>
                </a:lnTo>
                <a:lnTo>
                  <a:pt x="48" y="37"/>
                </a:lnTo>
                <a:lnTo>
                  <a:pt x="52" y="48"/>
                </a:lnTo>
                <a:lnTo>
                  <a:pt x="52" y="57"/>
                </a:lnTo>
                <a:lnTo>
                  <a:pt x="48" y="68"/>
                </a:lnTo>
                <a:lnTo>
                  <a:pt x="41" y="75"/>
                </a:lnTo>
                <a:lnTo>
                  <a:pt x="30" y="79"/>
                </a:lnTo>
                <a:lnTo>
                  <a:pt x="18" y="79"/>
                </a:lnTo>
                <a:lnTo>
                  <a:pt x="7" y="75"/>
                </a:lnTo>
                <a:lnTo>
                  <a:pt x="3" y="71"/>
                </a:lnTo>
                <a:lnTo>
                  <a:pt x="0" y="6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9" name="Freeform 99"/>
          <p:cNvSpPr>
            <a:spLocks/>
          </p:cNvSpPr>
          <p:nvPr/>
        </p:nvSpPr>
        <p:spPr bwMode="auto">
          <a:xfrm>
            <a:off x="814388" y="538163"/>
            <a:ext cx="82550" cy="125412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1" y="3"/>
              </a:cxn>
              <a:cxn ang="0">
                <a:pos x="3" y="14"/>
              </a:cxn>
              <a:cxn ang="0">
                <a:pos x="0" y="34"/>
              </a:cxn>
              <a:cxn ang="0">
                <a:pos x="0" y="45"/>
              </a:cxn>
              <a:cxn ang="0">
                <a:pos x="3" y="64"/>
              </a:cxn>
              <a:cxn ang="0">
                <a:pos x="11" y="75"/>
              </a:cxn>
              <a:cxn ang="0">
                <a:pos x="21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4"/>
              </a:cxn>
              <a:cxn ang="0">
                <a:pos x="52" y="45"/>
              </a:cxn>
              <a:cxn ang="0">
                <a:pos x="52" y="34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1" y="0"/>
              </a:cxn>
            </a:cxnLst>
            <a:rect l="0" t="0" r="r" b="b"/>
            <a:pathLst>
              <a:path w="52" h="79">
                <a:moveTo>
                  <a:pt x="21" y="0"/>
                </a:moveTo>
                <a:lnTo>
                  <a:pt x="11" y="3"/>
                </a:lnTo>
                <a:lnTo>
                  <a:pt x="3" y="14"/>
                </a:lnTo>
                <a:lnTo>
                  <a:pt x="0" y="34"/>
                </a:lnTo>
                <a:lnTo>
                  <a:pt x="0" y="45"/>
                </a:lnTo>
                <a:lnTo>
                  <a:pt x="3" y="64"/>
                </a:lnTo>
                <a:lnTo>
                  <a:pt x="11" y="75"/>
                </a:lnTo>
                <a:lnTo>
                  <a:pt x="21" y="79"/>
                </a:lnTo>
                <a:lnTo>
                  <a:pt x="30" y="79"/>
                </a:lnTo>
                <a:lnTo>
                  <a:pt x="41" y="75"/>
                </a:lnTo>
                <a:lnTo>
                  <a:pt x="48" y="64"/>
                </a:lnTo>
                <a:lnTo>
                  <a:pt x="52" y="45"/>
                </a:lnTo>
                <a:lnTo>
                  <a:pt x="52" y="34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1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0" name="Freeform 100"/>
          <p:cNvSpPr>
            <a:spLocks/>
          </p:cNvSpPr>
          <p:nvPr/>
        </p:nvSpPr>
        <p:spPr bwMode="auto">
          <a:xfrm>
            <a:off x="933450" y="538163"/>
            <a:ext cx="82550" cy="125412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11" y="3"/>
              </a:cxn>
              <a:cxn ang="0">
                <a:pos x="3" y="14"/>
              </a:cxn>
              <a:cxn ang="0">
                <a:pos x="0" y="34"/>
              </a:cxn>
              <a:cxn ang="0">
                <a:pos x="0" y="45"/>
              </a:cxn>
              <a:cxn ang="0">
                <a:pos x="3" y="64"/>
              </a:cxn>
              <a:cxn ang="0">
                <a:pos x="11" y="75"/>
              </a:cxn>
              <a:cxn ang="0">
                <a:pos x="23" y="79"/>
              </a:cxn>
              <a:cxn ang="0">
                <a:pos x="30" y="79"/>
              </a:cxn>
              <a:cxn ang="0">
                <a:pos x="41" y="75"/>
              </a:cxn>
              <a:cxn ang="0">
                <a:pos x="48" y="64"/>
              </a:cxn>
              <a:cxn ang="0">
                <a:pos x="52" y="45"/>
              </a:cxn>
              <a:cxn ang="0">
                <a:pos x="52" y="34"/>
              </a:cxn>
              <a:cxn ang="0">
                <a:pos x="48" y="14"/>
              </a:cxn>
              <a:cxn ang="0">
                <a:pos x="41" y="3"/>
              </a:cxn>
              <a:cxn ang="0">
                <a:pos x="30" y="0"/>
              </a:cxn>
              <a:cxn ang="0">
                <a:pos x="23" y="0"/>
              </a:cxn>
            </a:cxnLst>
            <a:rect l="0" t="0" r="r" b="b"/>
            <a:pathLst>
              <a:path w="52" h="79">
                <a:moveTo>
                  <a:pt x="23" y="0"/>
                </a:moveTo>
                <a:lnTo>
                  <a:pt x="11" y="3"/>
                </a:lnTo>
                <a:lnTo>
                  <a:pt x="3" y="14"/>
                </a:lnTo>
                <a:lnTo>
                  <a:pt x="0" y="34"/>
                </a:lnTo>
                <a:lnTo>
                  <a:pt x="0" y="45"/>
                </a:lnTo>
                <a:lnTo>
                  <a:pt x="3" y="64"/>
                </a:lnTo>
                <a:lnTo>
                  <a:pt x="11" y="75"/>
                </a:lnTo>
                <a:lnTo>
                  <a:pt x="23" y="79"/>
                </a:lnTo>
                <a:lnTo>
                  <a:pt x="30" y="79"/>
                </a:lnTo>
                <a:lnTo>
                  <a:pt x="41" y="75"/>
                </a:lnTo>
                <a:lnTo>
                  <a:pt x="48" y="64"/>
                </a:lnTo>
                <a:lnTo>
                  <a:pt x="52" y="45"/>
                </a:lnTo>
                <a:lnTo>
                  <a:pt x="52" y="34"/>
                </a:lnTo>
                <a:lnTo>
                  <a:pt x="48" y="14"/>
                </a:lnTo>
                <a:lnTo>
                  <a:pt x="41" y="3"/>
                </a:lnTo>
                <a:lnTo>
                  <a:pt x="30" y="0"/>
                </a:lnTo>
                <a:lnTo>
                  <a:pt x="23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1" name="Line 101"/>
          <p:cNvSpPr>
            <a:spLocks noChangeShapeType="1"/>
          </p:cNvSpPr>
          <p:nvPr/>
        </p:nvSpPr>
        <p:spPr bwMode="auto">
          <a:xfrm>
            <a:off x="1095375" y="26527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2" name="Line 102"/>
          <p:cNvSpPr>
            <a:spLocks noChangeShapeType="1"/>
          </p:cNvSpPr>
          <p:nvPr/>
        </p:nvSpPr>
        <p:spPr bwMode="auto">
          <a:xfrm>
            <a:off x="1095375" y="26098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3" name="Line 103"/>
          <p:cNvSpPr>
            <a:spLocks noChangeShapeType="1"/>
          </p:cNvSpPr>
          <p:nvPr/>
        </p:nvSpPr>
        <p:spPr bwMode="auto">
          <a:xfrm>
            <a:off x="1095375" y="25669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4" name="Line 104"/>
          <p:cNvSpPr>
            <a:spLocks noChangeShapeType="1"/>
          </p:cNvSpPr>
          <p:nvPr/>
        </p:nvSpPr>
        <p:spPr bwMode="auto">
          <a:xfrm>
            <a:off x="1095375" y="25257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5" name="Line 105"/>
          <p:cNvSpPr>
            <a:spLocks noChangeShapeType="1"/>
          </p:cNvSpPr>
          <p:nvPr/>
        </p:nvSpPr>
        <p:spPr bwMode="auto">
          <a:xfrm>
            <a:off x="1095375" y="24828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6" name="Line 106"/>
          <p:cNvSpPr>
            <a:spLocks noChangeShapeType="1"/>
          </p:cNvSpPr>
          <p:nvPr/>
        </p:nvSpPr>
        <p:spPr bwMode="auto">
          <a:xfrm>
            <a:off x="1095375" y="24368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7" name="Line 107"/>
          <p:cNvSpPr>
            <a:spLocks noChangeShapeType="1"/>
          </p:cNvSpPr>
          <p:nvPr/>
        </p:nvSpPr>
        <p:spPr bwMode="auto">
          <a:xfrm>
            <a:off x="1095375" y="23939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8" name="Line 108"/>
          <p:cNvSpPr>
            <a:spLocks noChangeShapeType="1"/>
          </p:cNvSpPr>
          <p:nvPr/>
        </p:nvSpPr>
        <p:spPr bwMode="auto">
          <a:xfrm>
            <a:off x="1095375" y="23526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9" name="Line 109"/>
          <p:cNvSpPr>
            <a:spLocks noChangeShapeType="1"/>
          </p:cNvSpPr>
          <p:nvPr/>
        </p:nvSpPr>
        <p:spPr bwMode="auto">
          <a:xfrm>
            <a:off x="1095375" y="23098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0" name="Line 110"/>
          <p:cNvSpPr>
            <a:spLocks noChangeShapeType="1"/>
          </p:cNvSpPr>
          <p:nvPr/>
        </p:nvSpPr>
        <p:spPr bwMode="auto">
          <a:xfrm>
            <a:off x="1095375" y="22209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1" name="Line 111"/>
          <p:cNvSpPr>
            <a:spLocks noChangeShapeType="1"/>
          </p:cNvSpPr>
          <p:nvPr/>
        </p:nvSpPr>
        <p:spPr bwMode="auto">
          <a:xfrm>
            <a:off x="1095375" y="21796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2" name="Line 112"/>
          <p:cNvSpPr>
            <a:spLocks noChangeShapeType="1"/>
          </p:cNvSpPr>
          <p:nvPr/>
        </p:nvSpPr>
        <p:spPr bwMode="auto">
          <a:xfrm>
            <a:off x="1095375" y="21367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3" name="Line 113"/>
          <p:cNvSpPr>
            <a:spLocks noChangeShapeType="1"/>
          </p:cNvSpPr>
          <p:nvPr/>
        </p:nvSpPr>
        <p:spPr bwMode="auto">
          <a:xfrm>
            <a:off x="1095375" y="209391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4" name="Line 114"/>
          <p:cNvSpPr>
            <a:spLocks noChangeShapeType="1"/>
          </p:cNvSpPr>
          <p:nvPr/>
        </p:nvSpPr>
        <p:spPr bwMode="auto">
          <a:xfrm>
            <a:off x="1095375" y="20478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5" name="Line 115"/>
          <p:cNvSpPr>
            <a:spLocks noChangeShapeType="1"/>
          </p:cNvSpPr>
          <p:nvPr/>
        </p:nvSpPr>
        <p:spPr bwMode="auto">
          <a:xfrm>
            <a:off x="1095375" y="20066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6" name="Line 116"/>
          <p:cNvSpPr>
            <a:spLocks noChangeShapeType="1"/>
          </p:cNvSpPr>
          <p:nvPr/>
        </p:nvSpPr>
        <p:spPr bwMode="auto">
          <a:xfrm>
            <a:off x="1095375" y="19637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7" name="Line 117"/>
          <p:cNvSpPr>
            <a:spLocks noChangeShapeType="1"/>
          </p:cNvSpPr>
          <p:nvPr/>
        </p:nvSpPr>
        <p:spPr bwMode="auto">
          <a:xfrm>
            <a:off x="1095375" y="19208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8" name="Line 118"/>
          <p:cNvSpPr>
            <a:spLocks noChangeShapeType="1"/>
          </p:cNvSpPr>
          <p:nvPr/>
        </p:nvSpPr>
        <p:spPr bwMode="auto">
          <a:xfrm>
            <a:off x="1095375" y="18748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59" name="Line 119"/>
          <p:cNvSpPr>
            <a:spLocks noChangeShapeType="1"/>
          </p:cNvSpPr>
          <p:nvPr/>
        </p:nvSpPr>
        <p:spPr bwMode="auto">
          <a:xfrm>
            <a:off x="1095375" y="17907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0" name="Line 120"/>
          <p:cNvSpPr>
            <a:spLocks noChangeShapeType="1"/>
          </p:cNvSpPr>
          <p:nvPr/>
        </p:nvSpPr>
        <p:spPr bwMode="auto">
          <a:xfrm>
            <a:off x="1095375" y="17478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1" name="Line 121"/>
          <p:cNvSpPr>
            <a:spLocks noChangeShapeType="1"/>
          </p:cNvSpPr>
          <p:nvPr/>
        </p:nvSpPr>
        <p:spPr bwMode="auto">
          <a:xfrm>
            <a:off x="1095375" y="170497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2" name="Line 122"/>
          <p:cNvSpPr>
            <a:spLocks noChangeShapeType="1"/>
          </p:cNvSpPr>
          <p:nvPr/>
        </p:nvSpPr>
        <p:spPr bwMode="auto">
          <a:xfrm>
            <a:off x="1095375" y="16605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3" name="Line 123"/>
          <p:cNvSpPr>
            <a:spLocks noChangeShapeType="1"/>
          </p:cNvSpPr>
          <p:nvPr/>
        </p:nvSpPr>
        <p:spPr bwMode="auto">
          <a:xfrm>
            <a:off x="1095375" y="161766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4" name="Line 124"/>
          <p:cNvSpPr>
            <a:spLocks noChangeShapeType="1"/>
          </p:cNvSpPr>
          <p:nvPr/>
        </p:nvSpPr>
        <p:spPr bwMode="auto">
          <a:xfrm>
            <a:off x="1095375" y="15748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5" name="Line 125"/>
          <p:cNvSpPr>
            <a:spLocks noChangeShapeType="1"/>
          </p:cNvSpPr>
          <p:nvPr/>
        </p:nvSpPr>
        <p:spPr bwMode="auto">
          <a:xfrm>
            <a:off x="1095375" y="15319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6" name="Line 126"/>
          <p:cNvSpPr>
            <a:spLocks noChangeShapeType="1"/>
          </p:cNvSpPr>
          <p:nvPr/>
        </p:nvSpPr>
        <p:spPr bwMode="auto">
          <a:xfrm>
            <a:off x="1095375" y="14874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7" name="Line 127"/>
          <p:cNvSpPr>
            <a:spLocks noChangeShapeType="1"/>
          </p:cNvSpPr>
          <p:nvPr/>
        </p:nvSpPr>
        <p:spPr bwMode="auto">
          <a:xfrm>
            <a:off x="1095375" y="14446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8" name="Line 128"/>
          <p:cNvSpPr>
            <a:spLocks noChangeShapeType="1"/>
          </p:cNvSpPr>
          <p:nvPr/>
        </p:nvSpPr>
        <p:spPr bwMode="auto">
          <a:xfrm>
            <a:off x="1095375" y="13589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69" name="Line 129"/>
          <p:cNvSpPr>
            <a:spLocks noChangeShapeType="1"/>
          </p:cNvSpPr>
          <p:nvPr/>
        </p:nvSpPr>
        <p:spPr bwMode="auto">
          <a:xfrm>
            <a:off x="1095375" y="13160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0" name="Line 130"/>
          <p:cNvSpPr>
            <a:spLocks noChangeShapeType="1"/>
          </p:cNvSpPr>
          <p:nvPr/>
        </p:nvSpPr>
        <p:spPr bwMode="auto">
          <a:xfrm>
            <a:off x="1095375" y="12715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1" name="Line 131"/>
          <p:cNvSpPr>
            <a:spLocks noChangeShapeType="1"/>
          </p:cNvSpPr>
          <p:nvPr/>
        </p:nvSpPr>
        <p:spPr bwMode="auto">
          <a:xfrm>
            <a:off x="1095375" y="12287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2" name="Line 132"/>
          <p:cNvSpPr>
            <a:spLocks noChangeShapeType="1"/>
          </p:cNvSpPr>
          <p:nvPr/>
        </p:nvSpPr>
        <p:spPr bwMode="auto">
          <a:xfrm>
            <a:off x="1095375" y="118586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3" name="Line 133"/>
          <p:cNvSpPr>
            <a:spLocks noChangeShapeType="1"/>
          </p:cNvSpPr>
          <p:nvPr/>
        </p:nvSpPr>
        <p:spPr bwMode="auto">
          <a:xfrm>
            <a:off x="1095375" y="11430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4" name="Line 134"/>
          <p:cNvSpPr>
            <a:spLocks noChangeShapeType="1"/>
          </p:cNvSpPr>
          <p:nvPr/>
        </p:nvSpPr>
        <p:spPr bwMode="auto">
          <a:xfrm>
            <a:off x="1095375" y="110013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5" name="Line 135"/>
          <p:cNvSpPr>
            <a:spLocks noChangeShapeType="1"/>
          </p:cNvSpPr>
          <p:nvPr/>
        </p:nvSpPr>
        <p:spPr bwMode="auto">
          <a:xfrm>
            <a:off x="1095375" y="10556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6" name="Line 136"/>
          <p:cNvSpPr>
            <a:spLocks noChangeShapeType="1"/>
          </p:cNvSpPr>
          <p:nvPr/>
        </p:nvSpPr>
        <p:spPr bwMode="auto">
          <a:xfrm>
            <a:off x="1095375" y="10128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7" name="Line 137"/>
          <p:cNvSpPr>
            <a:spLocks noChangeShapeType="1"/>
          </p:cNvSpPr>
          <p:nvPr/>
        </p:nvSpPr>
        <p:spPr bwMode="auto">
          <a:xfrm>
            <a:off x="1095375" y="9271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8" name="Line 138"/>
          <p:cNvSpPr>
            <a:spLocks noChangeShapeType="1"/>
          </p:cNvSpPr>
          <p:nvPr/>
        </p:nvSpPr>
        <p:spPr bwMode="auto">
          <a:xfrm>
            <a:off x="1095375" y="8826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79" name="Line 139"/>
          <p:cNvSpPr>
            <a:spLocks noChangeShapeType="1"/>
          </p:cNvSpPr>
          <p:nvPr/>
        </p:nvSpPr>
        <p:spPr bwMode="auto">
          <a:xfrm>
            <a:off x="1095375" y="8397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0" name="Line 140"/>
          <p:cNvSpPr>
            <a:spLocks noChangeShapeType="1"/>
          </p:cNvSpPr>
          <p:nvPr/>
        </p:nvSpPr>
        <p:spPr bwMode="auto">
          <a:xfrm>
            <a:off x="1095375" y="7969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1" name="Line 141"/>
          <p:cNvSpPr>
            <a:spLocks noChangeShapeType="1"/>
          </p:cNvSpPr>
          <p:nvPr/>
        </p:nvSpPr>
        <p:spPr bwMode="auto">
          <a:xfrm>
            <a:off x="1095375" y="754063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2" name="Line 142"/>
          <p:cNvSpPr>
            <a:spLocks noChangeShapeType="1"/>
          </p:cNvSpPr>
          <p:nvPr/>
        </p:nvSpPr>
        <p:spPr bwMode="auto">
          <a:xfrm>
            <a:off x="1095375" y="71120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3" name="Line 143"/>
          <p:cNvSpPr>
            <a:spLocks noChangeShapeType="1"/>
          </p:cNvSpPr>
          <p:nvPr/>
        </p:nvSpPr>
        <p:spPr bwMode="auto">
          <a:xfrm>
            <a:off x="1095375" y="666750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4" name="Line 144"/>
          <p:cNvSpPr>
            <a:spLocks noChangeShapeType="1"/>
          </p:cNvSpPr>
          <p:nvPr/>
        </p:nvSpPr>
        <p:spPr bwMode="auto">
          <a:xfrm>
            <a:off x="1095375" y="623888"/>
            <a:ext cx="317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5" name="Line 145"/>
          <p:cNvSpPr>
            <a:spLocks noChangeShapeType="1"/>
          </p:cNvSpPr>
          <p:nvPr/>
        </p:nvSpPr>
        <p:spPr bwMode="auto">
          <a:xfrm>
            <a:off x="1095375" y="581025"/>
            <a:ext cx="317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6" name="Line 146"/>
          <p:cNvSpPr>
            <a:spLocks noChangeShapeType="1"/>
          </p:cNvSpPr>
          <p:nvPr/>
        </p:nvSpPr>
        <p:spPr bwMode="auto">
          <a:xfrm>
            <a:off x="430213" y="223996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7" name="Freeform 147"/>
          <p:cNvSpPr>
            <a:spLocks/>
          </p:cNvSpPr>
          <p:nvPr/>
        </p:nvSpPr>
        <p:spPr bwMode="auto">
          <a:xfrm>
            <a:off x="430213" y="2239963"/>
            <a:ext cx="82550" cy="714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7"/>
              </a:cxn>
              <a:cxn ang="0">
                <a:pos x="0" y="15"/>
              </a:cxn>
              <a:cxn ang="0">
                <a:pos x="0" y="27"/>
              </a:cxn>
              <a:cxn ang="0">
                <a:pos x="3" y="34"/>
              </a:cxn>
              <a:cxn ang="0">
                <a:pos x="11" y="41"/>
              </a:cxn>
              <a:cxn ang="0">
                <a:pos x="22" y="45"/>
              </a:cxn>
              <a:cxn ang="0">
                <a:pos x="29" y="45"/>
              </a:cxn>
              <a:cxn ang="0">
                <a:pos x="41" y="41"/>
              </a:cxn>
              <a:cxn ang="0">
                <a:pos x="48" y="34"/>
              </a:cxn>
              <a:cxn ang="0">
                <a:pos x="52" y="27"/>
              </a:cxn>
              <a:cxn ang="0">
                <a:pos x="52" y="15"/>
              </a:cxn>
              <a:cxn ang="0">
                <a:pos x="48" y="7"/>
              </a:cxn>
              <a:cxn ang="0">
                <a:pos x="41" y="0"/>
              </a:cxn>
            </a:cxnLst>
            <a:rect l="0" t="0" r="r" b="b"/>
            <a:pathLst>
              <a:path w="52" h="45">
                <a:moveTo>
                  <a:pt x="11" y="0"/>
                </a:moveTo>
                <a:lnTo>
                  <a:pt x="3" y="7"/>
                </a:lnTo>
                <a:lnTo>
                  <a:pt x="0" y="15"/>
                </a:lnTo>
                <a:lnTo>
                  <a:pt x="0" y="27"/>
                </a:lnTo>
                <a:lnTo>
                  <a:pt x="3" y="34"/>
                </a:lnTo>
                <a:lnTo>
                  <a:pt x="11" y="41"/>
                </a:lnTo>
                <a:lnTo>
                  <a:pt x="22" y="45"/>
                </a:lnTo>
                <a:lnTo>
                  <a:pt x="29" y="45"/>
                </a:lnTo>
                <a:lnTo>
                  <a:pt x="41" y="41"/>
                </a:lnTo>
                <a:lnTo>
                  <a:pt x="48" y="34"/>
                </a:lnTo>
                <a:lnTo>
                  <a:pt x="52" y="27"/>
                </a:lnTo>
                <a:lnTo>
                  <a:pt x="52" y="15"/>
                </a:lnTo>
                <a:lnTo>
                  <a:pt x="48" y="7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8" name="Line 148"/>
          <p:cNvSpPr>
            <a:spLocks noChangeShapeType="1"/>
          </p:cNvSpPr>
          <p:nvPr/>
        </p:nvSpPr>
        <p:spPr bwMode="auto">
          <a:xfrm>
            <a:off x="430213" y="2192338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89" name="Freeform 149"/>
          <p:cNvSpPr>
            <a:spLocks/>
          </p:cNvSpPr>
          <p:nvPr/>
        </p:nvSpPr>
        <p:spPr bwMode="auto">
          <a:xfrm>
            <a:off x="430213" y="2127250"/>
            <a:ext cx="82550" cy="65088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3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3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0" name="Freeform 150"/>
          <p:cNvSpPr>
            <a:spLocks/>
          </p:cNvSpPr>
          <p:nvPr/>
        </p:nvSpPr>
        <p:spPr bwMode="auto">
          <a:xfrm>
            <a:off x="430213" y="2062163"/>
            <a:ext cx="82550" cy="65087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1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1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1" name="Line 151"/>
          <p:cNvSpPr>
            <a:spLocks noChangeShapeType="1"/>
          </p:cNvSpPr>
          <p:nvPr/>
        </p:nvSpPr>
        <p:spPr bwMode="auto">
          <a:xfrm>
            <a:off x="430213" y="2012950"/>
            <a:ext cx="13017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2" name="Freeform 152"/>
          <p:cNvSpPr>
            <a:spLocks/>
          </p:cNvSpPr>
          <p:nvPr/>
        </p:nvSpPr>
        <p:spPr bwMode="auto">
          <a:xfrm>
            <a:off x="430213" y="1943100"/>
            <a:ext cx="82550" cy="69850"/>
          </a:xfrm>
          <a:custGeom>
            <a:avLst/>
            <a:gdLst/>
            <a:ahLst/>
            <a:cxnLst>
              <a:cxn ang="0">
                <a:pos x="11" y="44"/>
              </a:cxn>
              <a:cxn ang="0">
                <a:pos x="3" y="37"/>
              </a:cxn>
              <a:cxn ang="0">
                <a:pos x="0" y="30"/>
              </a:cxn>
              <a:cxn ang="0">
                <a:pos x="0" y="18"/>
              </a:cxn>
              <a:cxn ang="0">
                <a:pos x="3" y="11"/>
              </a:cxn>
              <a:cxn ang="0">
                <a:pos x="11" y="3"/>
              </a:cxn>
              <a:cxn ang="0">
                <a:pos x="22" y="0"/>
              </a:cxn>
              <a:cxn ang="0">
                <a:pos x="29" y="0"/>
              </a:cxn>
              <a:cxn ang="0">
                <a:pos x="41" y="3"/>
              </a:cxn>
              <a:cxn ang="0">
                <a:pos x="48" y="11"/>
              </a:cxn>
              <a:cxn ang="0">
                <a:pos x="52" y="18"/>
              </a:cxn>
              <a:cxn ang="0">
                <a:pos x="52" y="30"/>
              </a:cxn>
              <a:cxn ang="0">
                <a:pos x="48" y="37"/>
              </a:cxn>
              <a:cxn ang="0">
                <a:pos x="41" y="44"/>
              </a:cxn>
            </a:cxnLst>
            <a:rect l="0" t="0" r="r" b="b"/>
            <a:pathLst>
              <a:path w="52" h="44">
                <a:moveTo>
                  <a:pt x="11" y="44"/>
                </a:moveTo>
                <a:lnTo>
                  <a:pt x="3" y="37"/>
                </a:lnTo>
                <a:lnTo>
                  <a:pt x="0" y="30"/>
                </a:lnTo>
                <a:lnTo>
                  <a:pt x="0" y="18"/>
                </a:lnTo>
                <a:lnTo>
                  <a:pt x="3" y="11"/>
                </a:lnTo>
                <a:lnTo>
                  <a:pt x="11" y="3"/>
                </a:lnTo>
                <a:lnTo>
                  <a:pt x="22" y="0"/>
                </a:lnTo>
                <a:lnTo>
                  <a:pt x="29" y="0"/>
                </a:lnTo>
                <a:lnTo>
                  <a:pt x="41" y="3"/>
                </a:lnTo>
                <a:lnTo>
                  <a:pt x="48" y="11"/>
                </a:lnTo>
                <a:lnTo>
                  <a:pt x="52" y="18"/>
                </a:lnTo>
                <a:lnTo>
                  <a:pt x="52" y="30"/>
                </a:lnTo>
                <a:lnTo>
                  <a:pt x="48" y="37"/>
                </a:lnTo>
                <a:lnTo>
                  <a:pt x="41" y="4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3" name="Line 153"/>
          <p:cNvSpPr>
            <a:spLocks noChangeShapeType="1"/>
          </p:cNvSpPr>
          <p:nvPr/>
        </p:nvSpPr>
        <p:spPr bwMode="auto">
          <a:xfrm>
            <a:off x="387350" y="1900238"/>
            <a:ext cx="1254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4" name="Freeform 154"/>
          <p:cNvSpPr>
            <a:spLocks/>
          </p:cNvSpPr>
          <p:nvPr/>
        </p:nvSpPr>
        <p:spPr bwMode="auto">
          <a:xfrm>
            <a:off x="381000" y="1846263"/>
            <a:ext cx="12700" cy="11112"/>
          </a:xfrm>
          <a:custGeom>
            <a:avLst/>
            <a:gdLst/>
            <a:ahLst/>
            <a:cxnLst>
              <a:cxn ang="0">
                <a:pos x="4" y="7"/>
              </a:cxn>
              <a:cxn ang="0">
                <a:pos x="8" y="4"/>
              </a:cxn>
              <a:cxn ang="0">
                <a:pos x="4" y="0"/>
              </a:cxn>
              <a:cxn ang="0">
                <a:pos x="0" y="4"/>
              </a:cxn>
              <a:cxn ang="0">
                <a:pos x="4" y="7"/>
              </a:cxn>
            </a:cxnLst>
            <a:rect l="0" t="0" r="r" b="b"/>
            <a:pathLst>
              <a:path w="8" h="7">
                <a:moveTo>
                  <a:pt x="4" y="7"/>
                </a:moveTo>
                <a:lnTo>
                  <a:pt x="8" y="4"/>
                </a:lnTo>
                <a:lnTo>
                  <a:pt x="4" y="0"/>
                </a:lnTo>
                <a:lnTo>
                  <a:pt x="0" y="4"/>
                </a:lnTo>
                <a:lnTo>
                  <a:pt x="4" y="7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5" name="Line 155"/>
          <p:cNvSpPr>
            <a:spLocks noChangeShapeType="1"/>
          </p:cNvSpPr>
          <p:nvPr/>
        </p:nvSpPr>
        <p:spPr bwMode="auto">
          <a:xfrm>
            <a:off x="430213" y="185261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6" name="Freeform 156"/>
          <p:cNvSpPr>
            <a:spLocks/>
          </p:cNvSpPr>
          <p:nvPr/>
        </p:nvSpPr>
        <p:spPr bwMode="auto">
          <a:xfrm>
            <a:off x="387350" y="1770063"/>
            <a:ext cx="125413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64" y="18"/>
              </a:cxn>
              <a:cxn ang="0">
                <a:pos x="75" y="14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79" h="18">
                <a:moveTo>
                  <a:pt x="0" y="18"/>
                </a:moveTo>
                <a:lnTo>
                  <a:pt x="64" y="18"/>
                </a:lnTo>
                <a:lnTo>
                  <a:pt x="75" y="14"/>
                </a:lnTo>
                <a:lnTo>
                  <a:pt x="79" y="7"/>
                </a:lnTo>
                <a:lnTo>
                  <a:pt x="79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7" name="Line 157"/>
          <p:cNvSpPr>
            <a:spLocks noChangeShapeType="1"/>
          </p:cNvSpPr>
          <p:nvPr/>
        </p:nvSpPr>
        <p:spPr bwMode="auto">
          <a:xfrm flipV="1">
            <a:off x="430213" y="1774825"/>
            <a:ext cx="1587" cy="428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8" name="Freeform 158"/>
          <p:cNvSpPr>
            <a:spLocks/>
          </p:cNvSpPr>
          <p:nvPr/>
        </p:nvSpPr>
        <p:spPr bwMode="auto">
          <a:xfrm>
            <a:off x="430213" y="1668463"/>
            <a:ext cx="82550" cy="65087"/>
          </a:xfrm>
          <a:custGeom>
            <a:avLst/>
            <a:gdLst/>
            <a:ahLst/>
            <a:cxnLst>
              <a:cxn ang="0">
                <a:pos x="0" y="41"/>
              </a:cxn>
              <a:cxn ang="0">
                <a:pos x="37" y="41"/>
              </a:cxn>
              <a:cxn ang="0">
                <a:pos x="48" y="37"/>
              </a:cxn>
              <a:cxn ang="0">
                <a:pos x="52" y="30"/>
              </a:cxn>
              <a:cxn ang="0">
                <a:pos x="52" y="19"/>
              </a:cxn>
              <a:cxn ang="0">
                <a:pos x="48" y="12"/>
              </a:cxn>
              <a:cxn ang="0">
                <a:pos x="37" y="0"/>
              </a:cxn>
            </a:cxnLst>
            <a:rect l="0" t="0" r="r" b="b"/>
            <a:pathLst>
              <a:path w="52" h="41">
                <a:moveTo>
                  <a:pt x="0" y="41"/>
                </a:moveTo>
                <a:lnTo>
                  <a:pt x="37" y="41"/>
                </a:lnTo>
                <a:lnTo>
                  <a:pt x="48" y="37"/>
                </a:lnTo>
                <a:lnTo>
                  <a:pt x="52" y="30"/>
                </a:lnTo>
                <a:lnTo>
                  <a:pt x="52" y="19"/>
                </a:lnTo>
                <a:lnTo>
                  <a:pt x="48" y="12"/>
                </a:lnTo>
                <a:lnTo>
                  <a:pt x="37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99" name="Line 159"/>
          <p:cNvSpPr>
            <a:spLocks noChangeShapeType="1"/>
          </p:cNvSpPr>
          <p:nvPr/>
        </p:nvSpPr>
        <p:spPr bwMode="auto">
          <a:xfrm>
            <a:off x="430213" y="1668463"/>
            <a:ext cx="82550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0" name="Line 160"/>
          <p:cNvSpPr>
            <a:spLocks noChangeShapeType="1"/>
          </p:cNvSpPr>
          <p:nvPr/>
        </p:nvSpPr>
        <p:spPr bwMode="auto">
          <a:xfrm>
            <a:off x="387350" y="1554163"/>
            <a:ext cx="125413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1" name="Freeform 161"/>
          <p:cNvSpPr>
            <a:spLocks/>
          </p:cNvSpPr>
          <p:nvPr/>
        </p:nvSpPr>
        <p:spPr bwMode="auto">
          <a:xfrm>
            <a:off x="430213" y="1554163"/>
            <a:ext cx="82550" cy="714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8"/>
              </a:cxn>
              <a:cxn ang="0">
                <a:pos x="0" y="16"/>
              </a:cxn>
              <a:cxn ang="0">
                <a:pos x="0" y="27"/>
              </a:cxn>
              <a:cxn ang="0">
                <a:pos x="3" y="34"/>
              </a:cxn>
              <a:cxn ang="0">
                <a:pos x="11" y="42"/>
              </a:cxn>
              <a:cxn ang="0">
                <a:pos x="22" y="45"/>
              </a:cxn>
              <a:cxn ang="0">
                <a:pos x="29" y="45"/>
              </a:cxn>
              <a:cxn ang="0">
                <a:pos x="41" y="42"/>
              </a:cxn>
              <a:cxn ang="0">
                <a:pos x="48" y="34"/>
              </a:cxn>
              <a:cxn ang="0">
                <a:pos x="52" y="27"/>
              </a:cxn>
              <a:cxn ang="0">
                <a:pos x="52" y="16"/>
              </a:cxn>
              <a:cxn ang="0">
                <a:pos x="48" y="8"/>
              </a:cxn>
              <a:cxn ang="0">
                <a:pos x="41" y="0"/>
              </a:cxn>
            </a:cxnLst>
            <a:rect l="0" t="0" r="r" b="b"/>
            <a:pathLst>
              <a:path w="52" h="45">
                <a:moveTo>
                  <a:pt x="11" y="0"/>
                </a:moveTo>
                <a:lnTo>
                  <a:pt x="3" y="8"/>
                </a:lnTo>
                <a:lnTo>
                  <a:pt x="0" y="16"/>
                </a:lnTo>
                <a:lnTo>
                  <a:pt x="0" y="27"/>
                </a:lnTo>
                <a:lnTo>
                  <a:pt x="3" y="34"/>
                </a:lnTo>
                <a:lnTo>
                  <a:pt x="11" y="42"/>
                </a:lnTo>
                <a:lnTo>
                  <a:pt x="22" y="45"/>
                </a:lnTo>
                <a:lnTo>
                  <a:pt x="29" y="45"/>
                </a:lnTo>
                <a:lnTo>
                  <a:pt x="41" y="42"/>
                </a:lnTo>
                <a:lnTo>
                  <a:pt x="48" y="34"/>
                </a:lnTo>
                <a:lnTo>
                  <a:pt x="52" y="27"/>
                </a:lnTo>
                <a:lnTo>
                  <a:pt x="52" y="16"/>
                </a:lnTo>
                <a:lnTo>
                  <a:pt x="48" y="8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2" name="Freeform 162"/>
          <p:cNvSpPr>
            <a:spLocks/>
          </p:cNvSpPr>
          <p:nvPr/>
        </p:nvSpPr>
        <p:spPr bwMode="auto">
          <a:xfrm>
            <a:off x="430213" y="1441450"/>
            <a:ext cx="82550" cy="73025"/>
          </a:xfrm>
          <a:custGeom>
            <a:avLst/>
            <a:gdLst/>
            <a:ahLst/>
            <a:cxnLst>
              <a:cxn ang="0">
                <a:pos x="22" y="46"/>
              </a:cxn>
              <a:cxn ang="0">
                <a:pos x="22" y="0"/>
              </a:cxn>
              <a:cxn ang="0">
                <a:pos x="14" y="0"/>
              </a:cxn>
              <a:cxn ang="0">
                <a:pos x="7" y="4"/>
              </a:cxn>
              <a:cxn ang="0">
                <a:pos x="3" y="7"/>
              </a:cxn>
              <a:cxn ang="0">
                <a:pos x="0" y="16"/>
              </a:cxn>
              <a:cxn ang="0">
                <a:pos x="0" y="27"/>
              </a:cxn>
              <a:cxn ang="0">
                <a:pos x="3" y="34"/>
              </a:cxn>
              <a:cxn ang="0">
                <a:pos x="11" y="41"/>
              </a:cxn>
              <a:cxn ang="0">
                <a:pos x="22" y="46"/>
              </a:cxn>
              <a:cxn ang="0">
                <a:pos x="29" y="46"/>
              </a:cxn>
              <a:cxn ang="0">
                <a:pos x="41" y="41"/>
              </a:cxn>
              <a:cxn ang="0">
                <a:pos x="48" y="34"/>
              </a:cxn>
              <a:cxn ang="0">
                <a:pos x="52" y="27"/>
              </a:cxn>
              <a:cxn ang="0">
                <a:pos x="52" y="16"/>
              </a:cxn>
              <a:cxn ang="0">
                <a:pos x="48" y="7"/>
              </a:cxn>
              <a:cxn ang="0">
                <a:pos x="41" y="0"/>
              </a:cxn>
            </a:cxnLst>
            <a:rect l="0" t="0" r="r" b="b"/>
            <a:pathLst>
              <a:path w="52" h="46">
                <a:moveTo>
                  <a:pt x="22" y="46"/>
                </a:moveTo>
                <a:lnTo>
                  <a:pt x="22" y="0"/>
                </a:lnTo>
                <a:lnTo>
                  <a:pt x="14" y="0"/>
                </a:lnTo>
                <a:lnTo>
                  <a:pt x="7" y="4"/>
                </a:lnTo>
                <a:lnTo>
                  <a:pt x="3" y="7"/>
                </a:lnTo>
                <a:lnTo>
                  <a:pt x="0" y="16"/>
                </a:lnTo>
                <a:lnTo>
                  <a:pt x="0" y="27"/>
                </a:lnTo>
                <a:lnTo>
                  <a:pt x="3" y="34"/>
                </a:lnTo>
                <a:lnTo>
                  <a:pt x="11" y="41"/>
                </a:lnTo>
                <a:lnTo>
                  <a:pt x="22" y="46"/>
                </a:lnTo>
                <a:lnTo>
                  <a:pt x="29" y="46"/>
                </a:lnTo>
                <a:lnTo>
                  <a:pt x="41" y="41"/>
                </a:lnTo>
                <a:lnTo>
                  <a:pt x="48" y="34"/>
                </a:lnTo>
                <a:lnTo>
                  <a:pt x="52" y="27"/>
                </a:lnTo>
                <a:lnTo>
                  <a:pt x="52" y="16"/>
                </a:lnTo>
                <a:lnTo>
                  <a:pt x="48" y="7"/>
                </a:lnTo>
                <a:lnTo>
                  <a:pt x="41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3" name="Line 163"/>
          <p:cNvSpPr>
            <a:spLocks noChangeShapeType="1"/>
          </p:cNvSpPr>
          <p:nvPr/>
        </p:nvSpPr>
        <p:spPr bwMode="auto">
          <a:xfrm>
            <a:off x="430213" y="1304925"/>
            <a:ext cx="825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4" name="Freeform 164"/>
          <p:cNvSpPr>
            <a:spLocks/>
          </p:cNvSpPr>
          <p:nvPr/>
        </p:nvSpPr>
        <p:spPr bwMode="auto">
          <a:xfrm>
            <a:off x="430213" y="1239838"/>
            <a:ext cx="82550" cy="65087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30"/>
              </a:cxn>
              <a:cxn ang="0">
                <a:pos x="0" y="22"/>
              </a:cxn>
              <a:cxn ang="0">
                <a:pos x="0" y="11"/>
              </a:cxn>
              <a:cxn ang="0">
                <a:pos x="3" y="4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30"/>
                </a:lnTo>
                <a:lnTo>
                  <a:pt x="0" y="22"/>
                </a:lnTo>
                <a:lnTo>
                  <a:pt x="0" y="11"/>
                </a:lnTo>
                <a:lnTo>
                  <a:pt x="3" y="4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5" name="Freeform 165"/>
          <p:cNvSpPr>
            <a:spLocks/>
          </p:cNvSpPr>
          <p:nvPr/>
        </p:nvSpPr>
        <p:spPr bwMode="auto">
          <a:xfrm>
            <a:off x="430213" y="1174750"/>
            <a:ext cx="82550" cy="65088"/>
          </a:xfrm>
          <a:custGeom>
            <a:avLst/>
            <a:gdLst/>
            <a:ahLst/>
            <a:cxnLst>
              <a:cxn ang="0">
                <a:pos x="14" y="41"/>
              </a:cxn>
              <a:cxn ang="0">
                <a:pos x="3" y="29"/>
              </a:cxn>
              <a:cxn ang="0">
                <a:pos x="0" y="22"/>
              </a:cxn>
              <a:cxn ang="0">
                <a:pos x="0" y="11"/>
              </a:cxn>
              <a:cxn ang="0">
                <a:pos x="3" y="3"/>
              </a:cxn>
              <a:cxn ang="0">
                <a:pos x="14" y="0"/>
              </a:cxn>
              <a:cxn ang="0">
                <a:pos x="52" y="0"/>
              </a:cxn>
            </a:cxnLst>
            <a:rect l="0" t="0" r="r" b="b"/>
            <a:pathLst>
              <a:path w="52" h="41">
                <a:moveTo>
                  <a:pt x="14" y="41"/>
                </a:moveTo>
                <a:lnTo>
                  <a:pt x="3" y="29"/>
                </a:lnTo>
                <a:lnTo>
                  <a:pt x="0" y="22"/>
                </a:lnTo>
                <a:lnTo>
                  <a:pt x="0" y="11"/>
                </a:lnTo>
                <a:lnTo>
                  <a:pt x="3" y="3"/>
                </a:lnTo>
                <a:lnTo>
                  <a:pt x="14" y="0"/>
                </a:lnTo>
                <a:lnTo>
                  <a:pt x="52" y="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6" name="Line 166"/>
          <p:cNvSpPr>
            <a:spLocks noChangeShapeType="1"/>
          </p:cNvSpPr>
          <p:nvPr/>
        </p:nvSpPr>
        <p:spPr bwMode="auto">
          <a:xfrm>
            <a:off x="365125" y="1030288"/>
            <a:ext cx="195263" cy="1079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7" name="Freeform 167"/>
          <p:cNvSpPr>
            <a:spLocks/>
          </p:cNvSpPr>
          <p:nvPr/>
        </p:nvSpPr>
        <p:spPr bwMode="auto">
          <a:xfrm>
            <a:off x="430213" y="936625"/>
            <a:ext cx="82550" cy="6508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3"/>
              </a:cxn>
              <a:cxn ang="0">
                <a:pos x="0" y="14"/>
              </a:cxn>
              <a:cxn ang="0">
                <a:pos x="0" y="25"/>
              </a:cxn>
              <a:cxn ang="0">
                <a:pos x="3" y="36"/>
              </a:cxn>
              <a:cxn ang="0">
                <a:pos x="11" y="41"/>
              </a:cxn>
              <a:cxn ang="0">
                <a:pos x="18" y="36"/>
              </a:cxn>
              <a:cxn ang="0">
                <a:pos x="22" y="29"/>
              </a:cxn>
              <a:cxn ang="0">
                <a:pos x="25" y="11"/>
              </a:cxn>
              <a:cxn ang="0">
                <a:pos x="29" y="3"/>
              </a:cxn>
              <a:cxn ang="0">
                <a:pos x="37" y="0"/>
              </a:cxn>
              <a:cxn ang="0">
                <a:pos x="41" y="0"/>
              </a:cxn>
              <a:cxn ang="0">
                <a:pos x="48" y="3"/>
              </a:cxn>
              <a:cxn ang="0">
                <a:pos x="52" y="14"/>
              </a:cxn>
              <a:cxn ang="0">
                <a:pos x="52" y="25"/>
              </a:cxn>
              <a:cxn ang="0">
                <a:pos x="48" y="36"/>
              </a:cxn>
              <a:cxn ang="0">
                <a:pos x="41" y="41"/>
              </a:cxn>
            </a:cxnLst>
            <a:rect l="0" t="0" r="r" b="b"/>
            <a:pathLst>
              <a:path w="52" h="41">
                <a:moveTo>
                  <a:pt x="11" y="0"/>
                </a:moveTo>
                <a:lnTo>
                  <a:pt x="3" y="3"/>
                </a:lnTo>
                <a:lnTo>
                  <a:pt x="0" y="14"/>
                </a:lnTo>
                <a:lnTo>
                  <a:pt x="0" y="25"/>
                </a:lnTo>
                <a:lnTo>
                  <a:pt x="3" y="36"/>
                </a:lnTo>
                <a:lnTo>
                  <a:pt x="11" y="41"/>
                </a:lnTo>
                <a:lnTo>
                  <a:pt x="18" y="36"/>
                </a:lnTo>
                <a:lnTo>
                  <a:pt x="22" y="29"/>
                </a:lnTo>
                <a:lnTo>
                  <a:pt x="25" y="11"/>
                </a:lnTo>
                <a:lnTo>
                  <a:pt x="29" y="3"/>
                </a:lnTo>
                <a:lnTo>
                  <a:pt x="37" y="0"/>
                </a:lnTo>
                <a:lnTo>
                  <a:pt x="41" y="0"/>
                </a:lnTo>
                <a:lnTo>
                  <a:pt x="48" y="3"/>
                </a:lnTo>
                <a:lnTo>
                  <a:pt x="52" y="14"/>
                </a:lnTo>
                <a:lnTo>
                  <a:pt x="52" y="25"/>
                </a:lnTo>
                <a:lnTo>
                  <a:pt x="48" y="36"/>
                </a:lnTo>
                <a:lnTo>
                  <a:pt x="41" y="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8" name="Line 168"/>
          <p:cNvSpPr>
            <a:spLocks noChangeShapeType="1"/>
          </p:cNvSpPr>
          <p:nvPr/>
        </p:nvSpPr>
        <p:spPr bwMode="auto">
          <a:xfrm flipV="1">
            <a:off x="4156075" y="538163"/>
            <a:ext cx="1588" cy="2160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09" name="Line 169"/>
          <p:cNvSpPr>
            <a:spLocks noChangeShapeType="1"/>
          </p:cNvSpPr>
          <p:nvPr/>
        </p:nvSpPr>
        <p:spPr bwMode="auto">
          <a:xfrm flipH="1">
            <a:off x="4095750" y="2698750"/>
            <a:ext cx="603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0" name="Line 170"/>
          <p:cNvSpPr>
            <a:spLocks noChangeShapeType="1"/>
          </p:cNvSpPr>
          <p:nvPr/>
        </p:nvSpPr>
        <p:spPr bwMode="auto">
          <a:xfrm flipH="1">
            <a:off x="4095750" y="2266950"/>
            <a:ext cx="603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1" name="Line 171"/>
          <p:cNvSpPr>
            <a:spLocks noChangeShapeType="1"/>
          </p:cNvSpPr>
          <p:nvPr/>
        </p:nvSpPr>
        <p:spPr bwMode="auto">
          <a:xfrm flipH="1">
            <a:off x="4095750" y="1833563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2" name="Line 172"/>
          <p:cNvSpPr>
            <a:spLocks noChangeShapeType="1"/>
          </p:cNvSpPr>
          <p:nvPr/>
        </p:nvSpPr>
        <p:spPr bwMode="auto">
          <a:xfrm flipH="1">
            <a:off x="4095750" y="1401763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3" name="Line 173"/>
          <p:cNvSpPr>
            <a:spLocks noChangeShapeType="1"/>
          </p:cNvSpPr>
          <p:nvPr/>
        </p:nvSpPr>
        <p:spPr bwMode="auto">
          <a:xfrm flipH="1">
            <a:off x="4095750" y="969963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4" name="Line 174"/>
          <p:cNvSpPr>
            <a:spLocks noChangeShapeType="1"/>
          </p:cNvSpPr>
          <p:nvPr/>
        </p:nvSpPr>
        <p:spPr bwMode="auto">
          <a:xfrm flipH="1">
            <a:off x="4095750" y="538163"/>
            <a:ext cx="603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5" name="Line 175"/>
          <p:cNvSpPr>
            <a:spLocks noChangeShapeType="1"/>
          </p:cNvSpPr>
          <p:nvPr/>
        </p:nvSpPr>
        <p:spPr bwMode="auto">
          <a:xfrm flipH="1">
            <a:off x="4125913" y="26527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6" name="Line 176"/>
          <p:cNvSpPr>
            <a:spLocks noChangeShapeType="1"/>
          </p:cNvSpPr>
          <p:nvPr/>
        </p:nvSpPr>
        <p:spPr bwMode="auto">
          <a:xfrm flipH="1">
            <a:off x="4125913" y="26098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7" name="Line 177"/>
          <p:cNvSpPr>
            <a:spLocks noChangeShapeType="1"/>
          </p:cNvSpPr>
          <p:nvPr/>
        </p:nvSpPr>
        <p:spPr bwMode="auto">
          <a:xfrm flipH="1">
            <a:off x="4125913" y="25669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8" name="Line 178"/>
          <p:cNvSpPr>
            <a:spLocks noChangeShapeType="1"/>
          </p:cNvSpPr>
          <p:nvPr/>
        </p:nvSpPr>
        <p:spPr bwMode="auto">
          <a:xfrm flipH="1">
            <a:off x="4125913" y="25257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19" name="Line 179"/>
          <p:cNvSpPr>
            <a:spLocks noChangeShapeType="1"/>
          </p:cNvSpPr>
          <p:nvPr/>
        </p:nvSpPr>
        <p:spPr bwMode="auto">
          <a:xfrm flipH="1">
            <a:off x="4125913" y="24828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0" name="Line 180"/>
          <p:cNvSpPr>
            <a:spLocks noChangeShapeType="1"/>
          </p:cNvSpPr>
          <p:nvPr/>
        </p:nvSpPr>
        <p:spPr bwMode="auto">
          <a:xfrm flipH="1">
            <a:off x="4125913" y="24368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1" name="Line 181"/>
          <p:cNvSpPr>
            <a:spLocks noChangeShapeType="1"/>
          </p:cNvSpPr>
          <p:nvPr/>
        </p:nvSpPr>
        <p:spPr bwMode="auto">
          <a:xfrm flipH="1">
            <a:off x="4125913" y="23939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2" name="Line 182"/>
          <p:cNvSpPr>
            <a:spLocks noChangeShapeType="1"/>
          </p:cNvSpPr>
          <p:nvPr/>
        </p:nvSpPr>
        <p:spPr bwMode="auto">
          <a:xfrm flipH="1">
            <a:off x="4125913" y="23526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3" name="Line 183"/>
          <p:cNvSpPr>
            <a:spLocks noChangeShapeType="1"/>
          </p:cNvSpPr>
          <p:nvPr/>
        </p:nvSpPr>
        <p:spPr bwMode="auto">
          <a:xfrm flipH="1">
            <a:off x="4125913" y="23098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4" name="Line 184"/>
          <p:cNvSpPr>
            <a:spLocks noChangeShapeType="1"/>
          </p:cNvSpPr>
          <p:nvPr/>
        </p:nvSpPr>
        <p:spPr bwMode="auto">
          <a:xfrm flipH="1">
            <a:off x="4125913" y="22209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5" name="Line 185"/>
          <p:cNvSpPr>
            <a:spLocks noChangeShapeType="1"/>
          </p:cNvSpPr>
          <p:nvPr/>
        </p:nvSpPr>
        <p:spPr bwMode="auto">
          <a:xfrm flipH="1">
            <a:off x="4125913" y="21796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6" name="Line 186"/>
          <p:cNvSpPr>
            <a:spLocks noChangeShapeType="1"/>
          </p:cNvSpPr>
          <p:nvPr/>
        </p:nvSpPr>
        <p:spPr bwMode="auto">
          <a:xfrm flipH="1">
            <a:off x="4125913" y="21367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7" name="Line 187"/>
          <p:cNvSpPr>
            <a:spLocks noChangeShapeType="1"/>
          </p:cNvSpPr>
          <p:nvPr/>
        </p:nvSpPr>
        <p:spPr bwMode="auto">
          <a:xfrm flipH="1">
            <a:off x="4125913" y="209391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8" name="Line 188"/>
          <p:cNvSpPr>
            <a:spLocks noChangeShapeType="1"/>
          </p:cNvSpPr>
          <p:nvPr/>
        </p:nvSpPr>
        <p:spPr bwMode="auto">
          <a:xfrm flipH="1">
            <a:off x="4125913" y="20478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29" name="Line 189"/>
          <p:cNvSpPr>
            <a:spLocks noChangeShapeType="1"/>
          </p:cNvSpPr>
          <p:nvPr/>
        </p:nvSpPr>
        <p:spPr bwMode="auto">
          <a:xfrm flipH="1">
            <a:off x="4125913" y="20066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0" name="Line 190"/>
          <p:cNvSpPr>
            <a:spLocks noChangeShapeType="1"/>
          </p:cNvSpPr>
          <p:nvPr/>
        </p:nvSpPr>
        <p:spPr bwMode="auto">
          <a:xfrm flipH="1">
            <a:off x="4125913" y="19637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1" name="Line 191"/>
          <p:cNvSpPr>
            <a:spLocks noChangeShapeType="1"/>
          </p:cNvSpPr>
          <p:nvPr/>
        </p:nvSpPr>
        <p:spPr bwMode="auto">
          <a:xfrm flipH="1">
            <a:off x="4125913" y="19208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2" name="Line 192"/>
          <p:cNvSpPr>
            <a:spLocks noChangeShapeType="1"/>
          </p:cNvSpPr>
          <p:nvPr/>
        </p:nvSpPr>
        <p:spPr bwMode="auto">
          <a:xfrm flipH="1">
            <a:off x="4125913" y="18748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3" name="Line 193"/>
          <p:cNvSpPr>
            <a:spLocks noChangeShapeType="1"/>
          </p:cNvSpPr>
          <p:nvPr/>
        </p:nvSpPr>
        <p:spPr bwMode="auto">
          <a:xfrm flipH="1">
            <a:off x="4125913" y="17907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4" name="Line 194"/>
          <p:cNvSpPr>
            <a:spLocks noChangeShapeType="1"/>
          </p:cNvSpPr>
          <p:nvPr/>
        </p:nvSpPr>
        <p:spPr bwMode="auto">
          <a:xfrm flipH="1">
            <a:off x="4125913" y="17478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5" name="Line 195"/>
          <p:cNvSpPr>
            <a:spLocks noChangeShapeType="1"/>
          </p:cNvSpPr>
          <p:nvPr/>
        </p:nvSpPr>
        <p:spPr bwMode="auto">
          <a:xfrm flipH="1">
            <a:off x="4125913" y="170497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6" name="Line 196"/>
          <p:cNvSpPr>
            <a:spLocks noChangeShapeType="1"/>
          </p:cNvSpPr>
          <p:nvPr/>
        </p:nvSpPr>
        <p:spPr bwMode="auto">
          <a:xfrm flipH="1">
            <a:off x="4125913" y="16605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7" name="Line 197"/>
          <p:cNvSpPr>
            <a:spLocks noChangeShapeType="1"/>
          </p:cNvSpPr>
          <p:nvPr/>
        </p:nvSpPr>
        <p:spPr bwMode="auto">
          <a:xfrm flipH="1">
            <a:off x="4125913" y="161766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8" name="Line 198"/>
          <p:cNvSpPr>
            <a:spLocks noChangeShapeType="1"/>
          </p:cNvSpPr>
          <p:nvPr/>
        </p:nvSpPr>
        <p:spPr bwMode="auto">
          <a:xfrm flipH="1">
            <a:off x="4125913" y="15748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39" name="Line 199"/>
          <p:cNvSpPr>
            <a:spLocks noChangeShapeType="1"/>
          </p:cNvSpPr>
          <p:nvPr/>
        </p:nvSpPr>
        <p:spPr bwMode="auto">
          <a:xfrm flipH="1">
            <a:off x="4125913" y="15319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0" name="Line 200"/>
          <p:cNvSpPr>
            <a:spLocks noChangeShapeType="1"/>
          </p:cNvSpPr>
          <p:nvPr/>
        </p:nvSpPr>
        <p:spPr bwMode="auto">
          <a:xfrm flipH="1">
            <a:off x="4125913" y="14874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1" name="Line 201"/>
          <p:cNvSpPr>
            <a:spLocks noChangeShapeType="1"/>
          </p:cNvSpPr>
          <p:nvPr/>
        </p:nvSpPr>
        <p:spPr bwMode="auto">
          <a:xfrm flipH="1">
            <a:off x="4125913" y="14446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2" name="Line 202"/>
          <p:cNvSpPr>
            <a:spLocks noChangeShapeType="1"/>
          </p:cNvSpPr>
          <p:nvPr/>
        </p:nvSpPr>
        <p:spPr bwMode="auto">
          <a:xfrm flipH="1">
            <a:off x="4125913" y="13589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3" name="Line 203"/>
          <p:cNvSpPr>
            <a:spLocks noChangeShapeType="1"/>
          </p:cNvSpPr>
          <p:nvPr/>
        </p:nvSpPr>
        <p:spPr bwMode="auto">
          <a:xfrm flipH="1">
            <a:off x="4125913" y="13160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4" name="Line 204"/>
          <p:cNvSpPr>
            <a:spLocks noChangeShapeType="1"/>
          </p:cNvSpPr>
          <p:nvPr/>
        </p:nvSpPr>
        <p:spPr bwMode="auto">
          <a:xfrm flipH="1">
            <a:off x="4125913" y="12715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5" name="Line 205"/>
          <p:cNvSpPr>
            <a:spLocks noChangeShapeType="1"/>
          </p:cNvSpPr>
          <p:nvPr/>
        </p:nvSpPr>
        <p:spPr bwMode="auto">
          <a:xfrm flipH="1">
            <a:off x="4125913" y="12287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7" name="Line 207"/>
          <p:cNvSpPr>
            <a:spLocks noChangeShapeType="1"/>
          </p:cNvSpPr>
          <p:nvPr/>
        </p:nvSpPr>
        <p:spPr bwMode="auto">
          <a:xfrm flipH="1">
            <a:off x="4125913" y="118586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8" name="Line 208"/>
          <p:cNvSpPr>
            <a:spLocks noChangeShapeType="1"/>
          </p:cNvSpPr>
          <p:nvPr/>
        </p:nvSpPr>
        <p:spPr bwMode="auto">
          <a:xfrm flipH="1">
            <a:off x="4125913" y="11430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49" name="Line 209"/>
          <p:cNvSpPr>
            <a:spLocks noChangeShapeType="1"/>
          </p:cNvSpPr>
          <p:nvPr/>
        </p:nvSpPr>
        <p:spPr bwMode="auto">
          <a:xfrm flipH="1">
            <a:off x="4125913" y="110013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0" name="Line 210"/>
          <p:cNvSpPr>
            <a:spLocks noChangeShapeType="1"/>
          </p:cNvSpPr>
          <p:nvPr/>
        </p:nvSpPr>
        <p:spPr bwMode="auto">
          <a:xfrm flipH="1">
            <a:off x="4125913" y="10556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1" name="Line 211"/>
          <p:cNvSpPr>
            <a:spLocks noChangeShapeType="1"/>
          </p:cNvSpPr>
          <p:nvPr/>
        </p:nvSpPr>
        <p:spPr bwMode="auto">
          <a:xfrm flipH="1">
            <a:off x="4125913" y="10128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2" name="Line 212"/>
          <p:cNvSpPr>
            <a:spLocks noChangeShapeType="1"/>
          </p:cNvSpPr>
          <p:nvPr/>
        </p:nvSpPr>
        <p:spPr bwMode="auto">
          <a:xfrm flipH="1">
            <a:off x="4125913" y="9271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3" name="Line 213"/>
          <p:cNvSpPr>
            <a:spLocks noChangeShapeType="1"/>
          </p:cNvSpPr>
          <p:nvPr/>
        </p:nvSpPr>
        <p:spPr bwMode="auto">
          <a:xfrm flipH="1">
            <a:off x="4125913" y="8826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4" name="Line 214"/>
          <p:cNvSpPr>
            <a:spLocks noChangeShapeType="1"/>
          </p:cNvSpPr>
          <p:nvPr/>
        </p:nvSpPr>
        <p:spPr bwMode="auto">
          <a:xfrm flipH="1">
            <a:off x="4125913" y="8397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5" name="Line 215"/>
          <p:cNvSpPr>
            <a:spLocks noChangeShapeType="1"/>
          </p:cNvSpPr>
          <p:nvPr/>
        </p:nvSpPr>
        <p:spPr bwMode="auto">
          <a:xfrm flipH="1">
            <a:off x="4125913" y="7969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6" name="Line 216"/>
          <p:cNvSpPr>
            <a:spLocks noChangeShapeType="1"/>
          </p:cNvSpPr>
          <p:nvPr/>
        </p:nvSpPr>
        <p:spPr bwMode="auto">
          <a:xfrm flipH="1">
            <a:off x="4125913" y="754063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7" name="Line 217"/>
          <p:cNvSpPr>
            <a:spLocks noChangeShapeType="1"/>
          </p:cNvSpPr>
          <p:nvPr/>
        </p:nvSpPr>
        <p:spPr bwMode="auto">
          <a:xfrm flipH="1">
            <a:off x="4125913" y="71120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8" name="Line 218"/>
          <p:cNvSpPr>
            <a:spLocks noChangeShapeType="1"/>
          </p:cNvSpPr>
          <p:nvPr/>
        </p:nvSpPr>
        <p:spPr bwMode="auto">
          <a:xfrm flipH="1">
            <a:off x="4125913" y="666750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9" name="Line 219"/>
          <p:cNvSpPr>
            <a:spLocks noChangeShapeType="1"/>
          </p:cNvSpPr>
          <p:nvPr/>
        </p:nvSpPr>
        <p:spPr bwMode="auto">
          <a:xfrm flipH="1">
            <a:off x="4125913" y="623888"/>
            <a:ext cx="30162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60" name="Line 220"/>
          <p:cNvSpPr>
            <a:spLocks noChangeShapeType="1"/>
          </p:cNvSpPr>
          <p:nvPr/>
        </p:nvSpPr>
        <p:spPr bwMode="auto">
          <a:xfrm flipH="1">
            <a:off x="4125913" y="581025"/>
            <a:ext cx="301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61" name="Freeform 221"/>
          <p:cNvSpPr>
            <a:spLocks/>
          </p:cNvSpPr>
          <p:nvPr/>
        </p:nvSpPr>
        <p:spPr bwMode="auto">
          <a:xfrm>
            <a:off x="1096963" y="2327275"/>
            <a:ext cx="766762" cy="373063"/>
          </a:xfrm>
          <a:custGeom>
            <a:avLst/>
            <a:gdLst/>
            <a:ahLst/>
            <a:cxnLst>
              <a:cxn ang="0">
                <a:pos x="9" y="143"/>
              </a:cxn>
              <a:cxn ang="0">
                <a:pos x="16" y="64"/>
              </a:cxn>
              <a:cxn ang="0">
                <a:pos x="24" y="14"/>
              </a:cxn>
              <a:cxn ang="0">
                <a:pos x="31" y="1"/>
              </a:cxn>
              <a:cxn ang="0">
                <a:pos x="38" y="24"/>
              </a:cxn>
              <a:cxn ang="0">
                <a:pos x="47" y="75"/>
              </a:cxn>
              <a:cxn ang="0">
                <a:pos x="54" y="136"/>
              </a:cxn>
              <a:cxn ang="0">
                <a:pos x="63" y="174"/>
              </a:cxn>
              <a:cxn ang="0">
                <a:pos x="70" y="157"/>
              </a:cxn>
              <a:cxn ang="0">
                <a:pos x="78" y="130"/>
              </a:cxn>
              <a:cxn ang="0">
                <a:pos x="85" y="122"/>
              </a:cxn>
              <a:cxn ang="0">
                <a:pos x="94" y="133"/>
              </a:cxn>
              <a:cxn ang="0">
                <a:pos x="101" y="153"/>
              </a:cxn>
              <a:cxn ang="0">
                <a:pos x="109" y="167"/>
              </a:cxn>
              <a:cxn ang="0">
                <a:pos x="116" y="167"/>
              </a:cxn>
              <a:cxn ang="0">
                <a:pos x="123" y="161"/>
              </a:cxn>
              <a:cxn ang="0">
                <a:pos x="132" y="163"/>
              </a:cxn>
              <a:cxn ang="0">
                <a:pos x="139" y="173"/>
              </a:cxn>
              <a:cxn ang="0">
                <a:pos x="147" y="187"/>
              </a:cxn>
              <a:cxn ang="0">
                <a:pos x="155" y="194"/>
              </a:cxn>
              <a:cxn ang="0">
                <a:pos x="163" y="194"/>
              </a:cxn>
              <a:cxn ang="0">
                <a:pos x="170" y="191"/>
              </a:cxn>
              <a:cxn ang="0">
                <a:pos x="179" y="195"/>
              </a:cxn>
              <a:cxn ang="0">
                <a:pos x="186" y="202"/>
              </a:cxn>
              <a:cxn ang="0">
                <a:pos x="193" y="207"/>
              </a:cxn>
              <a:cxn ang="0">
                <a:pos x="201" y="204"/>
              </a:cxn>
              <a:cxn ang="0">
                <a:pos x="208" y="200"/>
              </a:cxn>
              <a:cxn ang="0">
                <a:pos x="217" y="198"/>
              </a:cxn>
              <a:cxn ang="0">
                <a:pos x="224" y="201"/>
              </a:cxn>
              <a:cxn ang="0">
                <a:pos x="232" y="201"/>
              </a:cxn>
              <a:cxn ang="0">
                <a:pos x="240" y="197"/>
              </a:cxn>
              <a:cxn ang="0">
                <a:pos x="247" y="193"/>
              </a:cxn>
              <a:cxn ang="0">
                <a:pos x="255" y="195"/>
              </a:cxn>
              <a:cxn ang="0">
                <a:pos x="262" y="207"/>
              </a:cxn>
              <a:cxn ang="0">
                <a:pos x="271" y="219"/>
              </a:cxn>
              <a:cxn ang="0">
                <a:pos x="278" y="214"/>
              </a:cxn>
              <a:cxn ang="0">
                <a:pos x="286" y="200"/>
              </a:cxn>
              <a:cxn ang="0">
                <a:pos x="293" y="191"/>
              </a:cxn>
              <a:cxn ang="0">
                <a:pos x="302" y="194"/>
              </a:cxn>
              <a:cxn ang="0">
                <a:pos x="309" y="208"/>
              </a:cxn>
              <a:cxn ang="0">
                <a:pos x="316" y="226"/>
              </a:cxn>
              <a:cxn ang="0">
                <a:pos x="324" y="214"/>
              </a:cxn>
              <a:cxn ang="0">
                <a:pos x="332" y="194"/>
              </a:cxn>
              <a:cxn ang="0">
                <a:pos x="340" y="183"/>
              </a:cxn>
              <a:cxn ang="0">
                <a:pos x="347" y="184"/>
              </a:cxn>
              <a:cxn ang="0">
                <a:pos x="356" y="195"/>
              </a:cxn>
              <a:cxn ang="0">
                <a:pos x="363" y="212"/>
              </a:cxn>
              <a:cxn ang="0">
                <a:pos x="371" y="217"/>
              </a:cxn>
              <a:cxn ang="0">
                <a:pos x="378" y="204"/>
              </a:cxn>
              <a:cxn ang="0">
                <a:pos x="387" y="195"/>
              </a:cxn>
              <a:cxn ang="0">
                <a:pos x="394" y="195"/>
              </a:cxn>
              <a:cxn ang="0">
                <a:pos x="401" y="207"/>
              </a:cxn>
              <a:cxn ang="0">
                <a:pos x="409" y="217"/>
              </a:cxn>
              <a:cxn ang="0">
                <a:pos x="417" y="212"/>
              </a:cxn>
              <a:cxn ang="0">
                <a:pos x="425" y="202"/>
              </a:cxn>
              <a:cxn ang="0">
                <a:pos x="432" y="200"/>
              </a:cxn>
              <a:cxn ang="0">
                <a:pos x="441" y="207"/>
              </a:cxn>
              <a:cxn ang="0">
                <a:pos x="448" y="219"/>
              </a:cxn>
              <a:cxn ang="0">
                <a:pos x="456" y="215"/>
              </a:cxn>
              <a:cxn ang="0">
                <a:pos x="463" y="198"/>
              </a:cxn>
              <a:cxn ang="0">
                <a:pos x="470" y="187"/>
              </a:cxn>
              <a:cxn ang="0">
                <a:pos x="479" y="185"/>
              </a:cxn>
            </a:cxnLst>
            <a:rect l="0" t="0" r="r" b="b"/>
            <a:pathLst>
              <a:path w="483" h="235">
                <a:moveTo>
                  <a:pt x="0" y="235"/>
                </a:moveTo>
                <a:lnTo>
                  <a:pt x="2" y="231"/>
                </a:lnTo>
                <a:lnTo>
                  <a:pt x="2" y="226"/>
                </a:lnTo>
                <a:lnTo>
                  <a:pt x="2" y="222"/>
                </a:lnTo>
                <a:lnTo>
                  <a:pt x="2" y="218"/>
                </a:lnTo>
                <a:lnTo>
                  <a:pt x="3" y="214"/>
                </a:lnTo>
                <a:lnTo>
                  <a:pt x="3" y="209"/>
                </a:lnTo>
                <a:lnTo>
                  <a:pt x="3" y="207"/>
                </a:lnTo>
                <a:lnTo>
                  <a:pt x="3" y="202"/>
                </a:lnTo>
                <a:lnTo>
                  <a:pt x="3" y="198"/>
                </a:lnTo>
                <a:lnTo>
                  <a:pt x="4" y="194"/>
                </a:lnTo>
                <a:lnTo>
                  <a:pt x="4" y="190"/>
                </a:lnTo>
                <a:lnTo>
                  <a:pt x="4" y="185"/>
                </a:lnTo>
                <a:lnTo>
                  <a:pt x="4" y="181"/>
                </a:lnTo>
                <a:lnTo>
                  <a:pt x="6" y="178"/>
                </a:lnTo>
                <a:lnTo>
                  <a:pt x="6" y="174"/>
                </a:lnTo>
                <a:lnTo>
                  <a:pt x="6" y="170"/>
                </a:lnTo>
                <a:lnTo>
                  <a:pt x="6" y="166"/>
                </a:lnTo>
                <a:lnTo>
                  <a:pt x="7" y="161"/>
                </a:lnTo>
                <a:lnTo>
                  <a:pt x="7" y="159"/>
                </a:lnTo>
                <a:lnTo>
                  <a:pt x="7" y="154"/>
                </a:lnTo>
                <a:lnTo>
                  <a:pt x="7" y="150"/>
                </a:lnTo>
                <a:lnTo>
                  <a:pt x="7" y="147"/>
                </a:lnTo>
                <a:lnTo>
                  <a:pt x="9" y="143"/>
                </a:lnTo>
                <a:lnTo>
                  <a:pt x="9" y="139"/>
                </a:lnTo>
                <a:lnTo>
                  <a:pt x="9" y="136"/>
                </a:lnTo>
                <a:lnTo>
                  <a:pt x="9" y="132"/>
                </a:lnTo>
                <a:lnTo>
                  <a:pt x="10" y="129"/>
                </a:lnTo>
                <a:lnTo>
                  <a:pt x="10" y="125"/>
                </a:lnTo>
                <a:lnTo>
                  <a:pt x="10" y="120"/>
                </a:lnTo>
                <a:lnTo>
                  <a:pt x="10" y="117"/>
                </a:lnTo>
                <a:lnTo>
                  <a:pt x="10" y="113"/>
                </a:lnTo>
                <a:lnTo>
                  <a:pt x="12" y="110"/>
                </a:lnTo>
                <a:lnTo>
                  <a:pt x="12" y="108"/>
                </a:lnTo>
                <a:lnTo>
                  <a:pt x="12" y="103"/>
                </a:lnTo>
                <a:lnTo>
                  <a:pt x="12" y="100"/>
                </a:lnTo>
                <a:lnTo>
                  <a:pt x="13" y="96"/>
                </a:lnTo>
                <a:lnTo>
                  <a:pt x="13" y="93"/>
                </a:lnTo>
                <a:lnTo>
                  <a:pt x="13" y="91"/>
                </a:lnTo>
                <a:lnTo>
                  <a:pt x="13" y="88"/>
                </a:lnTo>
                <a:lnTo>
                  <a:pt x="14" y="84"/>
                </a:lnTo>
                <a:lnTo>
                  <a:pt x="14" y="81"/>
                </a:lnTo>
                <a:lnTo>
                  <a:pt x="14" y="78"/>
                </a:lnTo>
                <a:lnTo>
                  <a:pt x="14" y="75"/>
                </a:lnTo>
                <a:lnTo>
                  <a:pt x="14" y="72"/>
                </a:lnTo>
                <a:lnTo>
                  <a:pt x="16" y="69"/>
                </a:lnTo>
                <a:lnTo>
                  <a:pt x="16" y="67"/>
                </a:lnTo>
                <a:lnTo>
                  <a:pt x="16" y="64"/>
                </a:lnTo>
                <a:lnTo>
                  <a:pt x="16" y="61"/>
                </a:lnTo>
                <a:lnTo>
                  <a:pt x="17" y="58"/>
                </a:lnTo>
                <a:lnTo>
                  <a:pt x="17" y="55"/>
                </a:lnTo>
                <a:lnTo>
                  <a:pt x="17" y="52"/>
                </a:lnTo>
                <a:lnTo>
                  <a:pt x="17" y="51"/>
                </a:lnTo>
                <a:lnTo>
                  <a:pt x="17" y="48"/>
                </a:lnTo>
                <a:lnTo>
                  <a:pt x="19" y="45"/>
                </a:lnTo>
                <a:lnTo>
                  <a:pt x="19" y="42"/>
                </a:lnTo>
                <a:lnTo>
                  <a:pt x="19" y="41"/>
                </a:lnTo>
                <a:lnTo>
                  <a:pt x="19" y="38"/>
                </a:lnTo>
                <a:lnTo>
                  <a:pt x="20" y="37"/>
                </a:lnTo>
                <a:lnTo>
                  <a:pt x="20" y="34"/>
                </a:lnTo>
                <a:lnTo>
                  <a:pt x="20" y="33"/>
                </a:lnTo>
                <a:lnTo>
                  <a:pt x="20" y="30"/>
                </a:lnTo>
                <a:lnTo>
                  <a:pt x="20" y="28"/>
                </a:lnTo>
                <a:lnTo>
                  <a:pt x="21" y="27"/>
                </a:lnTo>
                <a:lnTo>
                  <a:pt x="21" y="24"/>
                </a:lnTo>
                <a:lnTo>
                  <a:pt x="21" y="23"/>
                </a:lnTo>
                <a:lnTo>
                  <a:pt x="21" y="21"/>
                </a:lnTo>
                <a:lnTo>
                  <a:pt x="23" y="20"/>
                </a:lnTo>
                <a:lnTo>
                  <a:pt x="23" y="18"/>
                </a:lnTo>
                <a:lnTo>
                  <a:pt x="23" y="17"/>
                </a:lnTo>
                <a:lnTo>
                  <a:pt x="23" y="16"/>
                </a:lnTo>
                <a:lnTo>
                  <a:pt x="24" y="14"/>
                </a:lnTo>
                <a:lnTo>
                  <a:pt x="24" y="13"/>
                </a:lnTo>
                <a:lnTo>
                  <a:pt x="24" y="11"/>
                </a:lnTo>
                <a:lnTo>
                  <a:pt x="24" y="10"/>
                </a:lnTo>
                <a:lnTo>
                  <a:pt x="24" y="8"/>
                </a:lnTo>
                <a:lnTo>
                  <a:pt x="26" y="8"/>
                </a:lnTo>
                <a:lnTo>
                  <a:pt x="26" y="7"/>
                </a:lnTo>
                <a:lnTo>
                  <a:pt x="26" y="6"/>
                </a:lnTo>
                <a:lnTo>
                  <a:pt x="26" y="6"/>
                </a:lnTo>
                <a:lnTo>
                  <a:pt x="27" y="4"/>
                </a:lnTo>
                <a:lnTo>
                  <a:pt x="27" y="4"/>
                </a:lnTo>
                <a:lnTo>
                  <a:pt x="27" y="3"/>
                </a:lnTo>
                <a:lnTo>
                  <a:pt x="27" y="3"/>
                </a:lnTo>
                <a:lnTo>
                  <a:pt x="27" y="3"/>
                </a:lnTo>
                <a:lnTo>
                  <a:pt x="29" y="1"/>
                </a:lnTo>
                <a:lnTo>
                  <a:pt x="29" y="1"/>
                </a:lnTo>
                <a:lnTo>
                  <a:pt x="29" y="1"/>
                </a:lnTo>
                <a:lnTo>
                  <a:pt x="29" y="1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1" y="0"/>
                </a:lnTo>
                <a:lnTo>
                  <a:pt x="31" y="1"/>
                </a:lnTo>
                <a:lnTo>
                  <a:pt x="31" y="1"/>
                </a:lnTo>
                <a:lnTo>
                  <a:pt x="31" y="1"/>
                </a:lnTo>
                <a:lnTo>
                  <a:pt x="31" y="1"/>
                </a:lnTo>
                <a:lnTo>
                  <a:pt x="33" y="3"/>
                </a:lnTo>
                <a:lnTo>
                  <a:pt x="33" y="3"/>
                </a:lnTo>
                <a:lnTo>
                  <a:pt x="33" y="3"/>
                </a:lnTo>
                <a:lnTo>
                  <a:pt x="33" y="4"/>
                </a:lnTo>
                <a:lnTo>
                  <a:pt x="34" y="4"/>
                </a:lnTo>
                <a:lnTo>
                  <a:pt x="34" y="6"/>
                </a:lnTo>
                <a:lnTo>
                  <a:pt x="34" y="6"/>
                </a:lnTo>
                <a:lnTo>
                  <a:pt x="34" y="7"/>
                </a:lnTo>
                <a:lnTo>
                  <a:pt x="34" y="7"/>
                </a:lnTo>
                <a:lnTo>
                  <a:pt x="36" y="8"/>
                </a:lnTo>
                <a:lnTo>
                  <a:pt x="36" y="10"/>
                </a:lnTo>
                <a:lnTo>
                  <a:pt x="36" y="11"/>
                </a:lnTo>
                <a:lnTo>
                  <a:pt x="36" y="11"/>
                </a:lnTo>
                <a:lnTo>
                  <a:pt x="37" y="13"/>
                </a:lnTo>
                <a:lnTo>
                  <a:pt x="37" y="14"/>
                </a:lnTo>
                <a:lnTo>
                  <a:pt x="37" y="16"/>
                </a:lnTo>
                <a:lnTo>
                  <a:pt x="37" y="17"/>
                </a:lnTo>
                <a:lnTo>
                  <a:pt x="38" y="18"/>
                </a:lnTo>
                <a:lnTo>
                  <a:pt x="38" y="20"/>
                </a:lnTo>
                <a:lnTo>
                  <a:pt x="38" y="21"/>
                </a:lnTo>
                <a:lnTo>
                  <a:pt x="38" y="23"/>
                </a:lnTo>
                <a:lnTo>
                  <a:pt x="38" y="24"/>
                </a:lnTo>
                <a:lnTo>
                  <a:pt x="40" y="27"/>
                </a:lnTo>
                <a:lnTo>
                  <a:pt x="40" y="28"/>
                </a:lnTo>
                <a:lnTo>
                  <a:pt x="40" y="30"/>
                </a:lnTo>
                <a:lnTo>
                  <a:pt x="40" y="31"/>
                </a:lnTo>
                <a:lnTo>
                  <a:pt x="41" y="34"/>
                </a:lnTo>
                <a:lnTo>
                  <a:pt x="41" y="35"/>
                </a:lnTo>
                <a:lnTo>
                  <a:pt x="41" y="37"/>
                </a:lnTo>
                <a:lnTo>
                  <a:pt x="41" y="40"/>
                </a:lnTo>
                <a:lnTo>
                  <a:pt x="41" y="41"/>
                </a:lnTo>
                <a:lnTo>
                  <a:pt x="43" y="42"/>
                </a:lnTo>
                <a:lnTo>
                  <a:pt x="43" y="45"/>
                </a:lnTo>
                <a:lnTo>
                  <a:pt x="43" y="47"/>
                </a:lnTo>
                <a:lnTo>
                  <a:pt x="43" y="50"/>
                </a:lnTo>
                <a:lnTo>
                  <a:pt x="44" y="51"/>
                </a:lnTo>
                <a:lnTo>
                  <a:pt x="44" y="54"/>
                </a:lnTo>
                <a:lnTo>
                  <a:pt x="44" y="57"/>
                </a:lnTo>
                <a:lnTo>
                  <a:pt x="44" y="58"/>
                </a:lnTo>
                <a:lnTo>
                  <a:pt x="46" y="61"/>
                </a:lnTo>
                <a:lnTo>
                  <a:pt x="46" y="64"/>
                </a:lnTo>
                <a:lnTo>
                  <a:pt x="46" y="65"/>
                </a:lnTo>
                <a:lnTo>
                  <a:pt x="46" y="68"/>
                </a:lnTo>
                <a:lnTo>
                  <a:pt x="46" y="71"/>
                </a:lnTo>
                <a:lnTo>
                  <a:pt x="47" y="72"/>
                </a:lnTo>
                <a:lnTo>
                  <a:pt x="47" y="75"/>
                </a:lnTo>
                <a:lnTo>
                  <a:pt x="47" y="78"/>
                </a:lnTo>
                <a:lnTo>
                  <a:pt x="47" y="81"/>
                </a:lnTo>
                <a:lnTo>
                  <a:pt x="48" y="82"/>
                </a:lnTo>
                <a:lnTo>
                  <a:pt x="48" y="85"/>
                </a:lnTo>
                <a:lnTo>
                  <a:pt x="48" y="88"/>
                </a:lnTo>
                <a:lnTo>
                  <a:pt x="48" y="91"/>
                </a:lnTo>
                <a:lnTo>
                  <a:pt x="48" y="93"/>
                </a:lnTo>
                <a:lnTo>
                  <a:pt x="50" y="96"/>
                </a:lnTo>
                <a:lnTo>
                  <a:pt x="50" y="98"/>
                </a:lnTo>
                <a:lnTo>
                  <a:pt x="50" y="100"/>
                </a:lnTo>
                <a:lnTo>
                  <a:pt x="50" y="103"/>
                </a:lnTo>
                <a:lnTo>
                  <a:pt x="51" y="106"/>
                </a:lnTo>
                <a:lnTo>
                  <a:pt x="51" y="109"/>
                </a:lnTo>
                <a:lnTo>
                  <a:pt x="51" y="112"/>
                </a:lnTo>
                <a:lnTo>
                  <a:pt x="51" y="113"/>
                </a:lnTo>
                <a:lnTo>
                  <a:pt x="51" y="116"/>
                </a:lnTo>
                <a:lnTo>
                  <a:pt x="53" y="119"/>
                </a:lnTo>
                <a:lnTo>
                  <a:pt x="53" y="122"/>
                </a:lnTo>
                <a:lnTo>
                  <a:pt x="53" y="125"/>
                </a:lnTo>
                <a:lnTo>
                  <a:pt x="53" y="126"/>
                </a:lnTo>
                <a:lnTo>
                  <a:pt x="54" y="129"/>
                </a:lnTo>
                <a:lnTo>
                  <a:pt x="54" y="132"/>
                </a:lnTo>
                <a:lnTo>
                  <a:pt x="54" y="134"/>
                </a:lnTo>
                <a:lnTo>
                  <a:pt x="54" y="136"/>
                </a:lnTo>
                <a:lnTo>
                  <a:pt x="55" y="139"/>
                </a:lnTo>
                <a:lnTo>
                  <a:pt x="55" y="142"/>
                </a:lnTo>
                <a:lnTo>
                  <a:pt x="55" y="143"/>
                </a:lnTo>
                <a:lnTo>
                  <a:pt x="55" y="146"/>
                </a:lnTo>
                <a:lnTo>
                  <a:pt x="55" y="149"/>
                </a:lnTo>
                <a:lnTo>
                  <a:pt x="57" y="150"/>
                </a:lnTo>
                <a:lnTo>
                  <a:pt x="57" y="153"/>
                </a:lnTo>
                <a:lnTo>
                  <a:pt x="57" y="154"/>
                </a:lnTo>
                <a:lnTo>
                  <a:pt x="57" y="156"/>
                </a:lnTo>
                <a:lnTo>
                  <a:pt x="58" y="159"/>
                </a:lnTo>
                <a:lnTo>
                  <a:pt x="58" y="160"/>
                </a:lnTo>
                <a:lnTo>
                  <a:pt x="58" y="161"/>
                </a:lnTo>
                <a:lnTo>
                  <a:pt x="58" y="164"/>
                </a:lnTo>
                <a:lnTo>
                  <a:pt x="58" y="166"/>
                </a:lnTo>
                <a:lnTo>
                  <a:pt x="60" y="167"/>
                </a:lnTo>
                <a:lnTo>
                  <a:pt x="60" y="168"/>
                </a:lnTo>
                <a:lnTo>
                  <a:pt x="60" y="170"/>
                </a:lnTo>
                <a:lnTo>
                  <a:pt x="60" y="170"/>
                </a:lnTo>
                <a:lnTo>
                  <a:pt x="61" y="171"/>
                </a:lnTo>
                <a:lnTo>
                  <a:pt x="61" y="173"/>
                </a:lnTo>
                <a:lnTo>
                  <a:pt x="61" y="173"/>
                </a:lnTo>
                <a:lnTo>
                  <a:pt x="61" y="174"/>
                </a:lnTo>
                <a:lnTo>
                  <a:pt x="63" y="174"/>
                </a:lnTo>
                <a:lnTo>
                  <a:pt x="63" y="174"/>
                </a:lnTo>
                <a:lnTo>
                  <a:pt x="63" y="176"/>
                </a:lnTo>
                <a:lnTo>
                  <a:pt x="63" y="176"/>
                </a:lnTo>
                <a:lnTo>
                  <a:pt x="63" y="176"/>
                </a:lnTo>
                <a:lnTo>
                  <a:pt x="64" y="176"/>
                </a:lnTo>
                <a:lnTo>
                  <a:pt x="64" y="176"/>
                </a:lnTo>
                <a:lnTo>
                  <a:pt x="64" y="174"/>
                </a:lnTo>
                <a:lnTo>
                  <a:pt x="64" y="174"/>
                </a:lnTo>
                <a:lnTo>
                  <a:pt x="65" y="174"/>
                </a:lnTo>
                <a:lnTo>
                  <a:pt x="65" y="173"/>
                </a:lnTo>
                <a:lnTo>
                  <a:pt x="65" y="173"/>
                </a:lnTo>
                <a:lnTo>
                  <a:pt x="65" y="171"/>
                </a:lnTo>
                <a:lnTo>
                  <a:pt x="65" y="170"/>
                </a:lnTo>
                <a:lnTo>
                  <a:pt x="67" y="170"/>
                </a:lnTo>
                <a:lnTo>
                  <a:pt x="67" y="168"/>
                </a:lnTo>
                <a:lnTo>
                  <a:pt x="67" y="167"/>
                </a:lnTo>
                <a:lnTo>
                  <a:pt x="67" y="167"/>
                </a:lnTo>
                <a:lnTo>
                  <a:pt x="68" y="166"/>
                </a:lnTo>
                <a:lnTo>
                  <a:pt x="68" y="164"/>
                </a:lnTo>
                <a:lnTo>
                  <a:pt x="68" y="163"/>
                </a:lnTo>
                <a:lnTo>
                  <a:pt x="68" y="161"/>
                </a:lnTo>
                <a:lnTo>
                  <a:pt x="70" y="160"/>
                </a:lnTo>
                <a:lnTo>
                  <a:pt x="70" y="159"/>
                </a:lnTo>
                <a:lnTo>
                  <a:pt x="70" y="157"/>
                </a:lnTo>
                <a:lnTo>
                  <a:pt x="70" y="157"/>
                </a:lnTo>
                <a:lnTo>
                  <a:pt x="70" y="156"/>
                </a:lnTo>
                <a:lnTo>
                  <a:pt x="71" y="154"/>
                </a:lnTo>
                <a:lnTo>
                  <a:pt x="71" y="153"/>
                </a:lnTo>
                <a:lnTo>
                  <a:pt x="71" y="151"/>
                </a:lnTo>
                <a:lnTo>
                  <a:pt x="71" y="150"/>
                </a:lnTo>
                <a:lnTo>
                  <a:pt x="72" y="149"/>
                </a:lnTo>
                <a:lnTo>
                  <a:pt x="72" y="147"/>
                </a:lnTo>
                <a:lnTo>
                  <a:pt x="72" y="146"/>
                </a:lnTo>
                <a:lnTo>
                  <a:pt x="72" y="146"/>
                </a:lnTo>
                <a:lnTo>
                  <a:pt x="72" y="144"/>
                </a:lnTo>
                <a:lnTo>
                  <a:pt x="74" y="143"/>
                </a:lnTo>
                <a:lnTo>
                  <a:pt x="74" y="142"/>
                </a:lnTo>
                <a:lnTo>
                  <a:pt x="74" y="140"/>
                </a:lnTo>
                <a:lnTo>
                  <a:pt x="74" y="139"/>
                </a:lnTo>
                <a:lnTo>
                  <a:pt x="75" y="139"/>
                </a:lnTo>
                <a:lnTo>
                  <a:pt x="75" y="137"/>
                </a:lnTo>
                <a:lnTo>
                  <a:pt x="75" y="136"/>
                </a:lnTo>
                <a:lnTo>
                  <a:pt x="75" y="136"/>
                </a:lnTo>
                <a:lnTo>
                  <a:pt x="77" y="134"/>
                </a:lnTo>
                <a:lnTo>
                  <a:pt x="77" y="133"/>
                </a:lnTo>
                <a:lnTo>
                  <a:pt x="77" y="133"/>
                </a:lnTo>
                <a:lnTo>
                  <a:pt x="77" y="132"/>
                </a:lnTo>
                <a:lnTo>
                  <a:pt x="77" y="130"/>
                </a:lnTo>
                <a:lnTo>
                  <a:pt x="78" y="130"/>
                </a:lnTo>
                <a:lnTo>
                  <a:pt x="78" y="129"/>
                </a:lnTo>
                <a:lnTo>
                  <a:pt x="78" y="129"/>
                </a:lnTo>
                <a:lnTo>
                  <a:pt x="78" y="127"/>
                </a:lnTo>
                <a:lnTo>
                  <a:pt x="80" y="127"/>
                </a:lnTo>
                <a:lnTo>
                  <a:pt x="80" y="126"/>
                </a:lnTo>
                <a:lnTo>
                  <a:pt x="80" y="126"/>
                </a:lnTo>
                <a:lnTo>
                  <a:pt x="80" y="126"/>
                </a:lnTo>
                <a:lnTo>
                  <a:pt x="80" y="125"/>
                </a:lnTo>
                <a:lnTo>
                  <a:pt x="81" y="125"/>
                </a:lnTo>
                <a:lnTo>
                  <a:pt x="81" y="125"/>
                </a:lnTo>
                <a:lnTo>
                  <a:pt x="81" y="123"/>
                </a:lnTo>
                <a:lnTo>
                  <a:pt x="81" y="123"/>
                </a:lnTo>
                <a:lnTo>
                  <a:pt x="82" y="123"/>
                </a:lnTo>
                <a:lnTo>
                  <a:pt x="82" y="123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4" y="122"/>
                </a:lnTo>
                <a:lnTo>
                  <a:pt x="84" y="122"/>
                </a:lnTo>
                <a:lnTo>
                  <a:pt x="84" y="122"/>
                </a:lnTo>
                <a:lnTo>
                  <a:pt x="84" y="122"/>
                </a:lnTo>
                <a:lnTo>
                  <a:pt x="85" y="122"/>
                </a:lnTo>
                <a:lnTo>
                  <a:pt x="85" y="122"/>
                </a:lnTo>
                <a:lnTo>
                  <a:pt x="85" y="122"/>
                </a:lnTo>
                <a:lnTo>
                  <a:pt x="85" y="122"/>
                </a:lnTo>
                <a:lnTo>
                  <a:pt x="87" y="122"/>
                </a:lnTo>
                <a:lnTo>
                  <a:pt x="87" y="122"/>
                </a:lnTo>
                <a:lnTo>
                  <a:pt x="87" y="123"/>
                </a:lnTo>
                <a:lnTo>
                  <a:pt x="87" y="123"/>
                </a:lnTo>
                <a:lnTo>
                  <a:pt x="87" y="123"/>
                </a:lnTo>
                <a:lnTo>
                  <a:pt x="88" y="123"/>
                </a:lnTo>
                <a:lnTo>
                  <a:pt x="88" y="123"/>
                </a:lnTo>
                <a:lnTo>
                  <a:pt x="88" y="125"/>
                </a:lnTo>
                <a:lnTo>
                  <a:pt x="88" y="125"/>
                </a:lnTo>
                <a:lnTo>
                  <a:pt x="89" y="125"/>
                </a:lnTo>
                <a:lnTo>
                  <a:pt x="89" y="126"/>
                </a:lnTo>
                <a:lnTo>
                  <a:pt x="89" y="126"/>
                </a:lnTo>
                <a:lnTo>
                  <a:pt x="89" y="126"/>
                </a:lnTo>
                <a:lnTo>
                  <a:pt x="89" y="127"/>
                </a:lnTo>
                <a:lnTo>
                  <a:pt x="91" y="127"/>
                </a:lnTo>
                <a:lnTo>
                  <a:pt x="91" y="129"/>
                </a:lnTo>
                <a:lnTo>
                  <a:pt x="91" y="129"/>
                </a:lnTo>
                <a:lnTo>
                  <a:pt x="91" y="129"/>
                </a:lnTo>
                <a:lnTo>
                  <a:pt x="92" y="130"/>
                </a:lnTo>
                <a:lnTo>
                  <a:pt x="92" y="130"/>
                </a:lnTo>
                <a:lnTo>
                  <a:pt x="92" y="132"/>
                </a:lnTo>
                <a:lnTo>
                  <a:pt x="92" y="132"/>
                </a:lnTo>
                <a:lnTo>
                  <a:pt x="94" y="133"/>
                </a:lnTo>
                <a:lnTo>
                  <a:pt x="94" y="133"/>
                </a:lnTo>
                <a:lnTo>
                  <a:pt x="94" y="134"/>
                </a:lnTo>
                <a:lnTo>
                  <a:pt x="94" y="134"/>
                </a:lnTo>
                <a:lnTo>
                  <a:pt x="94" y="136"/>
                </a:lnTo>
                <a:lnTo>
                  <a:pt x="95" y="137"/>
                </a:lnTo>
                <a:lnTo>
                  <a:pt x="95" y="137"/>
                </a:lnTo>
                <a:lnTo>
                  <a:pt x="95" y="139"/>
                </a:lnTo>
                <a:lnTo>
                  <a:pt x="95" y="139"/>
                </a:lnTo>
                <a:lnTo>
                  <a:pt x="97" y="140"/>
                </a:lnTo>
                <a:lnTo>
                  <a:pt x="97" y="142"/>
                </a:lnTo>
                <a:lnTo>
                  <a:pt x="97" y="142"/>
                </a:lnTo>
                <a:lnTo>
                  <a:pt x="97" y="143"/>
                </a:lnTo>
                <a:lnTo>
                  <a:pt x="97" y="144"/>
                </a:lnTo>
                <a:lnTo>
                  <a:pt x="98" y="144"/>
                </a:lnTo>
                <a:lnTo>
                  <a:pt x="98" y="146"/>
                </a:lnTo>
                <a:lnTo>
                  <a:pt x="98" y="146"/>
                </a:lnTo>
                <a:lnTo>
                  <a:pt x="98" y="147"/>
                </a:lnTo>
                <a:lnTo>
                  <a:pt x="99" y="149"/>
                </a:lnTo>
                <a:lnTo>
                  <a:pt x="99" y="149"/>
                </a:lnTo>
                <a:lnTo>
                  <a:pt x="99" y="150"/>
                </a:lnTo>
                <a:lnTo>
                  <a:pt x="99" y="150"/>
                </a:lnTo>
                <a:lnTo>
                  <a:pt x="101" y="151"/>
                </a:lnTo>
                <a:lnTo>
                  <a:pt x="101" y="153"/>
                </a:lnTo>
                <a:lnTo>
                  <a:pt x="101" y="153"/>
                </a:lnTo>
                <a:lnTo>
                  <a:pt x="101" y="154"/>
                </a:lnTo>
                <a:lnTo>
                  <a:pt x="102" y="154"/>
                </a:lnTo>
                <a:lnTo>
                  <a:pt x="102" y="156"/>
                </a:lnTo>
                <a:lnTo>
                  <a:pt x="102" y="157"/>
                </a:lnTo>
                <a:lnTo>
                  <a:pt x="102" y="157"/>
                </a:lnTo>
                <a:lnTo>
                  <a:pt x="102" y="159"/>
                </a:lnTo>
                <a:lnTo>
                  <a:pt x="104" y="159"/>
                </a:lnTo>
                <a:lnTo>
                  <a:pt x="104" y="160"/>
                </a:lnTo>
                <a:lnTo>
                  <a:pt x="104" y="160"/>
                </a:lnTo>
                <a:lnTo>
                  <a:pt x="104" y="161"/>
                </a:lnTo>
                <a:lnTo>
                  <a:pt x="105" y="161"/>
                </a:lnTo>
                <a:lnTo>
                  <a:pt x="105" y="163"/>
                </a:lnTo>
                <a:lnTo>
                  <a:pt x="105" y="163"/>
                </a:lnTo>
                <a:lnTo>
                  <a:pt x="105" y="163"/>
                </a:lnTo>
                <a:lnTo>
                  <a:pt x="105" y="164"/>
                </a:lnTo>
                <a:lnTo>
                  <a:pt x="106" y="164"/>
                </a:lnTo>
                <a:lnTo>
                  <a:pt x="106" y="166"/>
                </a:lnTo>
                <a:lnTo>
                  <a:pt x="106" y="166"/>
                </a:lnTo>
                <a:lnTo>
                  <a:pt x="106" y="166"/>
                </a:lnTo>
                <a:lnTo>
                  <a:pt x="108" y="166"/>
                </a:lnTo>
                <a:lnTo>
                  <a:pt x="108" y="167"/>
                </a:lnTo>
                <a:lnTo>
                  <a:pt x="108" y="167"/>
                </a:lnTo>
                <a:lnTo>
                  <a:pt x="108" y="167"/>
                </a:lnTo>
                <a:lnTo>
                  <a:pt x="109" y="167"/>
                </a:lnTo>
                <a:lnTo>
                  <a:pt x="109" y="168"/>
                </a:lnTo>
                <a:lnTo>
                  <a:pt x="109" y="168"/>
                </a:lnTo>
                <a:lnTo>
                  <a:pt x="109" y="168"/>
                </a:lnTo>
                <a:lnTo>
                  <a:pt x="109" y="168"/>
                </a:lnTo>
                <a:lnTo>
                  <a:pt x="111" y="168"/>
                </a:lnTo>
                <a:lnTo>
                  <a:pt x="111" y="168"/>
                </a:lnTo>
                <a:lnTo>
                  <a:pt x="111" y="168"/>
                </a:lnTo>
                <a:lnTo>
                  <a:pt x="111" y="168"/>
                </a:lnTo>
                <a:lnTo>
                  <a:pt x="112" y="168"/>
                </a:lnTo>
                <a:lnTo>
                  <a:pt x="112" y="168"/>
                </a:lnTo>
                <a:lnTo>
                  <a:pt x="112" y="168"/>
                </a:lnTo>
                <a:lnTo>
                  <a:pt x="112" y="168"/>
                </a:lnTo>
                <a:lnTo>
                  <a:pt x="112" y="168"/>
                </a:lnTo>
                <a:lnTo>
                  <a:pt x="114" y="168"/>
                </a:lnTo>
                <a:lnTo>
                  <a:pt x="114" y="168"/>
                </a:lnTo>
                <a:lnTo>
                  <a:pt x="114" y="168"/>
                </a:lnTo>
                <a:lnTo>
                  <a:pt x="114" y="168"/>
                </a:lnTo>
                <a:lnTo>
                  <a:pt x="115" y="168"/>
                </a:lnTo>
                <a:lnTo>
                  <a:pt x="115" y="168"/>
                </a:lnTo>
                <a:lnTo>
                  <a:pt x="115" y="167"/>
                </a:lnTo>
                <a:lnTo>
                  <a:pt x="115" y="167"/>
                </a:lnTo>
                <a:lnTo>
                  <a:pt x="116" y="167"/>
                </a:lnTo>
                <a:lnTo>
                  <a:pt x="116" y="167"/>
                </a:lnTo>
                <a:lnTo>
                  <a:pt x="116" y="167"/>
                </a:lnTo>
                <a:lnTo>
                  <a:pt x="116" y="167"/>
                </a:lnTo>
                <a:lnTo>
                  <a:pt x="116" y="166"/>
                </a:lnTo>
                <a:lnTo>
                  <a:pt x="118" y="166"/>
                </a:lnTo>
                <a:lnTo>
                  <a:pt x="118" y="166"/>
                </a:lnTo>
                <a:lnTo>
                  <a:pt x="118" y="166"/>
                </a:lnTo>
                <a:lnTo>
                  <a:pt x="118" y="166"/>
                </a:lnTo>
                <a:lnTo>
                  <a:pt x="119" y="164"/>
                </a:lnTo>
                <a:lnTo>
                  <a:pt x="119" y="164"/>
                </a:lnTo>
                <a:lnTo>
                  <a:pt x="119" y="164"/>
                </a:lnTo>
                <a:lnTo>
                  <a:pt x="119" y="164"/>
                </a:lnTo>
                <a:lnTo>
                  <a:pt x="119" y="164"/>
                </a:lnTo>
                <a:lnTo>
                  <a:pt x="121" y="164"/>
                </a:lnTo>
                <a:lnTo>
                  <a:pt x="121" y="163"/>
                </a:lnTo>
                <a:lnTo>
                  <a:pt x="121" y="163"/>
                </a:lnTo>
                <a:lnTo>
                  <a:pt x="121" y="163"/>
                </a:lnTo>
                <a:lnTo>
                  <a:pt x="122" y="163"/>
                </a:lnTo>
                <a:lnTo>
                  <a:pt x="122" y="163"/>
                </a:lnTo>
                <a:lnTo>
                  <a:pt x="122" y="163"/>
                </a:lnTo>
                <a:lnTo>
                  <a:pt x="122" y="161"/>
                </a:lnTo>
                <a:lnTo>
                  <a:pt x="123" y="161"/>
                </a:lnTo>
                <a:lnTo>
                  <a:pt x="123" y="161"/>
                </a:lnTo>
                <a:lnTo>
                  <a:pt x="123" y="161"/>
                </a:lnTo>
                <a:lnTo>
                  <a:pt x="123" y="161"/>
                </a:lnTo>
                <a:lnTo>
                  <a:pt x="123" y="161"/>
                </a:lnTo>
                <a:lnTo>
                  <a:pt x="125" y="161"/>
                </a:lnTo>
                <a:lnTo>
                  <a:pt x="125" y="161"/>
                </a:lnTo>
                <a:lnTo>
                  <a:pt x="125" y="161"/>
                </a:lnTo>
                <a:lnTo>
                  <a:pt x="125" y="161"/>
                </a:lnTo>
                <a:lnTo>
                  <a:pt x="126" y="160"/>
                </a:lnTo>
                <a:lnTo>
                  <a:pt x="126" y="160"/>
                </a:lnTo>
                <a:lnTo>
                  <a:pt x="126" y="160"/>
                </a:lnTo>
                <a:lnTo>
                  <a:pt x="126" y="160"/>
                </a:lnTo>
                <a:lnTo>
                  <a:pt x="126" y="160"/>
                </a:lnTo>
                <a:lnTo>
                  <a:pt x="128" y="160"/>
                </a:lnTo>
                <a:lnTo>
                  <a:pt x="128" y="160"/>
                </a:lnTo>
                <a:lnTo>
                  <a:pt x="128" y="160"/>
                </a:lnTo>
                <a:lnTo>
                  <a:pt x="128" y="160"/>
                </a:lnTo>
                <a:lnTo>
                  <a:pt x="129" y="161"/>
                </a:lnTo>
                <a:lnTo>
                  <a:pt x="129" y="161"/>
                </a:lnTo>
                <a:lnTo>
                  <a:pt x="129" y="161"/>
                </a:lnTo>
                <a:lnTo>
                  <a:pt x="129" y="161"/>
                </a:lnTo>
                <a:lnTo>
                  <a:pt x="129" y="161"/>
                </a:lnTo>
                <a:lnTo>
                  <a:pt x="130" y="161"/>
                </a:lnTo>
                <a:lnTo>
                  <a:pt x="130" y="161"/>
                </a:lnTo>
                <a:lnTo>
                  <a:pt x="130" y="161"/>
                </a:lnTo>
                <a:lnTo>
                  <a:pt x="130" y="161"/>
                </a:lnTo>
                <a:lnTo>
                  <a:pt x="132" y="163"/>
                </a:lnTo>
                <a:lnTo>
                  <a:pt x="132" y="163"/>
                </a:lnTo>
                <a:lnTo>
                  <a:pt x="132" y="163"/>
                </a:lnTo>
                <a:lnTo>
                  <a:pt x="132" y="163"/>
                </a:lnTo>
                <a:lnTo>
                  <a:pt x="133" y="163"/>
                </a:lnTo>
                <a:lnTo>
                  <a:pt x="133" y="164"/>
                </a:lnTo>
                <a:lnTo>
                  <a:pt x="133" y="164"/>
                </a:lnTo>
                <a:lnTo>
                  <a:pt x="133" y="164"/>
                </a:lnTo>
                <a:lnTo>
                  <a:pt x="133" y="164"/>
                </a:lnTo>
                <a:lnTo>
                  <a:pt x="135" y="166"/>
                </a:lnTo>
                <a:lnTo>
                  <a:pt x="135" y="166"/>
                </a:lnTo>
                <a:lnTo>
                  <a:pt x="135" y="166"/>
                </a:lnTo>
                <a:lnTo>
                  <a:pt x="135" y="166"/>
                </a:lnTo>
                <a:lnTo>
                  <a:pt x="136" y="167"/>
                </a:lnTo>
                <a:lnTo>
                  <a:pt x="136" y="167"/>
                </a:lnTo>
                <a:lnTo>
                  <a:pt x="136" y="167"/>
                </a:lnTo>
                <a:lnTo>
                  <a:pt x="136" y="168"/>
                </a:lnTo>
                <a:lnTo>
                  <a:pt x="136" y="168"/>
                </a:lnTo>
                <a:lnTo>
                  <a:pt x="138" y="168"/>
                </a:lnTo>
                <a:lnTo>
                  <a:pt x="138" y="170"/>
                </a:lnTo>
                <a:lnTo>
                  <a:pt x="138" y="170"/>
                </a:lnTo>
                <a:lnTo>
                  <a:pt x="138" y="170"/>
                </a:lnTo>
                <a:lnTo>
                  <a:pt x="139" y="171"/>
                </a:lnTo>
                <a:lnTo>
                  <a:pt x="139" y="171"/>
                </a:lnTo>
                <a:lnTo>
                  <a:pt x="139" y="173"/>
                </a:lnTo>
                <a:lnTo>
                  <a:pt x="139" y="173"/>
                </a:lnTo>
                <a:lnTo>
                  <a:pt x="140" y="173"/>
                </a:lnTo>
                <a:lnTo>
                  <a:pt x="140" y="174"/>
                </a:lnTo>
                <a:lnTo>
                  <a:pt x="140" y="174"/>
                </a:lnTo>
                <a:lnTo>
                  <a:pt x="140" y="176"/>
                </a:lnTo>
                <a:lnTo>
                  <a:pt x="140" y="176"/>
                </a:lnTo>
                <a:lnTo>
                  <a:pt x="142" y="177"/>
                </a:lnTo>
                <a:lnTo>
                  <a:pt x="142" y="177"/>
                </a:lnTo>
                <a:lnTo>
                  <a:pt x="142" y="177"/>
                </a:lnTo>
                <a:lnTo>
                  <a:pt x="142" y="178"/>
                </a:lnTo>
                <a:lnTo>
                  <a:pt x="143" y="178"/>
                </a:lnTo>
                <a:lnTo>
                  <a:pt x="143" y="180"/>
                </a:lnTo>
                <a:lnTo>
                  <a:pt x="143" y="180"/>
                </a:lnTo>
                <a:lnTo>
                  <a:pt x="143" y="180"/>
                </a:lnTo>
                <a:lnTo>
                  <a:pt x="143" y="181"/>
                </a:lnTo>
                <a:lnTo>
                  <a:pt x="145" y="181"/>
                </a:lnTo>
                <a:lnTo>
                  <a:pt x="145" y="183"/>
                </a:lnTo>
                <a:lnTo>
                  <a:pt x="145" y="183"/>
                </a:lnTo>
                <a:lnTo>
                  <a:pt x="145" y="184"/>
                </a:lnTo>
                <a:lnTo>
                  <a:pt x="146" y="184"/>
                </a:lnTo>
                <a:lnTo>
                  <a:pt x="146" y="184"/>
                </a:lnTo>
                <a:lnTo>
                  <a:pt x="146" y="185"/>
                </a:lnTo>
                <a:lnTo>
                  <a:pt x="146" y="185"/>
                </a:lnTo>
                <a:lnTo>
                  <a:pt x="147" y="187"/>
                </a:lnTo>
                <a:lnTo>
                  <a:pt x="147" y="187"/>
                </a:lnTo>
                <a:lnTo>
                  <a:pt x="147" y="187"/>
                </a:lnTo>
                <a:lnTo>
                  <a:pt x="147" y="188"/>
                </a:lnTo>
                <a:lnTo>
                  <a:pt x="147" y="188"/>
                </a:lnTo>
                <a:lnTo>
                  <a:pt x="149" y="188"/>
                </a:lnTo>
                <a:lnTo>
                  <a:pt x="149" y="190"/>
                </a:lnTo>
                <a:lnTo>
                  <a:pt x="149" y="190"/>
                </a:lnTo>
                <a:lnTo>
                  <a:pt x="149" y="190"/>
                </a:lnTo>
                <a:lnTo>
                  <a:pt x="150" y="190"/>
                </a:lnTo>
                <a:lnTo>
                  <a:pt x="150" y="191"/>
                </a:lnTo>
                <a:lnTo>
                  <a:pt x="150" y="191"/>
                </a:lnTo>
                <a:lnTo>
                  <a:pt x="150" y="191"/>
                </a:lnTo>
                <a:lnTo>
                  <a:pt x="150" y="193"/>
                </a:lnTo>
                <a:lnTo>
                  <a:pt x="152" y="193"/>
                </a:lnTo>
                <a:lnTo>
                  <a:pt x="152" y="193"/>
                </a:lnTo>
                <a:lnTo>
                  <a:pt x="152" y="193"/>
                </a:lnTo>
                <a:lnTo>
                  <a:pt x="152" y="193"/>
                </a:lnTo>
                <a:lnTo>
                  <a:pt x="153" y="194"/>
                </a:lnTo>
                <a:lnTo>
                  <a:pt x="153" y="194"/>
                </a:lnTo>
                <a:lnTo>
                  <a:pt x="153" y="194"/>
                </a:lnTo>
                <a:lnTo>
                  <a:pt x="153" y="194"/>
                </a:lnTo>
                <a:lnTo>
                  <a:pt x="155" y="194"/>
                </a:lnTo>
                <a:lnTo>
                  <a:pt x="155" y="194"/>
                </a:lnTo>
                <a:lnTo>
                  <a:pt x="155" y="194"/>
                </a:lnTo>
                <a:lnTo>
                  <a:pt x="155" y="194"/>
                </a:lnTo>
                <a:lnTo>
                  <a:pt x="155" y="194"/>
                </a:lnTo>
                <a:lnTo>
                  <a:pt x="156" y="195"/>
                </a:lnTo>
                <a:lnTo>
                  <a:pt x="156" y="195"/>
                </a:lnTo>
                <a:lnTo>
                  <a:pt x="156" y="195"/>
                </a:lnTo>
                <a:lnTo>
                  <a:pt x="156" y="195"/>
                </a:lnTo>
                <a:lnTo>
                  <a:pt x="157" y="195"/>
                </a:lnTo>
                <a:lnTo>
                  <a:pt x="157" y="195"/>
                </a:lnTo>
                <a:lnTo>
                  <a:pt x="157" y="195"/>
                </a:lnTo>
                <a:lnTo>
                  <a:pt x="157" y="195"/>
                </a:lnTo>
                <a:lnTo>
                  <a:pt x="157" y="195"/>
                </a:lnTo>
                <a:lnTo>
                  <a:pt x="159" y="195"/>
                </a:lnTo>
                <a:lnTo>
                  <a:pt x="159" y="194"/>
                </a:lnTo>
                <a:lnTo>
                  <a:pt x="159" y="194"/>
                </a:lnTo>
                <a:lnTo>
                  <a:pt x="159" y="194"/>
                </a:lnTo>
                <a:lnTo>
                  <a:pt x="160" y="194"/>
                </a:lnTo>
                <a:lnTo>
                  <a:pt x="160" y="194"/>
                </a:lnTo>
                <a:lnTo>
                  <a:pt x="160" y="194"/>
                </a:lnTo>
                <a:lnTo>
                  <a:pt x="160" y="194"/>
                </a:lnTo>
                <a:lnTo>
                  <a:pt x="160" y="194"/>
                </a:lnTo>
                <a:lnTo>
                  <a:pt x="162" y="194"/>
                </a:lnTo>
                <a:lnTo>
                  <a:pt x="162" y="194"/>
                </a:lnTo>
                <a:lnTo>
                  <a:pt x="162" y="194"/>
                </a:lnTo>
                <a:lnTo>
                  <a:pt x="162" y="194"/>
                </a:lnTo>
                <a:lnTo>
                  <a:pt x="163" y="194"/>
                </a:lnTo>
                <a:lnTo>
                  <a:pt x="163" y="193"/>
                </a:lnTo>
                <a:lnTo>
                  <a:pt x="163" y="193"/>
                </a:lnTo>
                <a:lnTo>
                  <a:pt x="163" y="193"/>
                </a:lnTo>
                <a:lnTo>
                  <a:pt x="164" y="193"/>
                </a:lnTo>
                <a:lnTo>
                  <a:pt x="164" y="193"/>
                </a:lnTo>
                <a:lnTo>
                  <a:pt x="164" y="193"/>
                </a:lnTo>
                <a:lnTo>
                  <a:pt x="164" y="193"/>
                </a:lnTo>
                <a:lnTo>
                  <a:pt x="164" y="193"/>
                </a:lnTo>
                <a:lnTo>
                  <a:pt x="166" y="193"/>
                </a:lnTo>
                <a:lnTo>
                  <a:pt x="166" y="193"/>
                </a:lnTo>
                <a:lnTo>
                  <a:pt x="166" y="193"/>
                </a:lnTo>
                <a:lnTo>
                  <a:pt x="166" y="193"/>
                </a:lnTo>
                <a:lnTo>
                  <a:pt x="167" y="193"/>
                </a:lnTo>
                <a:lnTo>
                  <a:pt x="167" y="191"/>
                </a:lnTo>
                <a:lnTo>
                  <a:pt x="167" y="191"/>
                </a:lnTo>
                <a:lnTo>
                  <a:pt x="167" y="191"/>
                </a:lnTo>
                <a:lnTo>
                  <a:pt x="167" y="191"/>
                </a:lnTo>
                <a:lnTo>
                  <a:pt x="169" y="191"/>
                </a:lnTo>
                <a:lnTo>
                  <a:pt x="169" y="191"/>
                </a:lnTo>
                <a:lnTo>
                  <a:pt x="169" y="191"/>
                </a:lnTo>
                <a:lnTo>
                  <a:pt x="169" y="191"/>
                </a:lnTo>
                <a:lnTo>
                  <a:pt x="170" y="191"/>
                </a:lnTo>
                <a:lnTo>
                  <a:pt x="170" y="191"/>
                </a:lnTo>
                <a:lnTo>
                  <a:pt x="170" y="191"/>
                </a:lnTo>
                <a:lnTo>
                  <a:pt x="170" y="191"/>
                </a:lnTo>
                <a:lnTo>
                  <a:pt x="172" y="191"/>
                </a:lnTo>
                <a:lnTo>
                  <a:pt x="172" y="191"/>
                </a:lnTo>
                <a:lnTo>
                  <a:pt x="172" y="191"/>
                </a:lnTo>
                <a:lnTo>
                  <a:pt x="172" y="193"/>
                </a:lnTo>
                <a:lnTo>
                  <a:pt x="172" y="193"/>
                </a:lnTo>
                <a:lnTo>
                  <a:pt x="173" y="193"/>
                </a:lnTo>
                <a:lnTo>
                  <a:pt x="173" y="193"/>
                </a:lnTo>
                <a:lnTo>
                  <a:pt x="173" y="193"/>
                </a:lnTo>
                <a:lnTo>
                  <a:pt x="173" y="193"/>
                </a:lnTo>
                <a:lnTo>
                  <a:pt x="174" y="193"/>
                </a:lnTo>
                <a:lnTo>
                  <a:pt x="174" y="193"/>
                </a:lnTo>
                <a:lnTo>
                  <a:pt x="174" y="193"/>
                </a:lnTo>
                <a:lnTo>
                  <a:pt x="174" y="193"/>
                </a:lnTo>
                <a:lnTo>
                  <a:pt x="174" y="193"/>
                </a:lnTo>
                <a:lnTo>
                  <a:pt x="176" y="194"/>
                </a:lnTo>
                <a:lnTo>
                  <a:pt x="176" y="194"/>
                </a:lnTo>
                <a:lnTo>
                  <a:pt x="176" y="194"/>
                </a:lnTo>
                <a:lnTo>
                  <a:pt x="176" y="194"/>
                </a:lnTo>
                <a:lnTo>
                  <a:pt x="177" y="194"/>
                </a:lnTo>
                <a:lnTo>
                  <a:pt x="177" y="194"/>
                </a:lnTo>
                <a:lnTo>
                  <a:pt x="177" y="195"/>
                </a:lnTo>
                <a:lnTo>
                  <a:pt x="177" y="195"/>
                </a:lnTo>
                <a:lnTo>
                  <a:pt x="179" y="195"/>
                </a:lnTo>
                <a:lnTo>
                  <a:pt x="179" y="195"/>
                </a:lnTo>
                <a:lnTo>
                  <a:pt x="179" y="195"/>
                </a:lnTo>
                <a:lnTo>
                  <a:pt x="179" y="197"/>
                </a:lnTo>
                <a:lnTo>
                  <a:pt x="179" y="197"/>
                </a:lnTo>
                <a:lnTo>
                  <a:pt x="180" y="197"/>
                </a:lnTo>
                <a:lnTo>
                  <a:pt x="180" y="197"/>
                </a:lnTo>
                <a:lnTo>
                  <a:pt x="180" y="197"/>
                </a:lnTo>
                <a:lnTo>
                  <a:pt x="180" y="198"/>
                </a:lnTo>
                <a:lnTo>
                  <a:pt x="181" y="198"/>
                </a:lnTo>
                <a:lnTo>
                  <a:pt x="181" y="198"/>
                </a:lnTo>
                <a:lnTo>
                  <a:pt x="181" y="198"/>
                </a:lnTo>
                <a:lnTo>
                  <a:pt x="181" y="200"/>
                </a:lnTo>
                <a:lnTo>
                  <a:pt x="181" y="200"/>
                </a:lnTo>
                <a:lnTo>
                  <a:pt x="183" y="200"/>
                </a:lnTo>
                <a:lnTo>
                  <a:pt x="183" y="200"/>
                </a:lnTo>
                <a:lnTo>
                  <a:pt x="183" y="201"/>
                </a:lnTo>
                <a:lnTo>
                  <a:pt x="183" y="201"/>
                </a:lnTo>
                <a:lnTo>
                  <a:pt x="184" y="201"/>
                </a:lnTo>
                <a:lnTo>
                  <a:pt x="184" y="201"/>
                </a:lnTo>
                <a:lnTo>
                  <a:pt x="184" y="201"/>
                </a:lnTo>
                <a:lnTo>
                  <a:pt x="184" y="202"/>
                </a:lnTo>
                <a:lnTo>
                  <a:pt x="186" y="202"/>
                </a:lnTo>
                <a:lnTo>
                  <a:pt x="186" y="202"/>
                </a:lnTo>
                <a:lnTo>
                  <a:pt x="186" y="202"/>
                </a:lnTo>
                <a:lnTo>
                  <a:pt x="186" y="204"/>
                </a:lnTo>
                <a:lnTo>
                  <a:pt x="186" y="204"/>
                </a:lnTo>
                <a:lnTo>
                  <a:pt x="187" y="204"/>
                </a:lnTo>
                <a:lnTo>
                  <a:pt x="187" y="204"/>
                </a:lnTo>
                <a:lnTo>
                  <a:pt x="187" y="204"/>
                </a:lnTo>
                <a:lnTo>
                  <a:pt x="187" y="205"/>
                </a:lnTo>
                <a:lnTo>
                  <a:pt x="189" y="205"/>
                </a:lnTo>
                <a:lnTo>
                  <a:pt x="189" y="205"/>
                </a:lnTo>
                <a:lnTo>
                  <a:pt x="189" y="205"/>
                </a:lnTo>
                <a:lnTo>
                  <a:pt x="189" y="205"/>
                </a:lnTo>
                <a:lnTo>
                  <a:pt x="189" y="205"/>
                </a:lnTo>
                <a:lnTo>
                  <a:pt x="190" y="205"/>
                </a:lnTo>
                <a:lnTo>
                  <a:pt x="190" y="207"/>
                </a:lnTo>
                <a:lnTo>
                  <a:pt x="190" y="207"/>
                </a:lnTo>
                <a:lnTo>
                  <a:pt x="190" y="207"/>
                </a:lnTo>
                <a:lnTo>
                  <a:pt x="191" y="207"/>
                </a:lnTo>
                <a:lnTo>
                  <a:pt x="191" y="207"/>
                </a:lnTo>
                <a:lnTo>
                  <a:pt x="191" y="207"/>
                </a:lnTo>
                <a:lnTo>
                  <a:pt x="191" y="207"/>
                </a:lnTo>
                <a:lnTo>
                  <a:pt x="191" y="207"/>
                </a:lnTo>
                <a:lnTo>
                  <a:pt x="193" y="207"/>
                </a:lnTo>
                <a:lnTo>
                  <a:pt x="193" y="207"/>
                </a:lnTo>
                <a:lnTo>
                  <a:pt x="193" y="207"/>
                </a:lnTo>
                <a:lnTo>
                  <a:pt x="193" y="207"/>
                </a:lnTo>
                <a:lnTo>
                  <a:pt x="194" y="207"/>
                </a:lnTo>
                <a:lnTo>
                  <a:pt x="194" y="207"/>
                </a:lnTo>
                <a:lnTo>
                  <a:pt x="194" y="207"/>
                </a:lnTo>
                <a:lnTo>
                  <a:pt x="194" y="207"/>
                </a:lnTo>
                <a:lnTo>
                  <a:pt x="196" y="207"/>
                </a:lnTo>
                <a:lnTo>
                  <a:pt x="196" y="207"/>
                </a:lnTo>
                <a:lnTo>
                  <a:pt x="196" y="207"/>
                </a:lnTo>
                <a:lnTo>
                  <a:pt x="196" y="207"/>
                </a:lnTo>
                <a:lnTo>
                  <a:pt x="196" y="207"/>
                </a:lnTo>
                <a:lnTo>
                  <a:pt x="197" y="207"/>
                </a:lnTo>
                <a:lnTo>
                  <a:pt x="197" y="207"/>
                </a:lnTo>
                <a:lnTo>
                  <a:pt x="197" y="207"/>
                </a:lnTo>
                <a:lnTo>
                  <a:pt x="197" y="205"/>
                </a:lnTo>
                <a:lnTo>
                  <a:pt x="198" y="205"/>
                </a:lnTo>
                <a:lnTo>
                  <a:pt x="198" y="205"/>
                </a:lnTo>
                <a:lnTo>
                  <a:pt x="198" y="205"/>
                </a:lnTo>
                <a:lnTo>
                  <a:pt x="198" y="205"/>
                </a:lnTo>
                <a:lnTo>
                  <a:pt x="198" y="205"/>
                </a:lnTo>
                <a:lnTo>
                  <a:pt x="200" y="205"/>
                </a:lnTo>
                <a:lnTo>
                  <a:pt x="200" y="204"/>
                </a:lnTo>
                <a:lnTo>
                  <a:pt x="200" y="204"/>
                </a:lnTo>
                <a:lnTo>
                  <a:pt x="200" y="204"/>
                </a:lnTo>
                <a:lnTo>
                  <a:pt x="201" y="204"/>
                </a:lnTo>
                <a:lnTo>
                  <a:pt x="201" y="204"/>
                </a:lnTo>
                <a:lnTo>
                  <a:pt x="201" y="204"/>
                </a:lnTo>
                <a:lnTo>
                  <a:pt x="201" y="204"/>
                </a:lnTo>
                <a:lnTo>
                  <a:pt x="203" y="202"/>
                </a:lnTo>
                <a:lnTo>
                  <a:pt x="203" y="202"/>
                </a:lnTo>
                <a:lnTo>
                  <a:pt x="203" y="202"/>
                </a:lnTo>
                <a:lnTo>
                  <a:pt x="203" y="202"/>
                </a:lnTo>
                <a:lnTo>
                  <a:pt x="203" y="202"/>
                </a:lnTo>
                <a:lnTo>
                  <a:pt x="204" y="202"/>
                </a:lnTo>
                <a:lnTo>
                  <a:pt x="204" y="202"/>
                </a:lnTo>
                <a:lnTo>
                  <a:pt x="204" y="201"/>
                </a:lnTo>
                <a:lnTo>
                  <a:pt x="204" y="201"/>
                </a:lnTo>
                <a:lnTo>
                  <a:pt x="206" y="201"/>
                </a:lnTo>
                <a:lnTo>
                  <a:pt x="206" y="201"/>
                </a:lnTo>
                <a:lnTo>
                  <a:pt x="206" y="201"/>
                </a:lnTo>
                <a:lnTo>
                  <a:pt x="206" y="201"/>
                </a:lnTo>
                <a:lnTo>
                  <a:pt x="206" y="201"/>
                </a:lnTo>
                <a:lnTo>
                  <a:pt x="207" y="200"/>
                </a:lnTo>
                <a:lnTo>
                  <a:pt x="207" y="200"/>
                </a:lnTo>
                <a:lnTo>
                  <a:pt x="207" y="200"/>
                </a:lnTo>
                <a:lnTo>
                  <a:pt x="207" y="200"/>
                </a:lnTo>
                <a:lnTo>
                  <a:pt x="208" y="200"/>
                </a:lnTo>
                <a:lnTo>
                  <a:pt x="208" y="200"/>
                </a:lnTo>
                <a:lnTo>
                  <a:pt x="208" y="200"/>
                </a:lnTo>
                <a:lnTo>
                  <a:pt x="208" y="200"/>
                </a:lnTo>
                <a:lnTo>
                  <a:pt x="210" y="200"/>
                </a:lnTo>
                <a:lnTo>
                  <a:pt x="210" y="200"/>
                </a:lnTo>
                <a:lnTo>
                  <a:pt x="210" y="198"/>
                </a:lnTo>
                <a:lnTo>
                  <a:pt x="210" y="198"/>
                </a:lnTo>
                <a:lnTo>
                  <a:pt x="210" y="198"/>
                </a:lnTo>
                <a:lnTo>
                  <a:pt x="211" y="198"/>
                </a:lnTo>
                <a:lnTo>
                  <a:pt x="211" y="198"/>
                </a:lnTo>
                <a:lnTo>
                  <a:pt x="211" y="198"/>
                </a:lnTo>
                <a:lnTo>
                  <a:pt x="211" y="198"/>
                </a:lnTo>
                <a:lnTo>
                  <a:pt x="213" y="198"/>
                </a:lnTo>
                <a:lnTo>
                  <a:pt x="213" y="198"/>
                </a:lnTo>
                <a:lnTo>
                  <a:pt x="213" y="198"/>
                </a:lnTo>
                <a:lnTo>
                  <a:pt x="213" y="198"/>
                </a:lnTo>
                <a:lnTo>
                  <a:pt x="213" y="198"/>
                </a:lnTo>
                <a:lnTo>
                  <a:pt x="214" y="198"/>
                </a:lnTo>
                <a:lnTo>
                  <a:pt x="214" y="198"/>
                </a:lnTo>
                <a:lnTo>
                  <a:pt x="214" y="198"/>
                </a:lnTo>
                <a:lnTo>
                  <a:pt x="214" y="198"/>
                </a:lnTo>
                <a:lnTo>
                  <a:pt x="215" y="198"/>
                </a:lnTo>
                <a:lnTo>
                  <a:pt x="215" y="198"/>
                </a:lnTo>
                <a:lnTo>
                  <a:pt x="215" y="198"/>
                </a:lnTo>
                <a:lnTo>
                  <a:pt x="215" y="198"/>
                </a:lnTo>
                <a:lnTo>
                  <a:pt x="217" y="198"/>
                </a:lnTo>
                <a:lnTo>
                  <a:pt x="217" y="198"/>
                </a:lnTo>
                <a:lnTo>
                  <a:pt x="217" y="198"/>
                </a:lnTo>
                <a:lnTo>
                  <a:pt x="217" y="198"/>
                </a:lnTo>
                <a:lnTo>
                  <a:pt x="217" y="200"/>
                </a:lnTo>
                <a:lnTo>
                  <a:pt x="218" y="200"/>
                </a:lnTo>
                <a:lnTo>
                  <a:pt x="218" y="200"/>
                </a:lnTo>
                <a:lnTo>
                  <a:pt x="218" y="200"/>
                </a:lnTo>
                <a:lnTo>
                  <a:pt x="218" y="200"/>
                </a:lnTo>
                <a:lnTo>
                  <a:pt x="220" y="200"/>
                </a:lnTo>
                <a:lnTo>
                  <a:pt x="220" y="200"/>
                </a:lnTo>
                <a:lnTo>
                  <a:pt x="220" y="200"/>
                </a:lnTo>
                <a:lnTo>
                  <a:pt x="220" y="200"/>
                </a:lnTo>
                <a:lnTo>
                  <a:pt x="220" y="200"/>
                </a:lnTo>
                <a:lnTo>
                  <a:pt x="221" y="200"/>
                </a:lnTo>
                <a:lnTo>
                  <a:pt x="221" y="200"/>
                </a:lnTo>
                <a:lnTo>
                  <a:pt x="221" y="200"/>
                </a:lnTo>
                <a:lnTo>
                  <a:pt x="221" y="200"/>
                </a:lnTo>
                <a:lnTo>
                  <a:pt x="223" y="201"/>
                </a:lnTo>
                <a:lnTo>
                  <a:pt x="223" y="201"/>
                </a:lnTo>
                <a:lnTo>
                  <a:pt x="223" y="201"/>
                </a:lnTo>
                <a:lnTo>
                  <a:pt x="223" y="201"/>
                </a:lnTo>
                <a:lnTo>
                  <a:pt x="223" y="201"/>
                </a:lnTo>
                <a:lnTo>
                  <a:pt x="224" y="201"/>
                </a:lnTo>
                <a:lnTo>
                  <a:pt x="224" y="201"/>
                </a:lnTo>
                <a:lnTo>
                  <a:pt x="224" y="201"/>
                </a:lnTo>
                <a:lnTo>
                  <a:pt x="224" y="201"/>
                </a:lnTo>
                <a:lnTo>
                  <a:pt x="225" y="201"/>
                </a:lnTo>
                <a:lnTo>
                  <a:pt x="225" y="201"/>
                </a:lnTo>
                <a:lnTo>
                  <a:pt x="225" y="201"/>
                </a:lnTo>
                <a:lnTo>
                  <a:pt x="225" y="201"/>
                </a:lnTo>
                <a:lnTo>
                  <a:pt x="227" y="201"/>
                </a:lnTo>
                <a:lnTo>
                  <a:pt x="227" y="201"/>
                </a:lnTo>
                <a:lnTo>
                  <a:pt x="227" y="202"/>
                </a:lnTo>
                <a:lnTo>
                  <a:pt x="227" y="202"/>
                </a:lnTo>
                <a:lnTo>
                  <a:pt x="227" y="202"/>
                </a:lnTo>
                <a:lnTo>
                  <a:pt x="228" y="202"/>
                </a:lnTo>
                <a:lnTo>
                  <a:pt x="228" y="202"/>
                </a:lnTo>
                <a:lnTo>
                  <a:pt x="228" y="202"/>
                </a:lnTo>
                <a:lnTo>
                  <a:pt x="228" y="202"/>
                </a:lnTo>
                <a:lnTo>
                  <a:pt x="230" y="202"/>
                </a:lnTo>
                <a:lnTo>
                  <a:pt x="230" y="201"/>
                </a:lnTo>
                <a:lnTo>
                  <a:pt x="230" y="201"/>
                </a:lnTo>
                <a:lnTo>
                  <a:pt x="230" y="201"/>
                </a:lnTo>
                <a:lnTo>
                  <a:pt x="230" y="201"/>
                </a:lnTo>
                <a:lnTo>
                  <a:pt x="231" y="201"/>
                </a:lnTo>
                <a:lnTo>
                  <a:pt x="231" y="201"/>
                </a:lnTo>
                <a:lnTo>
                  <a:pt x="231" y="201"/>
                </a:lnTo>
                <a:lnTo>
                  <a:pt x="231" y="201"/>
                </a:lnTo>
                <a:lnTo>
                  <a:pt x="232" y="201"/>
                </a:lnTo>
                <a:lnTo>
                  <a:pt x="232" y="201"/>
                </a:lnTo>
                <a:lnTo>
                  <a:pt x="232" y="201"/>
                </a:lnTo>
                <a:lnTo>
                  <a:pt x="232" y="201"/>
                </a:lnTo>
                <a:lnTo>
                  <a:pt x="234" y="201"/>
                </a:lnTo>
                <a:lnTo>
                  <a:pt x="234" y="200"/>
                </a:lnTo>
                <a:lnTo>
                  <a:pt x="234" y="200"/>
                </a:lnTo>
                <a:lnTo>
                  <a:pt x="234" y="200"/>
                </a:lnTo>
                <a:lnTo>
                  <a:pt x="234" y="200"/>
                </a:lnTo>
                <a:lnTo>
                  <a:pt x="235" y="200"/>
                </a:lnTo>
                <a:lnTo>
                  <a:pt x="235" y="200"/>
                </a:lnTo>
                <a:lnTo>
                  <a:pt x="235" y="200"/>
                </a:lnTo>
                <a:lnTo>
                  <a:pt x="235" y="200"/>
                </a:lnTo>
                <a:lnTo>
                  <a:pt x="237" y="198"/>
                </a:lnTo>
                <a:lnTo>
                  <a:pt x="237" y="198"/>
                </a:lnTo>
                <a:lnTo>
                  <a:pt x="237" y="198"/>
                </a:lnTo>
                <a:lnTo>
                  <a:pt x="237" y="198"/>
                </a:lnTo>
                <a:lnTo>
                  <a:pt x="237" y="198"/>
                </a:lnTo>
                <a:lnTo>
                  <a:pt x="238" y="198"/>
                </a:lnTo>
                <a:lnTo>
                  <a:pt x="238" y="198"/>
                </a:lnTo>
                <a:lnTo>
                  <a:pt x="238" y="197"/>
                </a:lnTo>
                <a:lnTo>
                  <a:pt x="238" y="197"/>
                </a:lnTo>
                <a:lnTo>
                  <a:pt x="240" y="197"/>
                </a:lnTo>
                <a:lnTo>
                  <a:pt x="240" y="197"/>
                </a:lnTo>
                <a:lnTo>
                  <a:pt x="240" y="197"/>
                </a:lnTo>
                <a:lnTo>
                  <a:pt x="240" y="197"/>
                </a:lnTo>
                <a:lnTo>
                  <a:pt x="241" y="197"/>
                </a:lnTo>
                <a:lnTo>
                  <a:pt x="241" y="195"/>
                </a:lnTo>
                <a:lnTo>
                  <a:pt x="241" y="195"/>
                </a:lnTo>
                <a:lnTo>
                  <a:pt x="241" y="195"/>
                </a:lnTo>
                <a:lnTo>
                  <a:pt x="241" y="195"/>
                </a:lnTo>
                <a:lnTo>
                  <a:pt x="242" y="195"/>
                </a:lnTo>
                <a:lnTo>
                  <a:pt x="242" y="195"/>
                </a:lnTo>
                <a:lnTo>
                  <a:pt x="242" y="195"/>
                </a:lnTo>
                <a:lnTo>
                  <a:pt x="242" y="195"/>
                </a:lnTo>
                <a:lnTo>
                  <a:pt x="244" y="194"/>
                </a:lnTo>
                <a:lnTo>
                  <a:pt x="244" y="194"/>
                </a:lnTo>
                <a:lnTo>
                  <a:pt x="244" y="194"/>
                </a:lnTo>
                <a:lnTo>
                  <a:pt x="244" y="194"/>
                </a:lnTo>
                <a:lnTo>
                  <a:pt x="244" y="194"/>
                </a:lnTo>
                <a:lnTo>
                  <a:pt x="245" y="194"/>
                </a:lnTo>
                <a:lnTo>
                  <a:pt x="245" y="194"/>
                </a:lnTo>
                <a:lnTo>
                  <a:pt x="245" y="194"/>
                </a:lnTo>
                <a:lnTo>
                  <a:pt x="245" y="194"/>
                </a:lnTo>
                <a:lnTo>
                  <a:pt x="247" y="194"/>
                </a:lnTo>
                <a:lnTo>
                  <a:pt x="247" y="194"/>
                </a:lnTo>
                <a:lnTo>
                  <a:pt x="247" y="194"/>
                </a:lnTo>
                <a:lnTo>
                  <a:pt x="247" y="194"/>
                </a:lnTo>
                <a:lnTo>
                  <a:pt x="247" y="193"/>
                </a:lnTo>
                <a:lnTo>
                  <a:pt x="248" y="193"/>
                </a:lnTo>
                <a:lnTo>
                  <a:pt x="248" y="193"/>
                </a:lnTo>
                <a:lnTo>
                  <a:pt x="248" y="193"/>
                </a:lnTo>
                <a:lnTo>
                  <a:pt x="248" y="193"/>
                </a:lnTo>
                <a:lnTo>
                  <a:pt x="249" y="193"/>
                </a:lnTo>
                <a:lnTo>
                  <a:pt x="249" y="193"/>
                </a:lnTo>
                <a:lnTo>
                  <a:pt x="249" y="194"/>
                </a:lnTo>
                <a:lnTo>
                  <a:pt x="249" y="194"/>
                </a:lnTo>
                <a:lnTo>
                  <a:pt x="251" y="194"/>
                </a:lnTo>
                <a:lnTo>
                  <a:pt x="251" y="194"/>
                </a:lnTo>
                <a:lnTo>
                  <a:pt x="251" y="194"/>
                </a:lnTo>
                <a:lnTo>
                  <a:pt x="251" y="194"/>
                </a:lnTo>
                <a:lnTo>
                  <a:pt x="251" y="194"/>
                </a:lnTo>
                <a:lnTo>
                  <a:pt x="252" y="194"/>
                </a:lnTo>
                <a:lnTo>
                  <a:pt x="252" y="194"/>
                </a:lnTo>
                <a:lnTo>
                  <a:pt x="252" y="194"/>
                </a:lnTo>
                <a:lnTo>
                  <a:pt x="252" y="194"/>
                </a:lnTo>
                <a:lnTo>
                  <a:pt x="254" y="194"/>
                </a:lnTo>
                <a:lnTo>
                  <a:pt x="254" y="195"/>
                </a:lnTo>
                <a:lnTo>
                  <a:pt x="254" y="195"/>
                </a:lnTo>
                <a:lnTo>
                  <a:pt x="254" y="195"/>
                </a:lnTo>
                <a:lnTo>
                  <a:pt x="254" y="195"/>
                </a:lnTo>
                <a:lnTo>
                  <a:pt x="255" y="195"/>
                </a:lnTo>
                <a:lnTo>
                  <a:pt x="255" y="195"/>
                </a:lnTo>
                <a:lnTo>
                  <a:pt x="255" y="197"/>
                </a:lnTo>
                <a:lnTo>
                  <a:pt x="255" y="197"/>
                </a:lnTo>
                <a:lnTo>
                  <a:pt x="257" y="197"/>
                </a:lnTo>
                <a:lnTo>
                  <a:pt x="257" y="197"/>
                </a:lnTo>
                <a:lnTo>
                  <a:pt x="257" y="198"/>
                </a:lnTo>
                <a:lnTo>
                  <a:pt x="257" y="198"/>
                </a:lnTo>
                <a:lnTo>
                  <a:pt x="258" y="198"/>
                </a:lnTo>
                <a:lnTo>
                  <a:pt x="258" y="198"/>
                </a:lnTo>
                <a:lnTo>
                  <a:pt x="258" y="200"/>
                </a:lnTo>
                <a:lnTo>
                  <a:pt x="258" y="200"/>
                </a:lnTo>
                <a:lnTo>
                  <a:pt x="258" y="200"/>
                </a:lnTo>
                <a:lnTo>
                  <a:pt x="259" y="201"/>
                </a:lnTo>
                <a:lnTo>
                  <a:pt x="259" y="201"/>
                </a:lnTo>
                <a:lnTo>
                  <a:pt x="259" y="201"/>
                </a:lnTo>
                <a:lnTo>
                  <a:pt x="259" y="202"/>
                </a:lnTo>
                <a:lnTo>
                  <a:pt x="261" y="202"/>
                </a:lnTo>
                <a:lnTo>
                  <a:pt x="261" y="202"/>
                </a:lnTo>
                <a:lnTo>
                  <a:pt x="261" y="204"/>
                </a:lnTo>
                <a:lnTo>
                  <a:pt x="261" y="204"/>
                </a:lnTo>
                <a:lnTo>
                  <a:pt x="261" y="204"/>
                </a:lnTo>
                <a:lnTo>
                  <a:pt x="262" y="205"/>
                </a:lnTo>
                <a:lnTo>
                  <a:pt x="262" y="205"/>
                </a:lnTo>
                <a:lnTo>
                  <a:pt x="262" y="207"/>
                </a:lnTo>
                <a:lnTo>
                  <a:pt x="262" y="207"/>
                </a:lnTo>
                <a:lnTo>
                  <a:pt x="264" y="207"/>
                </a:lnTo>
                <a:lnTo>
                  <a:pt x="264" y="208"/>
                </a:lnTo>
                <a:lnTo>
                  <a:pt x="264" y="208"/>
                </a:lnTo>
                <a:lnTo>
                  <a:pt x="264" y="209"/>
                </a:lnTo>
                <a:lnTo>
                  <a:pt x="265" y="209"/>
                </a:lnTo>
                <a:lnTo>
                  <a:pt x="265" y="209"/>
                </a:lnTo>
                <a:lnTo>
                  <a:pt x="265" y="211"/>
                </a:lnTo>
                <a:lnTo>
                  <a:pt x="265" y="211"/>
                </a:lnTo>
                <a:lnTo>
                  <a:pt x="265" y="212"/>
                </a:lnTo>
                <a:lnTo>
                  <a:pt x="266" y="212"/>
                </a:lnTo>
                <a:lnTo>
                  <a:pt x="266" y="212"/>
                </a:lnTo>
                <a:lnTo>
                  <a:pt x="266" y="214"/>
                </a:lnTo>
                <a:lnTo>
                  <a:pt x="266" y="214"/>
                </a:lnTo>
                <a:lnTo>
                  <a:pt x="268" y="215"/>
                </a:lnTo>
                <a:lnTo>
                  <a:pt x="268" y="215"/>
                </a:lnTo>
                <a:lnTo>
                  <a:pt x="268" y="215"/>
                </a:lnTo>
                <a:lnTo>
                  <a:pt x="268" y="217"/>
                </a:lnTo>
                <a:lnTo>
                  <a:pt x="268" y="217"/>
                </a:lnTo>
                <a:lnTo>
                  <a:pt x="269" y="217"/>
                </a:lnTo>
                <a:lnTo>
                  <a:pt x="269" y="218"/>
                </a:lnTo>
                <a:lnTo>
                  <a:pt x="269" y="218"/>
                </a:lnTo>
                <a:lnTo>
                  <a:pt x="269" y="218"/>
                </a:lnTo>
                <a:lnTo>
                  <a:pt x="271" y="219"/>
                </a:lnTo>
                <a:lnTo>
                  <a:pt x="271" y="219"/>
                </a:lnTo>
                <a:lnTo>
                  <a:pt x="271" y="219"/>
                </a:lnTo>
                <a:lnTo>
                  <a:pt x="271" y="219"/>
                </a:lnTo>
                <a:lnTo>
                  <a:pt x="271" y="219"/>
                </a:lnTo>
                <a:lnTo>
                  <a:pt x="272" y="219"/>
                </a:lnTo>
                <a:lnTo>
                  <a:pt x="272" y="221"/>
                </a:lnTo>
                <a:lnTo>
                  <a:pt x="272" y="221"/>
                </a:lnTo>
                <a:lnTo>
                  <a:pt x="272" y="221"/>
                </a:lnTo>
                <a:lnTo>
                  <a:pt x="274" y="221"/>
                </a:lnTo>
                <a:lnTo>
                  <a:pt x="274" y="221"/>
                </a:lnTo>
                <a:lnTo>
                  <a:pt x="274" y="219"/>
                </a:lnTo>
                <a:lnTo>
                  <a:pt x="274" y="219"/>
                </a:lnTo>
                <a:lnTo>
                  <a:pt x="275" y="219"/>
                </a:lnTo>
                <a:lnTo>
                  <a:pt x="275" y="219"/>
                </a:lnTo>
                <a:lnTo>
                  <a:pt x="275" y="219"/>
                </a:lnTo>
                <a:lnTo>
                  <a:pt x="275" y="218"/>
                </a:lnTo>
                <a:lnTo>
                  <a:pt x="275" y="218"/>
                </a:lnTo>
                <a:lnTo>
                  <a:pt x="276" y="218"/>
                </a:lnTo>
                <a:lnTo>
                  <a:pt x="276" y="218"/>
                </a:lnTo>
                <a:lnTo>
                  <a:pt x="276" y="217"/>
                </a:lnTo>
                <a:lnTo>
                  <a:pt x="276" y="217"/>
                </a:lnTo>
                <a:lnTo>
                  <a:pt x="278" y="215"/>
                </a:lnTo>
                <a:lnTo>
                  <a:pt x="278" y="215"/>
                </a:lnTo>
                <a:lnTo>
                  <a:pt x="278" y="215"/>
                </a:lnTo>
                <a:lnTo>
                  <a:pt x="278" y="214"/>
                </a:lnTo>
                <a:lnTo>
                  <a:pt x="278" y="214"/>
                </a:lnTo>
                <a:lnTo>
                  <a:pt x="279" y="212"/>
                </a:lnTo>
                <a:lnTo>
                  <a:pt x="279" y="212"/>
                </a:lnTo>
                <a:lnTo>
                  <a:pt x="279" y="211"/>
                </a:lnTo>
                <a:lnTo>
                  <a:pt x="279" y="211"/>
                </a:lnTo>
                <a:lnTo>
                  <a:pt x="281" y="211"/>
                </a:lnTo>
                <a:lnTo>
                  <a:pt x="281" y="209"/>
                </a:lnTo>
                <a:lnTo>
                  <a:pt x="281" y="209"/>
                </a:lnTo>
                <a:lnTo>
                  <a:pt x="281" y="208"/>
                </a:lnTo>
                <a:lnTo>
                  <a:pt x="282" y="208"/>
                </a:lnTo>
                <a:lnTo>
                  <a:pt x="282" y="207"/>
                </a:lnTo>
                <a:lnTo>
                  <a:pt x="282" y="207"/>
                </a:lnTo>
                <a:lnTo>
                  <a:pt x="282" y="207"/>
                </a:lnTo>
                <a:lnTo>
                  <a:pt x="282" y="205"/>
                </a:lnTo>
                <a:lnTo>
                  <a:pt x="283" y="205"/>
                </a:lnTo>
                <a:lnTo>
                  <a:pt x="283" y="204"/>
                </a:lnTo>
                <a:lnTo>
                  <a:pt x="283" y="204"/>
                </a:lnTo>
                <a:lnTo>
                  <a:pt x="283" y="202"/>
                </a:lnTo>
                <a:lnTo>
                  <a:pt x="285" y="202"/>
                </a:lnTo>
                <a:lnTo>
                  <a:pt x="285" y="202"/>
                </a:lnTo>
                <a:lnTo>
                  <a:pt x="285" y="201"/>
                </a:lnTo>
                <a:lnTo>
                  <a:pt x="285" y="201"/>
                </a:lnTo>
                <a:lnTo>
                  <a:pt x="285" y="200"/>
                </a:lnTo>
                <a:lnTo>
                  <a:pt x="286" y="200"/>
                </a:lnTo>
                <a:lnTo>
                  <a:pt x="286" y="200"/>
                </a:lnTo>
                <a:lnTo>
                  <a:pt x="286" y="198"/>
                </a:lnTo>
                <a:lnTo>
                  <a:pt x="286" y="198"/>
                </a:lnTo>
                <a:lnTo>
                  <a:pt x="288" y="198"/>
                </a:lnTo>
                <a:lnTo>
                  <a:pt x="288" y="197"/>
                </a:lnTo>
                <a:lnTo>
                  <a:pt x="288" y="197"/>
                </a:lnTo>
                <a:lnTo>
                  <a:pt x="288" y="197"/>
                </a:lnTo>
                <a:lnTo>
                  <a:pt x="289" y="195"/>
                </a:lnTo>
                <a:lnTo>
                  <a:pt x="289" y="195"/>
                </a:lnTo>
                <a:lnTo>
                  <a:pt x="289" y="195"/>
                </a:lnTo>
                <a:lnTo>
                  <a:pt x="289" y="195"/>
                </a:lnTo>
                <a:lnTo>
                  <a:pt x="289" y="194"/>
                </a:lnTo>
                <a:lnTo>
                  <a:pt x="291" y="194"/>
                </a:lnTo>
                <a:lnTo>
                  <a:pt x="291" y="194"/>
                </a:lnTo>
                <a:lnTo>
                  <a:pt x="291" y="194"/>
                </a:lnTo>
                <a:lnTo>
                  <a:pt x="291" y="193"/>
                </a:lnTo>
                <a:lnTo>
                  <a:pt x="292" y="193"/>
                </a:lnTo>
                <a:lnTo>
                  <a:pt x="292" y="193"/>
                </a:lnTo>
                <a:lnTo>
                  <a:pt x="292" y="193"/>
                </a:lnTo>
                <a:lnTo>
                  <a:pt x="292" y="193"/>
                </a:lnTo>
                <a:lnTo>
                  <a:pt x="292" y="193"/>
                </a:lnTo>
                <a:lnTo>
                  <a:pt x="293" y="193"/>
                </a:lnTo>
                <a:lnTo>
                  <a:pt x="293" y="191"/>
                </a:lnTo>
                <a:lnTo>
                  <a:pt x="293" y="191"/>
                </a:lnTo>
                <a:lnTo>
                  <a:pt x="293" y="191"/>
                </a:lnTo>
                <a:lnTo>
                  <a:pt x="295" y="191"/>
                </a:lnTo>
                <a:lnTo>
                  <a:pt x="295" y="191"/>
                </a:lnTo>
                <a:lnTo>
                  <a:pt x="295" y="191"/>
                </a:lnTo>
                <a:lnTo>
                  <a:pt x="295" y="191"/>
                </a:lnTo>
                <a:lnTo>
                  <a:pt x="296" y="191"/>
                </a:lnTo>
                <a:lnTo>
                  <a:pt x="296" y="191"/>
                </a:lnTo>
                <a:lnTo>
                  <a:pt x="296" y="191"/>
                </a:lnTo>
                <a:lnTo>
                  <a:pt x="296" y="191"/>
                </a:lnTo>
                <a:lnTo>
                  <a:pt x="296" y="191"/>
                </a:lnTo>
                <a:lnTo>
                  <a:pt x="298" y="191"/>
                </a:lnTo>
                <a:lnTo>
                  <a:pt x="298" y="191"/>
                </a:lnTo>
                <a:lnTo>
                  <a:pt x="298" y="191"/>
                </a:lnTo>
                <a:lnTo>
                  <a:pt x="298" y="191"/>
                </a:lnTo>
                <a:lnTo>
                  <a:pt x="299" y="193"/>
                </a:lnTo>
                <a:lnTo>
                  <a:pt x="299" y="193"/>
                </a:lnTo>
                <a:lnTo>
                  <a:pt x="299" y="193"/>
                </a:lnTo>
                <a:lnTo>
                  <a:pt x="299" y="193"/>
                </a:lnTo>
                <a:lnTo>
                  <a:pt x="299" y="193"/>
                </a:lnTo>
                <a:lnTo>
                  <a:pt x="300" y="193"/>
                </a:lnTo>
                <a:lnTo>
                  <a:pt x="300" y="194"/>
                </a:lnTo>
                <a:lnTo>
                  <a:pt x="300" y="194"/>
                </a:lnTo>
                <a:lnTo>
                  <a:pt x="300" y="194"/>
                </a:lnTo>
                <a:lnTo>
                  <a:pt x="302" y="194"/>
                </a:lnTo>
                <a:lnTo>
                  <a:pt x="302" y="194"/>
                </a:lnTo>
                <a:lnTo>
                  <a:pt x="302" y="195"/>
                </a:lnTo>
                <a:lnTo>
                  <a:pt x="302" y="195"/>
                </a:lnTo>
                <a:lnTo>
                  <a:pt x="302" y="195"/>
                </a:lnTo>
                <a:lnTo>
                  <a:pt x="303" y="197"/>
                </a:lnTo>
                <a:lnTo>
                  <a:pt x="303" y="197"/>
                </a:lnTo>
                <a:lnTo>
                  <a:pt x="303" y="197"/>
                </a:lnTo>
                <a:lnTo>
                  <a:pt x="303" y="198"/>
                </a:lnTo>
                <a:lnTo>
                  <a:pt x="305" y="198"/>
                </a:lnTo>
                <a:lnTo>
                  <a:pt x="305" y="198"/>
                </a:lnTo>
                <a:lnTo>
                  <a:pt x="305" y="200"/>
                </a:lnTo>
                <a:lnTo>
                  <a:pt x="305" y="200"/>
                </a:lnTo>
                <a:lnTo>
                  <a:pt x="306" y="201"/>
                </a:lnTo>
                <a:lnTo>
                  <a:pt x="306" y="201"/>
                </a:lnTo>
                <a:lnTo>
                  <a:pt x="306" y="201"/>
                </a:lnTo>
                <a:lnTo>
                  <a:pt x="306" y="202"/>
                </a:lnTo>
                <a:lnTo>
                  <a:pt x="306" y="202"/>
                </a:lnTo>
                <a:lnTo>
                  <a:pt x="307" y="204"/>
                </a:lnTo>
                <a:lnTo>
                  <a:pt x="307" y="204"/>
                </a:lnTo>
                <a:lnTo>
                  <a:pt x="307" y="205"/>
                </a:lnTo>
                <a:lnTo>
                  <a:pt x="307" y="205"/>
                </a:lnTo>
                <a:lnTo>
                  <a:pt x="309" y="207"/>
                </a:lnTo>
                <a:lnTo>
                  <a:pt x="309" y="207"/>
                </a:lnTo>
                <a:lnTo>
                  <a:pt x="309" y="208"/>
                </a:lnTo>
                <a:lnTo>
                  <a:pt x="309" y="208"/>
                </a:lnTo>
                <a:lnTo>
                  <a:pt x="309" y="209"/>
                </a:lnTo>
                <a:lnTo>
                  <a:pt x="310" y="209"/>
                </a:lnTo>
                <a:lnTo>
                  <a:pt x="310" y="211"/>
                </a:lnTo>
                <a:lnTo>
                  <a:pt x="310" y="211"/>
                </a:lnTo>
                <a:lnTo>
                  <a:pt x="310" y="212"/>
                </a:lnTo>
                <a:lnTo>
                  <a:pt x="312" y="214"/>
                </a:lnTo>
                <a:lnTo>
                  <a:pt x="312" y="214"/>
                </a:lnTo>
                <a:lnTo>
                  <a:pt x="312" y="215"/>
                </a:lnTo>
                <a:lnTo>
                  <a:pt x="312" y="215"/>
                </a:lnTo>
                <a:lnTo>
                  <a:pt x="313" y="217"/>
                </a:lnTo>
                <a:lnTo>
                  <a:pt x="313" y="217"/>
                </a:lnTo>
                <a:lnTo>
                  <a:pt x="313" y="218"/>
                </a:lnTo>
                <a:lnTo>
                  <a:pt x="313" y="219"/>
                </a:lnTo>
                <a:lnTo>
                  <a:pt x="313" y="219"/>
                </a:lnTo>
                <a:lnTo>
                  <a:pt x="315" y="221"/>
                </a:lnTo>
                <a:lnTo>
                  <a:pt x="315" y="221"/>
                </a:lnTo>
                <a:lnTo>
                  <a:pt x="315" y="222"/>
                </a:lnTo>
                <a:lnTo>
                  <a:pt x="315" y="224"/>
                </a:lnTo>
                <a:lnTo>
                  <a:pt x="316" y="224"/>
                </a:lnTo>
                <a:lnTo>
                  <a:pt x="316" y="225"/>
                </a:lnTo>
                <a:lnTo>
                  <a:pt x="316" y="225"/>
                </a:lnTo>
                <a:lnTo>
                  <a:pt x="316" y="226"/>
                </a:lnTo>
                <a:lnTo>
                  <a:pt x="316" y="226"/>
                </a:lnTo>
                <a:lnTo>
                  <a:pt x="317" y="226"/>
                </a:lnTo>
                <a:lnTo>
                  <a:pt x="317" y="228"/>
                </a:lnTo>
                <a:lnTo>
                  <a:pt x="317" y="228"/>
                </a:lnTo>
                <a:lnTo>
                  <a:pt x="317" y="228"/>
                </a:lnTo>
                <a:lnTo>
                  <a:pt x="319" y="228"/>
                </a:lnTo>
                <a:lnTo>
                  <a:pt x="319" y="228"/>
                </a:lnTo>
                <a:lnTo>
                  <a:pt x="319" y="226"/>
                </a:lnTo>
                <a:lnTo>
                  <a:pt x="319" y="226"/>
                </a:lnTo>
                <a:lnTo>
                  <a:pt x="320" y="226"/>
                </a:lnTo>
                <a:lnTo>
                  <a:pt x="320" y="225"/>
                </a:lnTo>
                <a:lnTo>
                  <a:pt x="320" y="225"/>
                </a:lnTo>
                <a:lnTo>
                  <a:pt x="320" y="224"/>
                </a:lnTo>
                <a:lnTo>
                  <a:pt x="320" y="224"/>
                </a:lnTo>
                <a:lnTo>
                  <a:pt x="322" y="222"/>
                </a:lnTo>
                <a:lnTo>
                  <a:pt x="322" y="222"/>
                </a:lnTo>
                <a:lnTo>
                  <a:pt x="322" y="221"/>
                </a:lnTo>
                <a:lnTo>
                  <a:pt x="322" y="219"/>
                </a:lnTo>
                <a:lnTo>
                  <a:pt x="323" y="219"/>
                </a:lnTo>
                <a:lnTo>
                  <a:pt x="323" y="218"/>
                </a:lnTo>
                <a:lnTo>
                  <a:pt x="323" y="217"/>
                </a:lnTo>
                <a:lnTo>
                  <a:pt x="323" y="217"/>
                </a:lnTo>
                <a:lnTo>
                  <a:pt x="323" y="215"/>
                </a:lnTo>
                <a:lnTo>
                  <a:pt x="324" y="215"/>
                </a:lnTo>
                <a:lnTo>
                  <a:pt x="324" y="214"/>
                </a:lnTo>
                <a:lnTo>
                  <a:pt x="324" y="212"/>
                </a:lnTo>
                <a:lnTo>
                  <a:pt x="324" y="212"/>
                </a:lnTo>
                <a:lnTo>
                  <a:pt x="326" y="211"/>
                </a:lnTo>
                <a:lnTo>
                  <a:pt x="326" y="209"/>
                </a:lnTo>
                <a:lnTo>
                  <a:pt x="326" y="209"/>
                </a:lnTo>
                <a:lnTo>
                  <a:pt x="326" y="208"/>
                </a:lnTo>
                <a:lnTo>
                  <a:pt x="327" y="208"/>
                </a:lnTo>
                <a:lnTo>
                  <a:pt x="327" y="207"/>
                </a:lnTo>
                <a:lnTo>
                  <a:pt x="327" y="205"/>
                </a:lnTo>
                <a:lnTo>
                  <a:pt x="327" y="205"/>
                </a:lnTo>
                <a:lnTo>
                  <a:pt x="327" y="204"/>
                </a:lnTo>
                <a:lnTo>
                  <a:pt x="329" y="202"/>
                </a:lnTo>
                <a:lnTo>
                  <a:pt x="329" y="202"/>
                </a:lnTo>
                <a:lnTo>
                  <a:pt x="329" y="201"/>
                </a:lnTo>
                <a:lnTo>
                  <a:pt x="329" y="201"/>
                </a:lnTo>
                <a:lnTo>
                  <a:pt x="330" y="200"/>
                </a:lnTo>
                <a:lnTo>
                  <a:pt x="330" y="200"/>
                </a:lnTo>
                <a:lnTo>
                  <a:pt x="330" y="198"/>
                </a:lnTo>
                <a:lnTo>
                  <a:pt x="330" y="198"/>
                </a:lnTo>
                <a:lnTo>
                  <a:pt x="330" y="197"/>
                </a:lnTo>
                <a:lnTo>
                  <a:pt x="332" y="197"/>
                </a:lnTo>
                <a:lnTo>
                  <a:pt x="332" y="195"/>
                </a:lnTo>
                <a:lnTo>
                  <a:pt x="332" y="195"/>
                </a:lnTo>
                <a:lnTo>
                  <a:pt x="332" y="194"/>
                </a:lnTo>
                <a:lnTo>
                  <a:pt x="333" y="194"/>
                </a:lnTo>
                <a:lnTo>
                  <a:pt x="333" y="193"/>
                </a:lnTo>
                <a:lnTo>
                  <a:pt x="333" y="193"/>
                </a:lnTo>
                <a:lnTo>
                  <a:pt x="333" y="191"/>
                </a:lnTo>
                <a:lnTo>
                  <a:pt x="333" y="191"/>
                </a:lnTo>
                <a:lnTo>
                  <a:pt x="334" y="190"/>
                </a:lnTo>
                <a:lnTo>
                  <a:pt x="334" y="190"/>
                </a:lnTo>
                <a:lnTo>
                  <a:pt x="334" y="190"/>
                </a:lnTo>
                <a:lnTo>
                  <a:pt x="334" y="188"/>
                </a:lnTo>
                <a:lnTo>
                  <a:pt x="336" y="188"/>
                </a:lnTo>
                <a:lnTo>
                  <a:pt x="336" y="188"/>
                </a:lnTo>
                <a:lnTo>
                  <a:pt x="336" y="187"/>
                </a:lnTo>
                <a:lnTo>
                  <a:pt x="336" y="187"/>
                </a:lnTo>
                <a:lnTo>
                  <a:pt x="337" y="187"/>
                </a:lnTo>
                <a:lnTo>
                  <a:pt x="337" y="185"/>
                </a:lnTo>
                <a:lnTo>
                  <a:pt x="337" y="185"/>
                </a:lnTo>
                <a:lnTo>
                  <a:pt x="337" y="185"/>
                </a:lnTo>
                <a:lnTo>
                  <a:pt x="337" y="185"/>
                </a:lnTo>
                <a:lnTo>
                  <a:pt x="339" y="184"/>
                </a:lnTo>
                <a:lnTo>
                  <a:pt x="339" y="184"/>
                </a:lnTo>
                <a:lnTo>
                  <a:pt x="339" y="184"/>
                </a:lnTo>
                <a:lnTo>
                  <a:pt x="339" y="184"/>
                </a:lnTo>
                <a:lnTo>
                  <a:pt x="340" y="184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0" y="183"/>
                </a:lnTo>
                <a:lnTo>
                  <a:pt x="341" y="183"/>
                </a:lnTo>
                <a:lnTo>
                  <a:pt x="341" y="183"/>
                </a:lnTo>
                <a:lnTo>
                  <a:pt x="341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3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4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6" y="183"/>
                </a:lnTo>
                <a:lnTo>
                  <a:pt x="347" y="183"/>
                </a:lnTo>
                <a:lnTo>
                  <a:pt x="347" y="184"/>
                </a:lnTo>
                <a:lnTo>
                  <a:pt x="347" y="184"/>
                </a:lnTo>
                <a:lnTo>
                  <a:pt x="347" y="184"/>
                </a:lnTo>
                <a:lnTo>
                  <a:pt x="349" y="184"/>
                </a:lnTo>
                <a:lnTo>
                  <a:pt x="349" y="184"/>
                </a:lnTo>
                <a:lnTo>
                  <a:pt x="349" y="185"/>
                </a:lnTo>
                <a:lnTo>
                  <a:pt x="349" y="185"/>
                </a:lnTo>
                <a:lnTo>
                  <a:pt x="349" y="185"/>
                </a:lnTo>
                <a:lnTo>
                  <a:pt x="350" y="185"/>
                </a:lnTo>
                <a:lnTo>
                  <a:pt x="350" y="187"/>
                </a:lnTo>
                <a:lnTo>
                  <a:pt x="350" y="187"/>
                </a:lnTo>
                <a:lnTo>
                  <a:pt x="350" y="187"/>
                </a:lnTo>
                <a:lnTo>
                  <a:pt x="351" y="188"/>
                </a:lnTo>
                <a:lnTo>
                  <a:pt x="351" y="188"/>
                </a:lnTo>
                <a:lnTo>
                  <a:pt x="351" y="188"/>
                </a:lnTo>
                <a:lnTo>
                  <a:pt x="351" y="190"/>
                </a:lnTo>
                <a:lnTo>
                  <a:pt x="353" y="190"/>
                </a:lnTo>
                <a:lnTo>
                  <a:pt x="353" y="190"/>
                </a:lnTo>
                <a:lnTo>
                  <a:pt x="353" y="191"/>
                </a:lnTo>
                <a:lnTo>
                  <a:pt x="353" y="191"/>
                </a:lnTo>
                <a:lnTo>
                  <a:pt x="353" y="193"/>
                </a:lnTo>
                <a:lnTo>
                  <a:pt x="354" y="193"/>
                </a:lnTo>
                <a:lnTo>
                  <a:pt x="354" y="194"/>
                </a:lnTo>
                <a:lnTo>
                  <a:pt x="354" y="194"/>
                </a:lnTo>
                <a:lnTo>
                  <a:pt x="354" y="194"/>
                </a:lnTo>
                <a:lnTo>
                  <a:pt x="356" y="195"/>
                </a:lnTo>
                <a:lnTo>
                  <a:pt x="356" y="195"/>
                </a:lnTo>
                <a:lnTo>
                  <a:pt x="356" y="197"/>
                </a:lnTo>
                <a:lnTo>
                  <a:pt x="356" y="197"/>
                </a:lnTo>
                <a:lnTo>
                  <a:pt x="356" y="198"/>
                </a:lnTo>
                <a:lnTo>
                  <a:pt x="357" y="198"/>
                </a:lnTo>
                <a:lnTo>
                  <a:pt x="357" y="200"/>
                </a:lnTo>
                <a:lnTo>
                  <a:pt x="357" y="200"/>
                </a:lnTo>
                <a:lnTo>
                  <a:pt x="357" y="201"/>
                </a:lnTo>
                <a:lnTo>
                  <a:pt x="358" y="201"/>
                </a:lnTo>
                <a:lnTo>
                  <a:pt x="358" y="202"/>
                </a:lnTo>
                <a:lnTo>
                  <a:pt x="358" y="202"/>
                </a:lnTo>
                <a:lnTo>
                  <a:pt x="358" y="204"/>
                </a:lnTo>
                <a:lnTo>
                  <a:pt x="360" y="204"/>
                </a:lnTo>
                <a:lnTo>
                  <a:pt x="360" y="205"/>
                </a:lnTo>
                <a:lnTo>
                  <a:pt x="360" y="205"/>
                </a:lnTo>
                <a:lnTo>
                  <a:pt x="360" y="207"/>
                </a:lnTo>
                <a:lnTo>
                  <a:pt x="360" y="208"/>
                </a:lnTo>
                <a:lnTo>
                  <a:pt x="361" y="208"/>
                </a:lnTo>
                <a:lnTo>
                  <a:pt x="361" y="209"/>
                </a:lnTo>
                <a:lnTo>
                  <a:pt x="361" y="209"/>
                </a:lnTo>
                <a:lnTo>
                  <a:pt x="361" y="211"/>
                </a:lnTo>
                <a:lnTo>
                  <a:pt x="363" y="211"/>
                </a:lnTo>
                <a:lnTo>
                  <a:pt x="363" y="212"/>
                </a:lnTo>
                <a:lnTo>
                  <a:pt x="363" y="212"/>
                </a:lnTo>
                <a:lnTo>
                  <a:pt x="363" y="212"/>
                </a:lnTo>
                <a:lnTo>
                  <a:pt x="363" y="214"/>
                </a:lnTo>
                <a:lnTo>
                  <a:pt x="364" y="214"/>
                </a:lnTo>
                <a:lnTo>
                  <a:pt x="364" y="215"/>
                </a:lnTo>
                <a:lnTo>
                  <a:pt x="364" y="215"/>
                </a:lnTo>
                <a:lnTo>
                  <a:pt x="364" y="217"/>
                </a:lnTo>
                <a:lnTo>
                  <a:pt x="366" y="217"/>
                </a:lnTo>
                <a:lnTo>
                  <a:pt x="366" y="217"/>
                </a:lnTo>
                <a:lnTo>
                  <a:pt x="366" y="218"/>
                </a:lnTo>
                <a:lnTo>
                  <a:pt x="366" y="218"/>
                </a:lnTo>
                <a:lnTo>
                  <a:pt x="367" y="218"/>
                </a:lnTo>
                <a:lnTo>
                  <a:pt x="367" y="218"/>
                </a:lnTo>
                <a:lnTo>
                  <a:pt x="367" y="219"/>
                </a:lnTo>
                <a:lnTo>
                  <a:pt x="367" y="219"/>
                </a:lnTo>
                <a:lnTo>
                  <a:pt x="367" y="219"/>
                </a:lnTo>
                <a:lnTo>
                  <a:pt x="368" y="219"/>
                </a:lnTo>
                <a:lnTo>
                  <a:pt x="368" y="219"/>
                </a:lnTo>
                <a:lnTo>
                  <a:pt x="368" y="219"/>
                </a:lnTo>
                <a:lnTo>
                  <a:pt x="368" y="219"/>
                </a:lnTo>
                <a:lnTo>
                  <a:pt x="370" y="219"/>
                </a:lnTo>
                <a:lnTo>
                  <a:pt x="370" y="218"/>
                </a:lnTo>
                <a:lnTo>
                  <a:pt x="370" y="218"/>
                </a:lnTo>
                <a:lnTo>
                  <a:pt x="370" y="218"/>
                </a:lnTo>
                <a:lnTo>
                  <a:pt x="370" y="218"/>
                </a:lnTo>
                <a:lnTo>
                  <a:pt x="371" y="217"/>
                </a:lnTo>
                <a:lnTo>
                  <a:pt x="371" y="217"/>
                </a:lnTo>
                <a:lnTo>
                  <a:pt x="371" y="217"/>
                </a:lnTo>
                <a:lnTo>
                  <a:pt x="371" y="215"/>
                </a:lnTo>
                <a:lnTo>
                  <a:pt x="373" y="215"/>
                </a:lnTo>
                <a:lnTo>
                  <a:pt x="373" y="215"/>
                </a:lnTo>
                <a:lnTo>
                  <a:pt x="373" y="214"/>
                </a:lnTo>
                <a:lnTo>
                  <a:pt x="373" y="214"/>
                </a:lnTo>
                <a:lnTo>
                  <a:pt x="373" y="212"/>
                </a:lnTo>
                <a:lnTo>
                  <a:pt x="374" y="212"/>
                </a:lnTo>
                <a:lnTo>
                  <a:pt x="374" y="212"/>
                </a:lnTo>
                <a:lnTo>
                  <a:pt x="374" y="211"/>
                </a:lnTo>
                <a:lnTo>
                  <a:pt x="374" y="211"/>
                </a:lnTo>
                <a:lnTo>
                  <a:pt x="375" y="209"/>
                </a:lnTo>
                <a:lnTo>
                  <a:pt x="375" y="209"/>
                </a:lnTo>
                <a:lnTo>
                  <a:pt x="375" y="209"/>
                </a:lnTo>
                <a:lnTo>
                  <a:pt x="375" y="208"/>
                </a:lnTo>
                <a:lnTo>
                  <a:pt x="377" y="208"/>
                </a:lnTo>
                <a:lnTo>
                  <a:pt x="377" y="207"/>
                </a:lnTo>
                <a:lnTo>
                  <a:pt x="377" y="207"/>
                </a:lnTo>
                <a:lnTo>
                  <a:pt x="377" y="205"/>
                </a:lnTo>
                <a:lnTo>
                  <a:pt x="377" y="205"/>
                </a:lnTo>
                <a:lnTo>
                  <a:pt x="378" y="205"/>
                </a:lnTo>
                <a:lnTo>
                  <a:pt x="378" y="204"/>
                </a:lnTo>
                <a:lnTo>
                  <a:pt x="378" y="204"/>
                </a:lnTo>
                <a:lnTo>
                  <a:pt x="378" y="202"/>
                </a:lnTo>
                <a:lnTo>
                  <a:pt x="380" y="202"/>
                </a:lnTo>
                <a:lnTo>
                  <a:pt x="380" y="202"/>
                </a:lnTo>
                <a:lnTo>
                  <a:pt x="380" y="201"/>
                </a:lnTo>
                <a:lnTo>
                  <a:pt x="380" y="201"/>
                </a:lnTo>
                <a:lnTo>
                  <a:pt x="380" y="201"/>
                </a:lnTo>
                <a:lnTo>
                  <a:pt x="381" y="200"/>
                </a:lnTo>
                <a:lnTo>
                  <a:pt x="381" y="200"/>
                </a:lnTo>
                <a:lnTo>
                  <a:pt x="381" y="200"/>
                </a:lnTo>
                <a:lnTo>
                  <a:pt x="381" y="198"/>
                </a:lnTo>
                <a:lnTo>
                  <a:pt x="383" y="198"/>
                </a:lnTo>
                <a:lnTo>
                  <a:pt x="383" y="198"/>
                </a:lnTo>
                <a:lnTo>
                  <a:pt x="383" y="198"/>
                </a:lnTo>
                <a:lnTo>
                  <a:pt x="383" y="197"/>
                </a:lnTo>
                <a:lnTo>
                  <a:pt x="384" y="197"/>
                </a:lnTo>
                <a:lnTo>
                  <a:pt x="384" y="197"/>
                </a:lnTo>
                <a:lnTo>
                  <a:pt x="384" y="197"/>
                </a:lnTo>
                <a:lnTo>
                  <a:pt x="384" y="195"/>
                </a:lnTo>
                <a:lnTo>
                  <a:pt x="384" y="195"/>
                </a:lnTo>
                <a:lnTo>
                  <a:pt x="385" y="195"/>
                </a:lnTo>
                <a:lnTo>
                  <a:pt x="385" y="195"/>
                </a:lnTo>
                <a:lnTo>
                  <a:pt x="385" y="195"/>
                </a:lnTo>
                <a:lnTo>
                  <a:pt x="385" y="195"/>
                </a:lnTo>
                <a:lnTo>
                  <a:pt x="387" y="195"/>
                </a:lnTo>
                <a:lnTo>
                  <a:pt x="387" y="194"/>
                </a:lnTo>
                <a:lnTo>
                  <a:pt x="387" y="194"/>
                </a:lnTo>
                <a:lnTo>
                  <a:pt x="387" y="194"/>
                </a:lnTo>
                <a:lnTo>
                  <a:pt x="387" y="194"/>
                </a:lnTo>
                <a:lnTo>
                  <a:pt x="388" y="194"/>
                </a:lnTo>
                <a:lnTo>
                  <a:pt x="388" y="194"/>
                </a:lnTo>
                <a:lnTo>
                  <a:pt x="388" y="194"/>
                </a:lnTo>
                <a:lnTo>
                  <a:pt x="388" y="194"/>
                </a:lnTo>
                <a:lnTo>
                  <a:pt x="390" y="194"/>
                </a:lnTo>
                <a:lnTo>
                  <a:pt x="390" y="194"/>
                </a:lnTo>
                <a:lnTo>
                  <a:pt x="390" y="194"/>
                </a:lnTo>
                <a:lnTo>
                  <a:pt x="390" y="194"/>
                </a:lnTo>
                <a:lnTo>
                  <a:pt x="391" y="194"/>
                </a:lnTo>
                <a:lnTo>
                  <a:pt x="391" y="194"/>
                </a:lnTo>
                <a:lnTo>
                  <a:pt x="391" y="194"/>
                </a:lnTo>
                <a:lnTo>
                  <a:pt x="391" y="194"/>
                </a:lnTo>
                <a:lnTo>
                  <a:pt x="391" y="194"/>
                </a:lnTo>
                <a:lnTo>
                  <a:pt x="392" y="195"/>
                </a:lnTo>
                <a:lnTo>
                  <a:pt x="392" y="195"/>
                </a:lnTo>
                <a:lnTo>
                  <a:pt x="392" y="195"/>
                </a:lnTo>
                <a:lnTo>
                  <a:pt x="392" y="195"/>
                </a:lnTo>
                <a:lnTo>
                  <a:pt x="394" y="195"/>
                </a:lnTo>
                <a:lnTo>
                  <a:pt x="394" y="195"/>
                </a:lnTo>
                <a:lnTo>
                  <a:pt x="394" y="195"/>
                </a:lnTo>
                <a:lnTo>
                  <a:pt x="394" y="197"/>
                </a:lnTo>
                <a:lnTo>
                  <a:pt x="394" y="197"/>
                </a:lnTo>
                <a:lnTo>
                  <a:pt x="395" y="197"/>
                </a:lnTo>
                <a:lnTo>
                  <a:pt x="395" y="197"/>
                </a:lnTo>
                <a:lnTo>
                  <a:pt x="395" y="197"/>
                </a:lnTo>
                <a:lnTo>
                  <a:pt x="395" y="198"/>
                </a:lnTo>
                <a:lnTo>
                  <a:pt x="397" y="198"/>
                </a:lnTo>
                <a:lnTo>
                  <a:pt x="397" y="198"/>
                </a:lnTo>
                <a:lnTo>
                  <a:pt x="397" y="198"/>
                </a:lnTo>
                <a:lnTo>
                  <a:pt x="397" y="200"/>
                </a:lnTo>
                <a:lnTo>
                  <a:pt x="398" y="200"/>
                </a:lnTo>
                <a:lnTo>
                  <a:pt x="398" y="200"/>
                </a:lnTo>
                <a:lnTo>
                  <a:pt x="398" y="201"/>
                </a:lnTo>
                <a:lnTo>
                  <a:pt x="398" y="201"/>
                </a:lnTo>
                <a:lnTo>
                  <a:pt x="398" y="201"/>
                </a:lnTo>
                <a:lnTo>
                  <a:pt x="400" y="202"/>
                </a:lnTo>
                <a:lnTo>
                  <a:pt x="400" y="202"/>
                </a:lnTo>
                <a:lnTo>
                  <a:pt x="400" y="202"/>
                </a:lnTo>
                <a:lnTo>
                  <a:pt x="400" y="204"/>
                </a:lnTo>
                <a:lnTo>
                  <a:pt x="401" y="204"/>
                </a:lnTo>
                <a:lnTo>
                  <a:pt x="401" y="204"/>
                </a:lnTo>
                <a:lnTo>
                  <a:pt x="401" y="205"/>
                </a:lnTo>
                <a:lnTo>
                  <a:pt x="401" y="205"/>
                </a:lnTo>
                <a:lnTo>
                  <a:pt x="401" y="207"/>
                </a:lnTo>
                <a:lnTo>
                  <a:pt x="402" y="207"/>
                </a:lnTo>
                <a:lnTo>
                  <a:pt x="402" y="207"/>
                </a:lnTo>
                <a:lnTo>
                  <a:pt x="402" y="208"/>
                </a:lnTo>
                <a:lnTo>
                  <a:pt x="402" y="208"/>
                </a:lnTo>
                <a:lnTo>
                  <a:pt x="404" y="208"/>
                </a:lnTo>
                <a:lnTo>
                  <a:pt x="404" y="209"/>
                </a:lnTo>
                <a:lnTo>
                  <a:pt x="404" y="209"/>
                </a:lnTo>
                <a:lnTo>
                  <a:pt x="404" y="211"/>
                </a:lnTo>
                <a:lnTo>
                  <a:pt x="404" y="211"/>
                </a:lnTo>
                <a:lnTo>
                  <a:pt x="405" y="211"/>
                </a:lnTo>
                <a:lnTo>
                  <a:pt x="405" y="212"/>
                </a:lnTo>
                <a:lnTo>
                  <a:pt x="405" y="212"/>
                </a:lnTo>
                <a:lnTo>
                  <a:pt x="405" y="212"/>
                </a:lnTo>
                <a:lnTo>
                  <a:pt x="407" y="214"/>
                </a:lnTo>
                <a:lnTo>
                  <a:pt x="407" y="214"/>
                </a:lnTo>
                <a:lnTo>
                  <a:pt x="407" y="214"/>
                </a:lnTo>
                <a:lnTo>
                  <a:pt x="407" y="214"/>
                </a:lnTo>
                <a:lnTo>
                  <a:pt x="408" y="215"/>
                </a:lnTo>
                <a:lnTo>
                  <a:pt x="408" y="215"/>
                </a:lnTo>
                <a:lnTo>
                  <a:pt x="408" y="215"/>
                </a:lnTo>
                <a:lnTo>
                  <a:pt x="408" y="217"/>
                </a:lnTo>
                <a:lnTo>
                  <a:pt x="408" y="217"/>
                </a:lnTo>
                <a:lnTo>
                  <a:pt x="409" y="217"/>
                </a:lnTo>
                <a:lnTo>
                  <a:pt x="409" y="217"/>
                </a:lnTo>
                <a:lnTo>
                  <a:pt x="409" y="217"/>
                </a:lnTo>
                <a:lnTo>
                  <a:pt x="409" y="217"/>
                </a:lnTo>
                <a:lnTo>
                  <a:pt x="411" y="217"/>
                </a:lnTo>
                <a:lnTo>
                  <a:pt x="411" y="217"/>
                </a:lnTo>
                <a:lnTo>
                  <a:pt x="411" y="217"/>
                </a:lnTo>
                <a:lnTo>
                  <a:pt x="411" y="217"/>
                </a:lnTo>
                <a:lnTo>
                  <a:pt x="411" y="217"/>
                </a:lnTo>
                <a:lnTo>
                  <a:pt x="412" y="217"/>
                </a:lnTo>
                <a:lnTo>
                  <a:pt x="412" y="217"/>
                </a:lnTo>
                <a:lnTo>
                  <a:pt x="412" y="217"/>
                </a:lnTo>
                <a:lnTo>
                  <a:pt x="412" y="217"/>
                </a:lnTo>
                <a:lnTo>
                  <a:pt x="414" y="217"/>
                </a:lnTo>
                <a:lnTo>
                  <a:pt x="414" y="217"/>
                </a:lnTo>
                <a:lnTo>
                  <a:pt x="414" y="215"/>
                </a:lnTo>
                <a:lnTo>
                  <a:pt x="414" y="215"/>
                </a:lnTo>
                <a:lnTo>
                  <a:pt x="415" y="215"/>
                </a:lnTo>
                <a:lnTo>
                  <a:pt x="415" y="215"/>
                </a:lnTo>
                <a:lnTo>
                  <a:pt x="415" y="214"/>
                </a:lnTo>
                <a:lnTo>
                  <a:pt x="415" y="214"/>
                </a:lnTo>
                <a:lnTo>
                  <a:pt x="415" y="214"/>
                </a:lnTo>
                <a:lnTo>
                  <a:pt x="417" y="214"/>
                </a:lnTo>
                <a:lnTo>
                  <a:pt x="417" y="212"/>
                </a:lnTo>
                <a:lnTo>
                  <a:pt x="417" y="212"/>
                </a:lnTo>
                <a:lnTo>
                  <a:pt x="417" y="212"/>
                </a:lnTo>
                <a:lnTo>
                  <a:pt x="418" y="211"/>
                </a:lnTo>
                <a:lnTo>
                  <a:pt x="418" y="211"/>
                </a:lnTo>
                <a:lnTo>
                  <a:pt x="418" y="211"/>
                </a:lnTo>
                <a:lnTo>
                  <a:pt x="418" y="209"/>
                </a:lnTo>
                <a:lnTo>
                  <a:pt x="418" y="209"/>
                </a:lnTo>
                <a:lnTo>
                  <a:pt x="419" y="209"/>
                </a:lnTo>
                <a:lnTo>
                  <a:pt x="419" y="209"/>
                </a:lnTo>
                <a:lnTo>
                  <a:pt x="419" y="208"/>
                </a:lnTo>
                <a:lnTo>
                  <a:pt x="419" y="208"/>
                </a:lnTo>
                <a:lnTo>
                  <a:pt x="421" y="208"/>
                </a:lnTo>
                <a:lnTo>
                  <a:pt x="421" y="207"/>
                </a:lnTo>
                <a:lnTo>
                  <a:pt x="421" y="207"/>
                </a:lnTo>
                <a:lnTo>
                  <a:pt x="421" y="207"/>
                </a:lnTo>
                <a:lnTo>
                  <a:pt x="422" y="205"/>
                </a:lnTo>
                <a:lnTo>
                  <a:pt x="422" y="205"/>
                </a:lnTo>
                <a:lnTo>
                  <a:pt x="422" y="205"/>
                </a:lnTo>
                <a:lnTo>
                  <a:pt x="422" y="204"/>
                </a:lnTo>
                <a:lnTo>
                  <a:pt x="422" y="204"/>
                </a:lnTo>
                <a:lnTo>
                  <a:pt x="424" y="204"/>
                </a:lnTo>
                <a:lnTo>
                  <a:pt x="424" y="204"/>
                </a:lnTo>
                <a:lnTo>
                  <a:pt x="424" y="202"/>
                </a:lnTo>
                <a:lnTo>
                  <a:pt x="424" y="202"/>
                </a:lnTo>
                <a:lnTo>
                  <a:pt x="425" y="202"/>
                </a:lnTo>
                <a:lnTo>
                  <a:pt x="425" y="202"/>
                </a:lnTo>
                <a:lnTo>
                  <a:pt x="425" y="202"/>
                </a:lnTo>
                <a:lnTo>
                  <a:pt x="425" y="201"/>
                </a:lnTo>
                <a:lnTo>
                  <a:pt x="425" y="201"/>
                </a:lnTo>
                <a:lnTo>
                  <a:pt x="426" y="201"/>
                </a:lnTo>
                <a:lnTo>
                  <a:pt x="426" y="201"/>
                </a:lnTo>
                <a:lnTo>
                  <a:pt x="426" y="201"/>
                </a:lnTo>
                <a:lnTo>
                  <a:pt x="426" y="200"/>
                </a:lnTo>
                <a:lnTo>
                  <a:pt x="428" y="200"/>
                </a:lnTo>
                <a:lnTo>
                  <a:pt x="428" y="200"/>
                </a:lnTo>
                <a:lnTo>
                  <a:pt x="428" y="200"/>
                </a:lnTo>
                <a:lnTo>
                  <a:pt x="428" y="200"/>
                </a:lnTo>
                <a:lnTo>
                  <a:pt x="429" y="200"/>
                </a:lnTo>
                <a:lnTo>
                  <a:pt x="429" y="200"/>
                </a:lnTo>
                <a:lnTo>
                  <a:pt x="429" y="200"/>
                </a:lnTo>
                <a:lnTo>
                  <a:pt x="429" y="200"/>
                </a:lnTo>
                <a:lnTo>
                  <a:pt x="429" y="200"/>
                </a:lnTo>
                <a:lnTo>
                  <a:pt x="431" y="200"/>
                </a:lnTo>
                <a:lnTo>
                  <a:pt x="431" y="200"/>
                </a:lnTo>
                <a:lnTo>
                  <a:pt x="431" y="200"/>
                </a:lnTo>
                <a:lnTo>
                  <a:pt x="431" y="200"/>
                </a:lnTo>
                <a:lnTo>
                  <a:pt x="432" y="200"/>
                </a:lnTo>
                <a:lnTo>
                  <a:pt x="432" y="200"/>
                </a:lnTo>
                <a:lnTo>
                  <a:pt x="432" y="200"/>
                </a:lnTo>
                <a:lnTo>
                  <a:pt x="432" y="200"/>
                </a:lnTo>
                <a:lnTo>
                  <a:pt x="432" y="200"/>
                </a:lnTo>
                <a:lnTo>
                  <a:pt x="434" y="200"/>
                </a:lnTo>
                <a:lnTo>
                  <a:pt x="434" y="200"/>
                </a:lnTo>
                <a:lnTo>
                  <a:pt x="434" y="200"/>
                </a:lnTo>
                <a:lnTo>
                  <a:pt x="434" y="200"/>
                </a:lnTo>
                <a:lnTo>
                  <a:pt x="435" y="200"/>
                </a:lnTo>
                <a:lnTo>
                  <a:pt x="435" y="201"/>
                </a:lnTo>
                <a:lnTo>
                  <a:pt x="435" y="201"/>
                </a:lnTo>
                <a:lnTo>
                  <a:pt x="435" y="201"/>
                </a:lnTo>
                <a:lnTo>
                  <a:pt x="435" y="201"/>
                </a:lnTo>
                <a:lnTo>
                  <a:pt x="436" y="201"/>
                </a:lnTo>
                <a:lnTo>
                  <a:pt x="436" y="202"/>
                </a:lnTo>
                <a:lnTo>
                  <a:pt x="436" y="202"/>
                </a:lnTo>
                <a:lnTo>
                  <a:pt x="436" y="202"/>
                </a:lnTo>
                <a:lnTo>
                  <a:pt x="438" y="202"/>
                </a:lnTo>
                <a:lnTo>
                  <a:pt x="438" y="204"/>
                </a:lnTo>
                <a:lnTo>
                  <a:pt x="438" y="204"/>
                </a:lnTo>
                <a:lnTo>
                  <a:pt x="438" y="204"/>
                </a:lnTo>
                <a:lnTo>
                  <a:pt x="439" y="204"/>
                </a:lnTo>
                <a:lnTo>
                  <a:pt x="439" y="205"/>
                </a:lnTo>
                <a:lnTo>
                  <a:pt x="439" y="205"/>
                </a:lnTo>
                <a:lnTo>
                  <a:pt x="439" y="205"/>
                </a:lnTo>
                <a:lnTo>
                  <a:pt x="439" y="207"/>
                </a:lnTo>
                <a:lnTo>
                  <a:pt x="441" y="207"/>
                </a:lnTo>
                <a:lnTo>
                  <a:pt x="441" y="207"/>
                </a:lnTo>
                <a:lnTo>
                  <a:pt x="441" y="208"/>
                </a:lnTo>
                <a:lnTo>
                  <a:pt x="441" y="208"/>
                </a:lnTo>
                <a:lnTo>
                  <a:pt x="442" y="208"/>
                </a:lnTo>
                <a:lnTo>
                  <a:pt x="442" y="209"/>
                </a:lnTo>
                <a:lnTo>
                  <a:pt x="442" y="209"/>
                </a:lnTo>
                <a:lnTo>
                  <a:pt x="442" y="211"/>
                </a:lnTo>
                <a:lnTo>
                  <a:pt x="442" y="211"/>
                </a:lnTo>
                <a:lnTo>
                  <a:pt x="443" y="211"/>
                </a:lnTo>
                <a:lnTo>
                  <a:pt x="443" y="212"/>
                </a:lnTo>
                <a:lnTo>
                  <a:pt x="443" y="212"/>
                </a:lnTo>
                <a:lnTo>
                  <a:pt x="443" y="214"/>
                </a:lnTo>
                <a:lnTo>
                  <a:pt x="445" y="214"/>
                </a:lnTo>
                <a:lnTo>
                  <a:pt x="445" y="214"/>
                </a:lnTo>
                <a:lnTo>
                  <a:pt x="445" y="215"/>
                </a:lnTo>
                <a:lnTo>
                  <a:pt x="445" y="215"/>
                </a:lnTo>
                <a:lnTo>
                  <a:pt x="446" y="217"/>
                </a:lnTo>
                <a:lnTo>
                  <a:pt x="446" y="217"/>
                </a:lnTo>
                <a:lnTo>
                  <a:pt x="446" y="217"/>
                </a:lnTo>
                <a:lnTo>
                  <a:pt x="446" y="218"/>
                </a:lnTo>
                <a:lnTo>
                  <a:pt x="446" y="218"/>
                </a:lnTo>
                <a:lnTo>
                  <a:pt x="448" y="219"/>
                </a:lnTo>
                <a:lnTo>
                  <a:pt x="448" y="219"/>
                </a:lnTo>
                <a:lnTo>
                  <a:pt x="448" y="219"/>
                </a:lnTo>
                <a:lnTo>
                  <a:pt x="448" y="221"/>
                </a:lnTo>
                <a:lnTo>
                  <a:pt x="449" y="221"/>
                </a:lnTo>
                <a:lnTo>
                  <a:pt x="449" y="221"/>
                </a:lnTo>
                <a:lnTo>
                  <a:pt x="449" y="221"/>
                </a:lnTo>
                <a:lnTo>
                  <a:pt x="449" y="221"/>
                </a:lnTo>
                <a:lnTo>
                  <a:pt x="449" y="222"/>
                </a:lnTo>
                <a:lnTo>
                  <a:pt x="451" y="222"/>
                </a:lnTo>
                <a:lnTo>
                  <a:pt x="451" y="222"/>
                </a:lnTo>
                <a:lnTo>
                  <a:pt x="451" y="222"/>
                </a:lnTo>
                <a:lnTo>
                  <a:pt x="451" y="222"/>
                </a:lnTo>
                <a:lnTo>
                  <a:pt x="452" y="222"/>
                </a:lnTo>
                <a:lnTo>
                  <a:pt x="452" y="222"/>
                </a:lnTo>
                <a:lnTo>
                  <a:pt x="452" y="221"/>
                </a:lnTo>
                <a:lnTo>
                  <a:pt x="452" y="221"/>
                </a:lnTo>
                <a:lnTo>
                  <a:pt x="453" y="221"/>
                </a:lnTo>
                <a:lnTo>
                  <a:pt x="453" y="221"/>
                </a:lnTo>
                <a:lnTo>
                  <a:pt x="453" y="219"/>
                </a:lnTo>
                <a:lnTo>
                  <a:pt x="453" y="219"/>
                </a:lnTo>
                <a:lnTo>
                  <a:pt x="453" y="219"/>
                </a:lnTo>
                <a:lnTo>
                  <a:pt x="455" y="218"/>
                </a:lnTo>
                <a:lnTo>
                  <a:pt x="455" y="218"/>
                </a:lnTo>
                <a:lnTo>
                  <a:pt x="455" y="217"/>
                </a:lnTo>
                <a:lnTo>
                  <a:pt x="455" y="217"/>
                </a:lnTo>
                <a:lnTo>
                  <a:pt x="456" y="215"/>
                </a:lnTo>
                <a:lnTo>
                  <a:pt x="456" y="215"/>
                </a:lnTo>
                <a:lnTo>
                  <a:pt x="456" y="214"/>
                </a:lnTo>
                <a:lnTo>
                  <a:pt x="456" y="214"/>
                </a:lnTo>
                <a:lnTo>
                  <a:pt x="456" y="212"/>
                </a:lnTo>
                <a:lnTo>
                  <a:pt x="458" y="212"/>
                </a:lnTo>
                <a:lnTo>
                  <a:pt x="458" y="211"/>
                </a:lnTo>
                <a:lnTo>
                  <a:pt x="458" y="211"/>
                </a:lnTo>
                <a:lnTo>
                  <a:pt x="458" y="209"/>
                </a:lnTo>
                <a:lnTo>
                  <a:pt x="459" y="209"/>
                </a:lnTo>
                <a:lnTo>
                  <a:pt x="459" y="208"/>
                </a:lnTo>
                <a:lnTo>
                  <a:pt x="459" y="208"/>
                </a:lnTo>
                <a:lnTo>
                  <a:pt x="459" y="207"/>
                </a:lnTo>
                <a:lnTo>
                  <a:pt x="460" y="207"/>
                </a:lnTo>
                <a:lnTo>
                  <a:pt x="460" y="205"/>
                </a:lnTo>
                <a:lnTo>
                  <a:pt x="460" y="205"/>
                </a:lnTo>
                <a:lnTo>
                  <a:pt x="460" y="204"/>
                </a:lnTo>
                <a:lnTo>
                  <a:pt x="460" y="204"/>
                </a:lnTo>
                <a:lnTo>
                  <a:pt x="462" y="202"/>
                </a:lnTo>
                <a:lnTo>
                  <a:pt x="462" y="202"/>
                </a:lnTo>
                <a:lnTo>
                  <a:pt x="462" y="201"/>
                </a:lnTo>
                <a:lnTo>
                  <a:pt x="462" y="201"/>
                </a:lnTo>
                <a:lnTo>
                  <a:pt x="463" y="200"/>
                </a:lnTo>
                <a:lnTo>
                  <a:pt x="463" y="200"/>
                </a:lnTo>
                <a:lnTo>
                  <a:pt x="463" y="198"/>
                </a:lnTo>
                <a:lnTo>
                  <a:pt x="463" y="198"/>
                </a:lnTo>
                <a:lnTo>
                  <a:pt x="463" y="197"/>
                </a:lnTo>
                <a:lnTo>
                  <a:pt x="465" y="197"/>
                </a:lnTo>
                <a:lnTo>
                  <a:pt x="465" y="195"/>
                </a:lnTo>
                <a:lnTo>
                  <a:pt x="465" y="195"/>
                </a:lnTo>
                <a:lnTo>
                  <a:pt x="465" y="195"/>
                </a:lnTo>
                <a:lnTo>
                  <a:pt x="466" y="194"/>
                </a:lnTo>
                <a:lnTo>
                  <a:pt x="466" y="194"/>
                </a:lnTo>
                <a:lnTo>
                  <a:pt x="466" y="193"/>
                </a:lnTo>
                <a:lnTo>
                  <a:pt x="466" y="193"/>
                </a:lnTo>
                <a:lnTo>
                  <a:pt x="466" y="193"/>
                </a:lnTo>
                <a:lnTo>
                  <a:pt x="467" y="191"/>
                </a:lnTo>
                <a:lnTo>
                  <a:pt x="467" y="191"/>
                </a:lnTo>
                <a:lnTo>
                  <a:pt x="467" y="191"/>
                </a:lnTo>
                <a:lnTo>
                  <a:pt x="467" y="190"/>
                </a:lnTo>
                <a:lnTo>
                  <a:pt x="469" y="190"/>
                </a:lnTo>
                <a:lnTo>
                  <a:pt x="469" y="190"/>
                </a:lnTo>
                <a:lnTo>
                  <a:pt x="469" y="188"/>
                </a:lnTo>
                <a:lnTo>
                  <a:pt x="469" y="188"/>
                </a:lnTo>
                <a:lnTo>
                  <a:pt x="470" y="188"/>
                </a:lnTo>
                <a:lnTo>
                  <a:pt x="470" y="188"/>
                </a:lnTo>
                <a:lnTo>
                  <a:pt x="470" y="187"/>
                </a:lnTo>
                <a:lnTo>
                  <a:pt x="470" y="187"/>
                </a:lnTo>
                <a:lnTo>
                  <a:pt x="470" y="187"/>
                </a:lnTo>
                <a:lnTo>
                  <a:pt x="472" y="187"/>
                </a:lnTo>
                <a:lnTo>
                  <a:pt x="472" y="187"/>
                </a:lnTo>
                <a:lnTo>
                  <a:pt x="472" y="185"/>
                </a:lnTo>
                <a:lnTo>
                  <a:pt x="472" y="185"/>
                </a:lnTo>
                <a:lnTo>
                  <a:pt x="473" y="185"/>
                </a:lnTo>
                <a:lnTo>
                  <a:pt x="473" y="185"/>
                </a:lnTo>
                <a:lnTo>
                  <a:pt x="473" y="185"/>
                </a:lnTo>
                <a:lnTo>
                  <a:pt x="473" y="185"/>
                </a:lnTo>
                <a:lnTo>
                  <a:pt x="473" y="185"/>
                </a:lnTo>
                <a:lnTo>
                  <a:pt x="475" y="185"/>
                </a:lnTo>
                <a:lnTo>
                  <a:pt x="475" y="185"/>
                </a:lnTo>
                <a:lnTo>
                  <a:pt x="475" y="185"/>
                </a:lnTo>
                <a:lnTo>
                  <a:pt x="475" y="185"/>
                </a:lnTo>
                <a:lnTo>
                  <a:pt x="476" y="185"/>
                </a:lnTo>
                <a:lnTo>
                  <a:pt x="476" y="185"/>
                </a:lnTo>
                <a:lnTo>
                  <a:pt x="476" y="185"/>
                </a:lnTo>
                <a:lnTo>
                  <a:pt x="476" y="185"/>
                </a:lnTo>
                <a:lnTo>
                  <a:pt x="477" y="185"/>
                </a:lnTo>
                <a:lnTo>
                  <a:pt x="477" y="185"/>
                </a:lnTo>
                <a:lnTo>
                  <a:pt x="477" y="185"/>
                </a:lnTo>
                <a:lnTo>
                  <a:pt x="477" y="185"/>
                </a:lnTo>
                <a:lnTo>
                  <a:pt x="477" y="185"/>
                </a:lnTo>
                <a:lnTo>
                  <a:pt x="479" y="185"/>
                </a:lnTo>
                <a:lnTo>
                  <a:pt x="479" y="185"/>
                </a:lnTo>
                <a:lnTo>
                  <a:pt x="479" y="185"/>
                </a:lnTo>
                <a:lnTo>
                  <a:pt x="479" y="187"/>
                </a:lnTo>
                <a:lnTo>
                  <a:pt x="480" y="187"/>
                </a:lnTo>
                <a:lnTo>
                  <a:pt x="480" y="187"/>
                </a:lnTo>
                <a:lnTo>
                  <a:pt x="480" y="187"/>
                </a:lnTo>
                <a:lnTo>
                  <a:pt x="480" y="187"/>
                </a:lnTo>
                <a:lnTo>
                  <a:pt x="480" y="188"/>
                </a:lnTo>
                <a:lnTo>
                  <a:pt x="482" y="188"/>
                </a:lnTo>
                <a:lnTo>
                  <a:pt x="482" y="188"/>
                </a:lnTo>
                <a:lnTo>
                  <a:pt x="482" y="190"/>
                </a:lnTo>
                <a:lnTo>
                  <a:pt x="482" y="190"/>
                </a:lnTo>
                <a:lnTo>
                  <a:pt x="483" y="190"/>
                </a:lnTo>
                <a:lnTo>
                  <a:pt x="483" y="190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62" name="Freeform 222"/>
          <p:cNvSpPr>
            <a:spLocks/>
          </p:cNvSpPr>
          <p:nvPr/>
        </p:nvSpPr>
        <p:spPr bwMode="auto">
          <a:xfrm>
            <a:off x="1863725" y="673100"/>
            <a:ext cx="2295525" cy="2025650"/>
          </a:xfrm>
          <a:custGeom>
            <a:avLst/>
            <a:gdLst/>
            <a:ahLst/>
            <a:cxnLst>
              <a:cxn ang="0">
                <a:pos x="23" y="1260"/>
              </a:cxn>
              <a:cxn ang="0">
                <a:pos x="45" y="1240"/>
              </a:cxn>
              <a:cxn ang="0">
                <a:pos x="68" y="1254"/>
              </a:cxn>
              <a:cxn ang="0">
                <a:pos x="91" y="1251"/>
              </a:cxn>
              <a:cxn ang="0">
                <a:pos x="113" y="1237"/>
              </a:cxn>
              <a:cxn ang="0">
                <a:pos x="136" y="1254"/>
              </a:cxn>
              <a:cxn ang="0">
                <a:pos x="159" y="1219"/>
              </a:cxn>
              <a:cxn ang="0">
                <a:pos x="183" y="1243"/>
              </a:cxn>
              <a:cxn ang="0">
                <a:pos x="205" y="1201"/>
              </a:cxn>
              <a:cxn ang="0">
                <a:pos x="228" y="1239"/>
              </a:cxn>
              <a:cxn ang="0">
                <a:pos x="251" y="1196"/>
              </a:cxn>
              <a:cxn ang="0">
                <a:pos x="273" y="1257"/>
              </a:cxn>
              <a:cxn ang="0">
                <a:pos x="296" y="1135"/>
              </a:cxn>
              <a:cxn ang="0">
                <a:pos x="319" y="1216"/>
              </a:cxn>
              <a:cxn ang="0">
                <a:pos x="341" y="1100"/>
              </a:cxn>
              <a:cxn ang="0">
                <a:pos x="364" y="1145"/>
              </a:cxn>
              <a:cxn ang="0">
                <a:pos x="388" y="905"/>
              </a:cxn>
              <a:cxn ang="0">
                <a:pos x="411" y="991"/>
              </a:cxn>
              <a:cxn ang="0">
                <a:pos x="433" y="592"/>
              </a:cxn>
              <a:cxn ang="0">
                <a:pos x="456" y="10"/>
              </a:cxn>
              <a:cxn ang="0">
                <a:pos x="479" y="345"/>
              </a:cxn>
              <a:cxn ang="0">
                <a:pos x="501" y="950"/>
              </a:cxn>
              <a:cxn ang="0">
                <a:pos x="524" y="1001"/>
              </a:cxn>
              <a:cxn ang="0">
                <a:pos x="547" y="1192"/>
              </a:cxn>
              <a:cxn ang="0">
                <a:pos x="569" y="1106"/>
              </a:cxn>
              <a:cxn ang="0">
                <a:pos x="593" y="1227"/>
              </a:cxn>
              <a:cxn ang="0">
                <a:pos x="616" y="1172"/>
              </a:cxn>
              <a:cxn ang="0">
                <a:pos x="639" y="1226"/>
              </a:cxn>
              <a:cxn ang="0">
                <a:pos x="661" y="1205"/>
              </a:cxn>
              <a:cxn ang="0">
                <a:pos x="684" y="1212"/>
              </a:cxn>
              <a:cxn ang="0">
                <a:pos x="707" y="1182"/>
              </a:cxn>
              <a:cxn ang="0">
                <a:pos x="729" y="1253"/>
              </a:cxn>
              <a:cxn ang="0">
                <a:pos x="752" y="1218"/>
              </a:cxn>
              <a:cxn ang="0">
                <a:pos x="775" y="1246"/>
              </a:cxn>
              <a:cxn ang="0">
                <a:pos x="797" y="1222"/>
              </a:cxn>
              <a:cxn ang="0">
                <a:pos x="821" y="1251"/>
              </a:cxn>
              <a:cxn ang="0">
                <a:pos x="844" y="1250"/>
              </a:cxn>
              <a:cxn ang="0">
                <a:pos x="867" y="1232"/>
              </a:cxn>
              <a:cxn ang="0">
                <a:pos x="889" y="1243"/>
              </a:cxn>
              <a:cxn ang="0">
                <a:pos x="912" y="1233"/>
              </a:cxn>
              <a:cxn ang="0">
                <a:pos x="935" y="1236"/>
              </a:cxn>
              <a:cxn ang="0">
                <a:pos x="957" y="1242"/>
              </a:cxn>
              <a:cxn ang="0">
                <a:pos x="980" y="1250"/>
              </a:cxn>
              <a:cxn ang="0">
                <a:pos x="1003" y="1244"/>
              </a:cxn>
              <a:cxn ang="0">
                <a:pos x="1027" y="1257"/>
              </a:cxn>
              <a:cxn ang="0">
                <a:pos x="1049" y="1242"/>
              </a:cxn>
              <a:cxn ang="0">
                <a:pos x="1072" y="1259"/>
              </a:cxn>
              <a:cxn ang="0">
                <a:pos x="1095" y="1239"/>
              </a:cxn>
              <a:cxn ang="0">
                <a:pos x="1117" y="1253"/>
              </a:cxn>
              <a:cxn ang="0">
                <a:pos x="1140" y="1250"/>
              </a:cxn>
              <a:cxn ang="0">
                <a:pos x="1163" y="1256"/>
              </a:cxn>
              <a:cxn ang="0">
                <a:pos x="1185" y="1259"/>
              </a:cxn>
              <a:cxn ang="0">
                <a:pos x="1209" y="1254"/>
              </a:cxn>
              <a:cxn ang="0">
                <a:pos x="1232" y="1243"/>
              </a:cxn>
              <a:cxn ang="0">
                <a:pos x="1255" y="1259"/>
              </a:cxn>
              <a:cxn ang="0">
                <a:pos x="1277" y="1230"/>
              </a:cxn>
              <a:cxn ang="0">
                <a:pos x="1300" y="1268"/>
              </a:cxn>
              <a:cxn ang="0">
                <a:pos x="1323" y="1232"/>
              </a:cxn>
              <a:cxn ang="0">
                <a:pos x="1345" y="1251"/>
              </a:cxn>
              <a:cxn ang="0">
                <a:pos x="1368" y="1239"/>
              </a:cxn>
              <a:cxn ang="0">
                <a:pos x="1391" y="1233"/>
              </a:cxn>
              <a:cxn ang="0">
                <a:pos x="1415" y="1246"/>
              </a:cxn>
              <a:cxn ang="0">
                <a:pos x="1437" y="1249"/>
              </a:cxn>
            </a:cxnLst>
            <a:rect l="0" t="0" r="r" b="b"/>
            <a:pathLst>
              <a:path w="1446" h="1276">
                <a:moveTo>
                  <a:pt x="0" y="1233"/>
                </a:moveTo>
                <a:lnTo>
                  <a:pt x="0" y="1233"/>
                </a:lnTo>
                <a:lnTo>
                  <a:pt x="0" y="1233"/>
                </a:lnTo>
                <a:lnTo>
                  <a:pt x="0" y="1235"/>
                </a:lnTo>
                <a:lnTo>
                  <a:pt x="1" y="1235"/>
                </a:lnTo>
                <a:lnTo>
                  <a:pt x="1" y="1235"/>
                </a:lnTo>
                <a:lnTo>
                  <a:pt x="1" y="1236"/>
                </a:lnTo>
                <a:lnTo>
                  <a:pt x="1" y="1236"/>
                </a:lnTo>
                <a:lnTo>
                  <a:pt x="3" y="1237"/>
                </a:lnTo>
                <a:lnTo>
                  <a:pt x="3" y="1237"/>
                </a:lnTo>
                <a:lnTo>
                  <a:pt x="3" y="1239"/>
                </a:lnTo>
                <a:lnTo>
                  <a:pt x="3" y="1239"/>
                </a:lnTo>
                <a:lnTo>
                  <a:pt x="4" y="1240"/>
                </a:lnTo>
                <a:lnTo>
                  <a:pt x="4" y="1240"/>
                </a:lnTo>
                <a:lnTo>
                  <a:pt x="4" y="1242"/>
                </a:lnTo>
                <a:lnTo>
                  <a:pt x="4" y="1242"/>
                </a:lnTo>
                <a:lnTo>
                  <a:pt x="4" y="1243"/>
                </a:lnTo>
                <a:lnTo>
                  <a:pt x="6" y="1243"/>
                </a:lnTo>
                <a:lnTo>
                  <a:pt x="6" y="1244"/>
                </a:lnTo>
                <a:lnTo>
                  <a:pt x="6" y="1244"/>
                </a:lnTo>
                <a:lnTo>
                  <a:pt x="6" y="1246"/>
                </a:lnTo>
                <a:lnTo>
                  <a:pt x="7" y="1246"/>
                </a:lnTo>
                <a:lnTo>
                  <a:pt x="7" y="1247"/>
                </a:lnTo>
                <a:lnTo>
                  <a:pt x="7" y="1249"/>
                </a:lnTo>
                <a:lnTo>
                  <a:pt x="7" y="1249"/>
                </a:lnTo>
                <a:lnTo>
                  <a:pt x="7" y="1250"/>
                </a:lnTo>
                <a:lnTo>
                  <a:pt x="9" y="1250"/>
                </a:lnTo>
                <a:lnTo>
                  <a:pt x="9" y="1251"/>
                </a:lnTo>
                <a:lnTo>
                  <a:pt x="9" y="1253"/>
                </a:lnTo>
                <a:lnTo>
                  <a:pt x="9" y="1253"/>
                </a:lnTo>
                <a:lnTo>
                  <a:pt x="10" y="1254"/>
                </a:lnTo>
                <a:lnTo>
                  <a:pt x="10" y="1256"/>
                </a:lnTo>
                <a:lnTo>
                  <a:pt x="10" y="1256"/>
                </a:lnTo>
                <a:lnTo>
                  <a:pt x="10" y="1257"/>
                </a:lnTo>
                <a:lnTo>
                  <a:pt x="11" y="1257"/>
                </a:lnTo>
                <a:lnTo>
                  <a:pt x="11" y="1259"/>
                </a:lnTo>
                <a:lnTo>
                  <a:pt x="11" y="1260"/>
                </a:lnTo>
                <a:lnTo>
                  <a:pt x="11" y="1260"/>
                </a:lnTo>
                <a:lnTo>
                  <a:pt x="11" y="1261"/>
                </a:lnTo>
                <a:lnTo>
                  <a:pt x="13" y="1263"/>
                </a:lnTo>
                <a:lnTo>
                  <a:pt x="13" y="1264"/>
                </a:lnTo>
                <a:lnTo>
                  <a:pt x="13" y="1264"/>
                </a:lnTo>
                <a:lnTo>
                  <a:pt x="13" y="1266"/>
                </a:lnTo>
                <a:lnTo>
                  <a:pt x="14" y="1267"/>
                </a:lnTo>
                <a:lnTo>
                  <a:pt x="14" y="1267"/>
                </a:lnTo>
                <a:lnTo>
                  <a:pt x="14" y="1268"/>
                </a:lnTo>
                <a:lnTo>
                  <a:pt x="14" y="1270"/>
                </a:lnTo>
                <a:lnTo>
                  <a:pt x="14" y="1270"/>
                </a:lnTo>
                <a:lnTo>
                  <a:pt x="16" y="1271"/>
                </a:lnTo>
                <a:lnTo>
                  <a:pt x="16" y="1273"/>
                </a:lnTo>
                <a:lnTo>
                  <a:pt x="16" y="1273"/>
                </a:lnTo>
                <a:lnTo>
                  <a:pt x="16" y="1274"/>
                </a:lnTo>
                <a:lnTo>
                  <a:pt x="17" y="1276"/>
                </a:lnTo>
                <a:lnTo>
                  <a:pt x="17" y="1276"/>
                </a:lnTo>
                <a:lnTo>
                  <a:pt x="17" y="1276"/>
                </a:lnTo>
                <a:lnTo>
                  <a:pt x="17" y="1274"/>
                </a:lnTo>
                <a:lnTo>
                  <a:pt x="18" y="1274"/>
                </a:lnTo>
                <a:lnTo>
                  <a:pt x="18" y="1273"/>
                </a:lnTo>
                <a:lnTo>
                  <a:pt x="18" y="1271"/>
                </a:lnTo>
                <a:lnTo>
                  <a:pt x="18" y="1271"/>
                </a:lnTo>
                <a:lnTo>
                  <a:pt x="18" y="1270"/>
                </a:lnTo>
                <a:lnTo>
                  <a:pt x="20" y="1268"/>
                </a:lnTo>
                <a:lnTo>
                  <a:pt x="20" y="1268"/>
                </a:lnTo>
                <a:lnTo>
                  <a:pt x="20" y="1267"/>
                </a:lnTo>
                <a:lnTo>
                  <a:pt x="20" y="1266"/>
                </a:lnTo>
                <a:lnTo>
                  <a:pt x="21" y="1266"/>
                </a:lnTo>
                <a:lnTo>
                  <a:pt x="21" y="1264"/>
                </a:lnTo>
                <a:lnTo>
                  <a:pt x="21" y="1263"/>
                </a:lnTo>
                <a:lnTo>
                  <a:pt x="21" y="1263"/>
                </a:lnTo>
                <a:lnTo>
                  <a:pt x="21" y="1261"/>
                </a:lnTo>
                <a:lnTo>
                  <a:pt x="23" y="1260"/>
                </a:lnTo>
                <a:lnTo>
                  <a:pt x="23" y="1260"/>
                </a:lnTo>
                <a:lnTo>
                  <a:pt x="23" y="1259"/>
                </a:lnTo>
                <a:lnTo>
                  <a:pt x="23" y="1259"/>
                </a:lnTo>
                <a:lnTo>
                  <a:pt x="24" y="1257"/>
                </a:lnTo>
                <a:lnTo>
                  <a:pt x="24" y="1256"/>
                </a:lnTo>
                <a:lnTo>
                  <a:pt x="24" y="1256"/>
                </a:lnTo>
                <a:lnTo>
                  <a:pt x="24" y="1254"/>
                </a:lnTo>
                <a:lnTo>
                  <a:pt x="26" y="1254"/>
                </a:lnTo>
                <a:lnTo>
                  <a:pt x="26" y="1253"/>
                </a:lnTo>
                <a:lnTo>
                  <a:pt x="26" y="1253"/>
                </a:lnTo>
                <a:lnTo>
                  <a:pt x="26" y="1251"/>
                </a:lnTo>
                <a:lnTo>
                  <a:pt x="26" y="1251"/>
                </a:lnTo>
                <a:lnTo>
                  <a:pt x="27" y="1250"/>
                </a:lnTo>
                <a:lnTo>
                  <a:pt x="27" y="1250"/>
                </a:lnTo>
                <a:lnTo>
                  <a:pt x="27" y="1249"/>
                </a:lnTo>
                <a:lnTo>
                  <a:pt x="27" y="1249"/>
                </a:lnTo>
                <a:lnTo>
                  <a:pt x="28" y="1247"/>
                </a:lnTo>
                <a:lnTo>
                  <a:pt x="28" y="1247"/>
                </a:lnTo>
                <a:lnTo>
                  <a:pt x="28" y="1246"/>
                </a:lnTo>
                <a:lnTo>
                  <a:pt x="28" y="1246"/>
                </a:lnTo>
                <a:lnTo>
                  <a:pt x="28" y="1244"/>
                </a:lnTo>
                <a:lnTo>
                  <a:pt x="30" y="1244"/>
                </a:lnTo>
                <a:lnTo>
                  <a:pt x="30" y="1244"/>
                </a:lnTo>
                <a:lnTo>
                  <a:pt x="30" y="1243"/>
                </a:lnTo>
                <a:lnTo>
                  <a:pt x="30" y="1243"/>
                </a:lnTo>
                <a:lnTo>
                  <a:pt x="31" y="1242"/>
                </a:lnTo>
                <a:lnTo>
                  <a:pt x="31" y="1242"/>
                </a:lnTo>
                <a:lnTo>
                  <a:pt x="31" y="1242"/>
                </a:lnTo>
                <a:lnTo>
                  <a:pt x="31" y="1240"/>
                </a:lnTo>
                <a:lnTo>
                  <a:pt x="31" y="1240"/>
                </a:lnTo>
                <a:lnTo>
                  <a:pt x="33" y="1240"/>
                </a:lnTo>
                <a:lnTo>
                  <a:pt x="33" y="1240"/>
                </a:lnTo>
                <a:lnTo>
                  <a:pt x="33" y="1239"/>
                </a:lnTo>
                <a:lnTo>
                  <a:pt x="33" y="1239"/>
                </a:lnTo>
                <a:lnTo>
                  <a:pt x="34" y="1239"/>
                </a:lnTo>
                <a:lnTo>
                  <a:pt x="34" y="1239"/>
                </a:lnTo>
                <a:lnTo>
                  <a:pt x="34" y="1237"/>
                </a:lnTo>
                <a:lnTo>
                  <a:pt x="34" y="1237"/>
                </a:lnTo>
                <a:lnTo>
                  <a:pt x="35" y="1237"/>
                </a:lnTo>
                <a:lnTo>
                  <a:pt x="35" y="1237"/>
                </a:lnTo>
                <a:lnTo>
                  <a:pt x="35" y="1237"/>
                </a:lnTo>
                <a:lnTo>
                  <a:pt x="35" y="1237"/>
                </a:lnTo>
                <a:lnTo>
                  <a:pt x="35" y="1237"/>
                </a:lnTo>
                <a:lnTo>
                  <a:pt x="37" y="1236"/>
                </a:lnTo>
                <a:lnTo>
                  <a:pt x="37" y="1236"/>
                </a:lnTo>
                <a:lnTo>
                  <a:pt x="37" y="1236"/>
                </a:lnTo>
                <a:lnTo>
                  <a:pt x="37" y="1236"/>
                </a:lnTo>
                <a:lnTo>
                  <a:pt x="38" y="1236"/>
                </a:lnTo>
                <a:lnTo>
                  <a:pt x="38" y="1236"/>
                </a:lnTo>
                <a:lnTo>
                  <a:pt x="38" y="1236"/>
                </a:lnTo>
                <a:lnTo>
                  <a:pt x="38" y="1236"/>
                </a:lnTo>
                <a:lnTo>
                  <a:pt x="38" y="1236"/>
                </a:lnTo>
                <a:lnTo>
                  <a:pt x="40" y="1236"/>
                </a:lnTo>
                <a:lnTo>
                  <a:pt x="40" y="1236"/>
                </a:lnTo>
                <a:lnTo>
                  <a:pt x="40" y="1236"/>
                </a:lnTo>
                <a:lnTo>
                  <a:pt x="40" y="1236"/>
                </a:lnTo>
                <a:lnTo>
                  <a:pt x="41" y="1236"/>
                </a:lnTo>
                <a:lnTo>
                  <a:pt x="41" y="1237"/>
                </a:lnTo>
                <a:lnTo>
                  <a:pt x="41" y="1237"/>
                </a:lnTo>
                <a:lnTo>
                  <a:pt x="41" y="1237"/>
                </a:lnTo>
                <a:lnTo>
                  <a:pt x="43" y="1237"/>
                </a:lnTo>
                <a:lnTo>
                  <a:pt x="43" y="1237"/>
                </a:lnTo>
                <a:lnTo>
                  <a:pt x="43" y="1237"/>
                </a:lnTo>
                <a:lnTo>
                  <a:pt x="43" y="1239"/>
                </a:lnTo>
                <a:lnTo>
                  <a:pt x="43" y="1239"/>
                </a:lnTo>
                <a:lnTo>
                  <a:pt x="44" y="1239"/>
                </a:lnTo>
                <a:lnTo>
                  <a:pt x="44" y="1239"/>
                </a:lnTo>
                <a:lnTo>
                  <a:pt x="44" y="1240"/>
                </a:lnTo>
                <a:lnTo>
                  <a:pt x="44" y="1240"/>
                </a:lnTo>
                <a:lnTo>
                  <a:pt x="45" y="1240"/>
                </a:lnTo>
                <a:lnTo>
                  <a:pt x="45" y="1240"/>
                </a:lnTo>
                <a:lnTo>
                  <a:pt x="45" y="1242"/>
                </a:lnTo>
                <a:lnTo>
                  <a:pt x="45" y="1242"/>
                </a:lnTo>
                <a:lnTo>
                  <a:pt x="45" y="1242"/>
                </a:lnTo>
                <a:lnTo>
                  <a:pt x="47" y="1243"/>
                </a:lnTo>
                <a:lnTo>
                  <a:pt x="47" y="1243"/>
                </a:lnTo>
                <a:lnTo>
                  <a:pt x="47" y="1243"/>
                </a:lnTo>
                <a:lnTo>
                  <a:pt x="47" y="1244"/>
                </a:lnTo>
                <a:lnTo>
                  <a:pt x="48" y="1244"/>
                </a:lnTo>
                <a:lnTo>
                  <a:pt x="48" y="1244"/>
                </a:lnTo>
                <a:lnTo>
                  <a:pt x="48" y="1246"/>
                </a:lnTo>
                <a:lnTo>
                  <a:pt x="48" y="1246"/>
                </a:lnTo>
                <a:lnTo>
                  <a:pt x="50" y="1247"/>
                </a:lnTo>
                <a:lnTo>
                  <a:pt x="50" y="1247"/>
                </a:lnTo>
                <a:lnTo>
                  <a:pt x="50" y="1247"/>
                </a:lnTo>
                <a:lnTo>
                  <a:pt x="50" y="1249"/>
                </a:lnTo>
                <a:lnTo>
                  <a:pt x="50" y="1249"/>
                </a:lnTo>
                <a:lnTo>
                  <a:pt x="51" y="1250"/>
                </a:lnTo>
                <a:lnTo>
                  <a:pt x="51" y="1250"/>
                </a:lnTo>
                <a:lnTo>
                  <a:pt x="51" y="1251"/>
                </a:lnTo>
                <a:lnTo>
                  <a:pt x="51" y="1251"/>
                </a:lnTo>
                <a:lnTo>
                  <a:pt x="52" y="1253"/>
                </a:lnTo>
                <a:lnTo>
                  <a:pt x="52" y="1253"/>
                </a:lnTo>
                <a:lnTo>
                  <a:pt x="52" y="1254"/>
                </a:lnTo>
                <a:lnTo>
                  <a:pt x="52" y="1254"/>
                </a:lnTo>
                <a:lnTo>
                  <a:pt x="52" y="1254"/>
                </a:lnTo>
                <a:lnTo>
                  <a:pt x="54" y="1256"/>
                </a:lnTo>
                <a:lnTo>
                  <a:pt x="54" y="1257"/>
                </a:lnTo>
                <a:lnTo>
                  <a:pt x="54" y="1257"/>
                </a:lnTo>
                <a:lnTo>
                  <a:pt x="54" y="1257"/>
                </a:lnTo>
                <a:lnTo>
                  <a:pt x="55" y="1259"/>
                </a:lnTo>
                <a:lnTo>
                  <a:pt x="55" y="1259"/>
                </a:lnTo>
                <a:lnTo>
                  <a:pt x="55" y="1260"/>
                </a:lnTo>
                <a:lnTo>
                  <a:pt x="55" y="1260"/>
                </a:lnTo>
                <a:lnTo>
                  <a:pt x="57" y="1261"/>
                </a:lnTo>
                <a:lnTo>
                  <a:pt x="57" y="1261"/>
                </a:lnTo>
                <a:lnTo>
                  <a:pt x="57" y="1263"/>
                </a:lnTo>
                <a:lnTo>
                  <a:pt x="57" y="1263"/>
                </a:lnTo>
                <a:lnTo>
                  <a:pt x="57" y="1263"/>
                </a:lnTo>
                <a:lnTo>
                  <a:pt x="58" y="1264"/>
                </a:lnTo>
                <a:lnTo>
                  <a:pt x="58" y="1264"/>
                </a:lnTo>
                <a:lnTo>
                  <a:pt x="58" y="1264"/>
                </a:lnTo>
                <a:lnTo>
                  <a:pt x="58" y="1266"/>
                </a:lnTo>
                <a:lnTo>
                  <a:pt x="60" y="1266"/>
                </a:lnTo>
                <a:lnTo>
                  <a:pt x="60" y="1266"/>
                </a:lnTo>
                <a:lnTo>
                  <a:pt x="60" y="1266"/>
                </a:lnTo>
                <a:lnTo>
                  <a:pt x="60" y="1266"/>
                </a:lnTo>
                <a:lnTo>
                  <a:pt x="60" y="1266"/>
                </a:lnTo>
                <a:lnTo>
                  <a:pt x="61" y="1266"/>
                </a:lnTo>
                <a:lnTo>
                  <a:pt x="61" y="1266"/>
                </a:lnTo>
                <a:lnTo>
                  <a:pt x="61" y="1266"/>
                </a:lnTo>
                <a:lnTo>
                  <a:pt x="61" y="1266"/>
                </a:lnTo>
                <a:lnTo>
                  <a:pt x="62" y="1266"/>
                </a:lnTo>
                <a:lnTo>
                  <a:pt x="62" y="1266"/>
                </a:lnTo>
                <a:lnTo>
                  <a:pt x="62" y="1264"/>
                </a:lnTo>
                <a:lnTo>
                  <a:pt x="62" y="1264"/>
                </a:lnTo>
                <a:lnTo>
                  <a:pt x="62" y="1264"/>
                </a:lnTo>
                <a:lnTo>
                  <a:pt x="64" y="1263"/>
                </a:lnTo>
                <a:lnTo>
                  <a:pt x="64" y="1263"/>
                </a:lnTo>
                <a:lnTo>
                  <a:pt x="64" y="1261"/>
                </a:lnTo>
                <a:lnTo>
                  <a:pt x="64" y="1261"/>
                </a:lnTo>
                <a:lnTo>
                  <a:pt x="65" y="1261"/>
                </a:lnTo>
                <a:lnTo>
                  <a:pt x="65" y="1260"/>
                </a:lnTo>
                <a:lnTo>
                  <a:pt x="65" y="1260"/>
                </a:lnTo>
                <a:lnTo>
                  <a:pt x="65" y="1259"/>
                </a:lnTo>
                <a:lnTo>
                  <a:pt x="67" y="1259"/>
                </a:lnTo>
                <a:lnTo>
                  <a:pt x="67" y="1259"/>
                </a:lnTo>
                <a:lnTo>
                  <a:pt x="67" y="1257"/>
                </a:lnTo>
                <a:lnTo>
                  <a:pt x="67" y="1257"/>
                </a:lnTo>
                <a:lnTo>
                  <a:pt x="67" y="1256"/>
                </a:lnTo>
                <a:lnTo>
                  <a:pt x="68" y="1256"/>
                </a:lnTo>
                <a:lnTo>
                  <a:pt x="68" y="1254"/>
                </a:lnTo>
                <a:lnTo>
                  <a:pt x="68" y="1254"/>
                </a:lnTo>
                <a:lnTo>
                  <a:pt x="68" y="1253"/>
                </a:lnTo>
                <a:lnTo>
                  <a:pt x="69" y="1253"/>
                </a:lnTo>
                <a:lnTo>
                  <a:pt x="69" y="1253"/>
                </a:lnTo>
                <a:lnTo>
                  <a:pt x="69" y="1251"/>
                </a:lnTo>
                <a:lnTo>
                  <a:pt x="69" y="1251"/>
                </a:lnTo>
                <a:lnTo>
                  <a:pt x="69" y="1250"/>
                </a:lnTo>
                <a:lnTo>
                  <a:pt x="71" y="1250"/>
                </a:lnTo>
                <a:lnTo>
                  <a:pt x="71" y="1250"/>
                </a:lnTo>
                <a:lnTo>
                  <a:pt x="71" y="1249"/>
                </a:lnTo>
                <a:lnTo>
                  <a:pt x="71" y="1249"/>
                </a:lnTo>
                <a:lnTo>
                  <a:pt x="72" y="1249"/>
                </a:lnTo>
                <a:lnTo>
                  <a:pt x="72" y="1247"/>
                </a:lnTo>
                <a:lnTo>
                  <a:pt x="72" y="1247"/>
                </a:lnTo>
                <a:lnTo>
                  <a:pt x="72" y="1247"/>
                </a:lnTo>
                <a:lnTo>
                  <a:pt x="74" y="1246"/>
                </a:lnTo>
                <a:lnTo>
                  <a:pt x="74" y="1246"/>
                </a:lnTo>
                <a:lnTo>
                  <a:pt x="74" y="1246"/>
                </a:lnTo>
                <a:lnTo>
                  <a:pt x="74" y="1246"/>
                </a:lnTo>
                <a:lnTo>
                  <a:pt x="74" y="1244"/>
                </a:lnTo>
                <a:lnTo>
                  <a:pt x="75" y="1244"/>
                </a:lnTo>
                <a:lnTo>
                  <a:pt x="75" y="1244"/>
                </a:lnTo>
                <a:lnTo>
                  <a:pt x="75" y="1244"/>
                </a:lnTo>
                <a:lnTo>
                  <a:pt x="75" y="1243"/>
                </a:lnTo>
                <a:lnTo>
                  <a:pt x="77" y="1243"/>
                </a:lnTo>
                <a:lnTo>
                  <a:pt x="77" y="1243"/>
                </a:lnTo>
                <a:lnTo>
                  <a:pt x="77" y="1243"/>
                </a:lnTo>
                <a:lnTo>
                  <a:pt x="77" y="1243"/>
                </a:lnTo>
                <a:lnTo>
                  <a:pt x="77" y="1243"/>
                </a:lnTo>
                <a:lnTo>
                  <a:pt x="78" y="1243"/>
                </a:lnTo>
                <a:lnTo>
                  <a:pt x="78" y="1242"/>
                </a:lnTo>
                <a:lnTo>
                  <a:pt x="78" y="1242"/>
                </a:lnTo>
                <a:lnTo>
                  <a:pt x="78" y="1242"/>
                </a:lnTo>
                <a:lnTo>
                  <a:pt x="79" y="1242"/>
                </a:lnTo>
                <a:lnTo>
                  <a:pt x="79" y="1242"/>
                </a:lnTo>
                <a:lnTo>
                  <a:pt x="79" y="1242"/>
                </a:lnTo>
                <a:lnTo>
                  <a:pt x="79" y="1242"/>
                </a:lnTo>
                <a:lnTo>
                  <a:pt x="81" y="1242"/>
                </a:lnTo>
                <a:lnTo>
                  <a:pt x="81" y="1242"/>
                </a:lnTo>
                <a:lnTo>
                  <a:pt x="81" y="1242"/>
                </a:lnTo>
                <a:lnTo>
                  <a:pt x="81" y="1242"/>
                </a:lnTo>
                <a:lnTo>
                  <a:pt x="81" y="1242"/>
                </a:lnTo>
                <a:lnTo>
                  <a:pt x="82" y="1242"/>
                </a:lnTo>
                <a:lnTo>
                  <a:pt x="82" y="1242"/>
                </a:lnTo>
                <a:lnTo>
                  <a:pt x="82" y="1242"/>
                </a:lnTo>
                <a:lnTo>
                  <a:pt x="82" y="1243"/>
                </a:lnTo>
                <a:lnTo>
                  <a:pt x="84" y="1243"/>
                </a:lnTo>
                <a:lnTo>
                  <a:pt x="84" y="1243"/>
                </a:lnTo>
                <a:lnTo>
                  <a:pt x="84" y="1243"/>
                </a:lnTo>
                <a:lnTo>
                  <a:pt x="84" y="1243"/>
                </a:lnTo>
                <a:lnTo>
                  <a:pt x="84" y="1243"/>
                </a:lnTo>
                <a:lnTo>
                  <a:pt x="85" y="1243"/>
                </a:lnTo>
                <a:lnTo>
                  <a:pt x="85" y="1244"/>
                </a:lnTo>
                <a:lnTo>
                  <a:pt x="85" y="1244"/>
                </a:lnTo>
                <a:lnTo>
                  <a:pt x="85" y="1244"/>
                </a:lnTo>
                <a:lnTo>
                  <a:pt x="86" y="1244"/>
                </a:lnTo>
                <a:lnTo>
                  <a:pt x="86" y="1246"/>
                </a:lnTo>
                <a:lnTo>
                  <a:pt x="86" y="1246"/>
                </a:lnTo>
                <a:lnTo>
                  <a:pt x="86" y="1246"/>
                </a:lnTo>
                <a:lnTo>
                  <a:pt x="88" y="1246"/>
                </a:lnTo>
                <a:lnTo>
                  <a:pt x="88" y="1247"/>
                </a:lnTo>
                <a:lnTo>
                  <a:pt x="88" y="1247"/>
                </a:lnTo>
                <a:lnTo>
                  <a:pt x="88" y="1247"/>
                </a:lnTo>
                <a:lnTo>
                  <a:pt x="88" y="1249"/>
                </a:lnTo>
                <a:lnTo>
                  <a:pt x="89" y="1249"/>
                </a:lnTo>
                <a:lnTo>
                  <a:pt x="89" y="1250"/>
                </a:lnTo>
                <a:lnTo>
                  <a:pt x="89" y="1250"/>
                </a:lnTo>
                <a:lnTo>
                  <a:pt x="89" y="1250"/>
                </a:lnTo>
                <a:lnTo>
                  <a:pt x="91" y="1251"/>
                </a:lnTo>
                <a:lnTo>
                  <a:pt x="91" y="1251"/>
                </a:lnTo>
                <a:lnTo>
                  <a:pt x="91" y="1251"/>
                </a:lnTo>
                <a:lnTo>
                  <a:pt x="91" y="1253"/>
                </a:lnTo>
                <a:lnTo>
                  <a:pt x="91" y="1253"/>
                </a:lnTo>
                <a:lnTo>
                  <a:pt x="92" y="1254"/>
                </a:lnTo>
                <a:lnTo>
                  <a:pt x="92" y="1254"/>
                </a:lnTo>
                <a:lnTo>
                  <a:pt x="92" y="1254"/>
                </a:lnTo>
                <a:lnTo>
                  <a:pt x="92" y="1256"/>
                </a:lnTo>
                <a:lnTo>
                  <a:pt x="94" y="1256"/>
                </a:lnTo>
                <a:lnTo>
                  <a:pt x="94" y="1257"/>
                </a:lnTo>
                <a:lnTo>
                  <a:pt x="94" y="1257"/>
                </a:lnTo>
                <a:lnTo>
                  <a:pt x="94" y="1259"/>
                </a:lnTo>
                <a:lnTo>
                  <a:pt x="94" y="1259"/>
                </a:lnTo>
                <a:lnTo>
                  <a:pt x="95" y="1260"/>
                </a:lnTo>
                <a:lnTo>
                  <a:pt x="95" y="1260"/>
                </a:lnTo>
                <a:lnTo>
                  <a:pt x="95" y="1260"/>
                </a:lnTo>
                <a:lnTo>
                  <a:pt x="95" y="1261"/>
                </a:lnTo>
                <a:lnTo>
                  <a:pt x="96" y="1261"/>
                </a:lnTo>
                <a:lnTo>
                  <a:pt x="96" y="1261"/>
                </a:lnTo>
                <a:lnTo>
                  <a:pt x="96" y="1263"/>
                </a:lnTo>
                <a:lnTo>
                  <a:pt x="96" y="1263"/>
                </a:lnTo>
                <a:lnTo>
                  <a:pt x="98" y="1263"/>
                </a:lnTo>
                <a:lnTo>
                  <a:pt x="98" y="1264"/>
                </a:lnTo>
                <a:lnTo>
                  <a:pt x="98" y="1264"/>
                </a:lnTo>
                <a:lnTo>
                  <a:pt x="98" y="1264"/>
                </a:lnTo>
                <a:lnTo>
                  <a:pt x="98" y="1264"/>
                </a:lnTo>
                <a:lnTo>
                  <a:pt x="99" y="1264"/>
                </a:lnTo>
                <a:lnTo>
                  <a:pt x="99" y="1264"/>
                </a:lnTo>
                <a:lnTo>
                  <a:pt x="99" y="1264"/>
                </a:lnTo>
                <a:lnTo>
                  <a:pt x="99" y="1264"/>
                </a:lnTo>
                <a:lnTo>
                  <a:pt x="101" y="1264"/>
                </a:lnTo>
                <a:lnTo>
                  <a:pt x="101" y="1264"/>
                </a:lnTo>
                <a:lnTo>
                  <a:pt x="101" y="1264"/>
                </a:lnTo>
                <a:lnTo>
                  <a:pt x="101" y="1263"/>
                </a:lnTo>
                <a:lnTo>
                  <a:pt x="102" y="1263"/>
                </a:lnTo>
                <a:lnTo>
                  <a:pt x="102" y="1263"/>
                </a:lnTo>
                <a:lnTo>
                  <a:pt x="102" y="1261"/>
                </a:lnTo>
                <a:lnTo>
                  <a:pt x="102" y="1261"/>
                </a:lnTo>
                <a:lnTo>
                  <a:pt x="103" y="1261"/>
                </a:lnTo>
                <a:lnTo>
                  <a:pt x="103" y="1260"/>
                </a:lnTo>
                <a:lnTo>
                  <a:pt x="103" y="1260"/>
                </a:lnTo>
                <a:lnTo>
                  <a:pt x="103" y="1259"/>
                </a:lnTo>
                <a:lnTo>
                  <a:pt x="103" y="1259"/>
                </a:lnTo>
                <a:lnTo>
                  <a:pt x="105" y="1257"/>
                </a:lnTo>
                <a:lnTo>
                  <a:pt x="105" y="1257"/>
                </a:lnTo>
                <a:lnTo>
                  <a:pt x="105" y="1256"/>
                </a:lnTo>
                <a:lnTo>
                  <a:pt x="105" y="1256"/>
                </a:lnTo>
                <a:lnTo>
                  <a:pt x="106" y="1254"/>
                </a:lnTo>
                <a:lnTo>
                  <a:pt x="106" y="1254"/>
                </a:lnTo>
                <a:lnTo>
                  <a:pt x="106" y="1253"/>
                </a:lnTo>
                <a:lnTo>
                  <a:pt x="106" y="1253"/>
                </a:lnTo>
                <a:lnTo>
                  <a:pt x="106" y="1251"/>
                </a:lnTo>
                <a:lnTo>
                  <a:pt x="108" y="1250"/>
                </a:lnTo>
                <a:lnTo>
                  <a:pt x="108" y="1250"/>
                </a:lnTo>
                <a:lnTo>
                  <a:pt x="108" y="1249"/>
                </a:lnTo>
                <a:lnTo>
                  <a:pt x="108" y="1249"/>
                </a:lnTo>
                <a:lnTo>
                  <a:pt x="109" y="1247"/>
                </a:lnTo>
                <a:lnTo>
                  <a:pt x="109" y="1247"/>
                </a:lnTo>
                <a:lnTo>
                  <a:pt x="109" y="1246"/>
                </a:lnTo>
                <a:lnTo>
                  <a:pt x="109" y="1246"/>
                </a:lnTo>
                <a:lnTo>
                  <a:pt x="109" y="1244"/>
                </a:lnTo>
                <a:lnTo>
                  <a:pt x="111" y="1244"/>
                </a:lnTo>
                <a:lnTo>
                  <a:pt x="111" y="1243"/>
                </a:lnTo>
                <a:lnTo>
                  <a:pt x="111" y="1243"/>
                </a:lnTo>
                <a:lnTo>
                  <a:pt x="111" y="1242"/>
                </a:lnTo>
                <a:lnTo>
                  <a:pt x="112" y="1242"/>
                </a:lnTo>
                <a:lnTo>
                  <a:pt x="112" y="1240"/>
                </a:lnTo>
                <a:lnTo>
                  <a:pt x="112" y="1240"/>
                </a:lnTo>
                <a:lnTo>
                  <a:pt x="112" y="1239"/>
                </a:lnTo>
                <a:lnTo>
                  <a:pt x="113" y="1239"/>
                </a:lnTo>
                <a:lnTo>
                  <a:pt x="113" y="1239"/>
                </a:lnTo>
                <a:lnTo>
                  <a:pt x="113" y="1237"/>
                </a:lnTo>
                <a:lnTo>
                  <a:pt x="113" y="1237"/>
                </a:lnTo>
                <a:lnTo>
                  <a:pt x="113" y="1236"/>
                </a:lnTo>
                <a:lnTo>
                  <a:pt x="115" y="1236"/>
                </a:lnTo>
                <a:lnTo>
                  <a:pt x="115" y="1236"/>
                </a:lnTo>
                <a:lnTo>
                  <a:pt x="115" y="1235"/>
                </a:lnTo>
                <a:lnTo>
                  <a:pt x="115" y="1235"/>
                </a:lnTo>
                <a:lnTo>
                  <a:pt x="116" y="1235"/>
                </a:lnTo>
                <a:lnTo>
                  <a:pt x="116" y="1233"/>
                </a:lnTo>
                <a:lnTo>
                  <a:pt x="116" y="1233"/>
                </a:lnTo>
                <a:lnTo>
                  <a:pt x="116" y="1233"/>
                </a:lnTo>
                <a:lnTo>
                  <a:pt x="116" y="1232"/>
                </a:lnTo>
                <a:lnTo>
                  <a:pt x="118" y="1232"/>
                </a:lnTo>
                <a:lnTo>
                  <a:pt x="118" y="1232"/>
                </a:lnTo>
                <a:lnTo>
                  <a:pt x="118" y="1232"/>
                </a:lnTo>
                <a:lnTo>
                  <a:pt x="118" y="1232"/>
                </a:lnTo>
                <a:lnTo>
                  <a:pt x="119" y="1230"/>
                </a:lnTo>
                <a:lnTo>
                  <a:pt x="119" y="1230"/>
                </a:lnTo>
                <a:lnTo>
                  <a:pt x="119" y="1230"/>
                </a:lnTo>
                <a:lnTo>
                  <a:pt x="119" y="1230"/>
                </a:lnTo>
                <a:lnTo>
                  <a:pt x="120" y="1230"/>
                </a:lnTo>
                <a:lnTo>
                  <a:pt x="120" y="1230"/>
                </a:lnTo>
                <a:lnTo>
                  <a:pt x="120" y="1230"/>
                </a:lnTo>
                <a:lnTo>
                  <a:pt x="120" y="1230"/>
                </a:lnTo>
                <a:lnTo>
                  <a:pt x="120" y="1230"/>
                </a:lnTo>
                <a:lnTo>
                  <a:pt x="122" y="1230"/>
                </a:lnTo>
                <a:lnTo>
                  <a:pt x="122" y="1230"/>
                </a:lnTo>
                <a:lnTo>
                  <a:pt x="122" y="1230"/>
                </a:lnTo>
                <a:lnTo>
                  <a:pt x="122" y="1230"/>
                </a:lnTo>
                <a:lnTo>
                  <a:pt x="123" y="1230"/>
                </a:lnTo>
                <a:lnTo>
                  <a:pt x="123" y="1230"/>
                </a:lnTo>
                <a:lnTo>
                  <a:pt x="123" y="1230"/>
                </a:lnTo>
                <a:lnTo>
                  <a:pt x="123" y="1230"/>
                </a:lnTo>
                <a:lnTo>
                  <a:pt x="123" y="1230"/>
                </a:lnTo>
                <a:lnTo>
                  <a:pt x="125" y="1230"/>
                </a:lnTo>
                <a:lnTo>
                  <a:pt x="125" y="1230"/>
                </a:lnTo>
                <a:lnTo>
                  <a:pt x="125" y="1230"/>
                </a:lnTo>
                <a:lnTo>
                  <a:pt x="125" y="1230"/>
                </a:lnTo>
                <a:lnTo>
                  <a:pt x="126" y="1232"/>
                </a:lnTo>
                <a:lnTo>
                  <a:pt x="126" y="1232"/>
                </a:lnTo>
                <a:lnTo>
                  <a:pt x="126" y="1232"/>
                </a:lnTo>
                <a:lnTo>
                  <a:pt x="126" y="1232"/>
                </a:lnTo>
                <a:lnTo>
                  <a:pt x="128" y="1233"/>
                </a:lnTo>
                <a:lnTo>
                  <a:pt x="128" y="1233"/>
                </a:lnTo>
                <a:lnTo>
                  <a:pt x="128" y="1233"/>
                </a:lnTo>
                <a:lnTo>
                  <a:pt x="128" y="1235"/>
                </a:lnTo>
                <a:lnTo>
                  <a:pt x="128" y="1235"/>
                </a:lnTo>
                <a:lnTo>
                  <a:pt x="129" y="1235"/>
                </a:lnTo>
                <a:lnTo>
                  <a:pt x="129" y="1236"/>
                </a:lnTo>
                <a:lnTo>
                  <a:pt x="129" y="1236"/>
                </a:lnTo>
                <a:lnTo>
                  <a:pt x="129" y="1236"/>
                </a:lnTo>
                <a:lnTo>
                  <a:pt x="130" y="1237"/>
                </a:lnTo>
                <a:lnTo>
                  <a:pt x="130" y="1237"/>
                </a:lnTo>
                <a:lnTo>
                  <a:pt x="130" y="1239"/>
                </a:lnTo>
                <a:lnTo>
                  <a:pt x="130" y="1239"/>
                </a:lnTo>
                <a:lnTo>
                  <a:pt x="130" y="1240"/>
                </a:lnTo>
                <a:lnTo>
                  <a:pt x="132" y="1240"/>
                </a:lnTo>
                <a:lnTo>
                  <a:pt x="132" y="1242"/>
                </a:lnTo>
                <a:lnTo>
                  <a:pt x="132" y="1242"/>
                </a:lnTo>
                <a:lnTo>
                  <a:pt x="132" y="1243"/>
                </a:lnTo>
                <a:lnTo>
                  <a:pt x="133" y="1243"/>
                </a:lnTo>
                <a:lnTo>
                  <a:pt x="133" y="1244"/>
                </a:lnTo>
                <a:lnTo>
                  <a:pt x="133" y="1244"/>
                </a:lnTo>
                <a:lnTo>
                  <a:pt x="133" y="1246"/>
                </a:lnTo>
                <a:lnTo>
                  <a:pt x="135" y="1247"/>
                </a:lnTo>
                <a:lnTo>
                  <a:pt x="135" y="1247"/>
                </a:lnTo>
                <a:lnTo>
                  <a:pt x="135" y="1249"/>
                </a:lnTo>
                <a:lnTo>
                  <a:pt x="135" y="1250"/>
                </a:lnTo>
                <a:lnTo>
                  <a:pt x="135" y="1250"/>
                </a:lnTo>
                <a:lnTo>
                  <a:pt x="136" y="1251"/>
                </a:lnTo>
                <a:lnTo>
                  <a:pt x="136" y="1251"/>
                </a:lnTo>
                <a:lnTo>
                  <a:pt x="136" y="1253"/>
                </a:lnTo>
                <a:lnTo>
                  <a:pt x="136" y="1254"/>
                </a:lnTo>
                <a:lnTo>
                  <a:pt x="137" y="1254"/>
                </a:lnTo>
                <a:lnTo>
                  <a:pt x="137" y="1256"/>
                </a:lnTo>
                <a:lnTo>
                  <a:pt x="137" y="1257"/>
                </a:lnTo>
                <a:lnTo>
                  <a:pt x="137" y="1259"/>
                </a:lnTo>
                <a:lnTo>
                  <a:pt x="137" y="1259"/>
                </a:lnTo>
                <a:lnTo>
                  <a:pt x="139" y="1260"/>
                </a:lnTo>
                <a:lnTo>
                  <a:pt x="139" y="1261"/>
                </a:lnTo>
                <a:lnTo>
                  <a:pt x="139" y="1261"/>
                </a:lnTo>
                <a:lnTo>
                  <a:pt x="139" y="1263"/>
                </a:lnTo>
                <a:lnTo>
                  <a:pt x="140" y="1264"/>
                </a:lnTo>
                <a:lnTo>
                  <a:pt x="140" y="1264"/>
                </a:lnTo>
                <a:lnTo>
                  <a:pt x="140" y="1266"/>
                </a:lnTo>
                <a:lnTo>
                  <a:pt x="140" y="1266"/>
                </a:lnTo>
                <a:lnTo>
                  <a:pt x="142" y="1267"/>
                </a:lnTo>
                <a:lnTo>
                  <a:pt x="142" y="1267"/>
                </a:lnTo>
                <a:lnTo>
                  <a:pt x="142" y="1268"/>
                </a:lnTo>
                <a:lnTo>
                  <a:pt x="142" y="1268"/>
                </a:lnTo>
                <a:lnTo>
                  <a:pt x="142" y="1268"/>
                </a:lnTo>
                <a:lnTo>
                  <a:pt x="143" y="1268"/>
                </a:lnTo>
                <a:lnTo>
                  <a:pt x="143" y="1268"/>
                </a:lnTo>
                <a:lnTo>
                  <a:pt x="143" y="1267"/>
                </a:lnTo>
                <a:lnTo>
                  <a:pt x="143" y="1267"/>
                </a:lnTo>
                <a:lnTo>
                  <a:pt x="145" y="1267"/>
                </a:lnTo>
                <a:lnTo>
                  <a:pt x="145" y="1266"/>
                </a:lnTo>
                <a:lnTo>
                  <a:pt x="145" y="1264"/>
                </a:lnTo>
                <a:lnTo>
                  <a:pt x="145" y="1264"/>
                </a:lnTo>
                <a:lnTo>
                  <a:pt x="145" y="1263"/>
                </a:lnTo>
                <a:lnTo>
                  <a:pt x="146" y="1261"/>
                </a:lnTo>
                <a:lnTo>
                  <a:pt x="146" y="1260"/>
                </a:lnTo>
                <a:lnTo>
                  <a:pt x="146" y="1260"/>
                </a:lnTo>
                <a:lnTo>
                  <a:pt x="146" y="1259"/>
                </a:lnTo>
                <a:lnTo>
                  <a:pt x="147" y="1257"/>
                </a:lnTo>
                <a:lnTo>
                  <a:pt x="147" y="1256"/>
                </a:lnTo>
                <a:lnTo>
                  <a:pt x="147" y="1254"/>
                </a:lnTo>
                <a:lnTo>
                  <a:pt x="147" y="1254"/>
                </a:lnTo>
                <a:lnTo>
                  <a:pt x="147" y="1253"/>
                </a:lnTo>
                <a:lnTo>
                  <a:pt x="149" y="1251"/>
                </a:lnTo>
                <a:lnTo>
                  <a:pt x="149" y="1250"/>
                </a:lnTo>
                <a:lnTo>
                  <a:pt x="149" y="1249"/>
                </a:lnTo>
                <a:lnTo>
                  <a:pt x="149" y="1249"/>
                </a:lnTo>
                <a:lnTo>
                  <a:pt x="150" y="1247"/>
                </a:lnTo>
                <a:lnTo>
                  <a:pt x="150" y="1246"/>
                </a:lnTo>
                <a:lnTo>
                  <a:pt x="150" y="1244"/>
                </a:lnTo>
                <a:lnTo>
                  <a:pt x="150" y="1243"/>
                </a:lnTo>
                <a:lnTo>
                  <a:pt x="152" y="1243"/>
                </a:lnTo>
                <a:lnTo>
                  <a:pt x="152" y="1242"/>
                </a:lnTo>
                <a:lnTo>
                  <a:pt x="152" y="1240"/>
                </a:lnTo>
                <a:lnTo>
                  <a:pt x="152" y="1239"/>
                </a:lnTo>
                <a:lnTo>
                  <a:pt x="152" y="1237"/>
                </a:lnTo>
                <a:lnTo>
                  <a:pt x="153" y="1237"/>
                </a:lnTo>
                <a:lnTo>
                  <a:pt x="153" y="1236"/>
                </a:lnTo>
                <a:lnTo>
                  <a:pt x="153" y="1235"/>
                </a:lnTo>
                <a:lnTo>
                  <a:pt x="153" y="1233"/>
                </a:lnTo>
                <a:lnTo>
                  <a:pt x="154" y="1233"/>
                </a:lnTo>
                <a:lnTo>
                  <a:pt x="154" y="1232"/>
                </a:lnTo>
                <a:lnTo>
                  <a:pt x="154" y="1230"/>
                </a:lnTo>
                <a:lnTo>
                  <a:pt x="154" y="1230"/>
                </a:lnTo>
                <a:lnTo>
                  <a:pt x="154" y="1229"/>
                </a:lnTo>
                <a:lnTo>
                  <a:pt x="156" y="1227"/>
                </a:lnTo>
                <a:lnTo>
                  <a:pt x="156" y="1227"/>
                </a:lnTo>
                <a:lnTo>
                  <a:pt x="156" y="1226"/>
                </a:lnTo>
                <a:lnTo>
                  <a:pt x="156" y="1225"/>
                </a:lnTo>
                <a:lnTo>
                  <a:pt x="157" y="1225"/>
                </a:lnTo>
                <a:lnTo>
                  <a:pt x="157" y="1223"/>
                </a:lnTo>
                <a:lnTo>
                  <a:pt x="157" y="1223"/>
                </a:lnTo>
                <a:lnTo>
                  <a:pt x="157" y="1222"/>
                </a:lnTo>
                <a:lnTo>
                  <a:pt x="159" y="1222"/>
                </a:lnTo>
                <a:lnTo>
                  <a:pt x="159" y="1220"/>
                </a:lnTo>
                <a:lnTo>
                  <a:pt x="159" y="1220"/>
                </a:lnTo>
                <a:lnTo>
                  <a:pt x="159" y="1219"/>
                </a:lnTo>
                <a:lnTo>
                  <a:pt x="159" y="1219"/>
                </a:lnTo>
                <a:lnTo>
                  <a:pt x="160" y="1218"/>
                </a:lnTo>
                <a:lnTo>
                  <a:pt x="160" y="1218"/>
                </a:lnTo>
                <a:lnTo>
                  <a:pt x="160" y="1216"/>
                </a:lnTo>
                <a:lnTo>
                  <a:pt x="160" y="1216"/>
                </a:lnTo>
                <a:lnTo>
                  <a:pt x="161" y="1215"/>
                </a:lnTo>
                <a:lnTo>
                  <a:pt x="161" y="1215"/>
                </a:lnTo>
                <a:lnTo>
                  <a:pt x="161" y="1215"/>
                </a:lnTo>
                <a:lnTo>
                  <a:pt x="161" y="1213"/>
                </a:lnTo>
                <a:lnTo>
                  <a:pt x="161" y="1213"/>
                </a:lnTo>
                <a:lnTo>
                  <a:pt x="163" y="1213"/>
                </a:lnTo>
                <a:lnTo>
                  <a:pt x="163" y="1213"/>
                </a:lnTo>
                <a:lnTo>
                  <a:pt x="163" y="1212"/>
                </a:lnTo>
                <a:lnTo>
                  <a:pt x="163" y="1212"/>
                </a:lnTo>
                <a:lnTo>
                  <a:pt x="164" y="1212"/>
                </a:lnTo>
                <a:lnTo>
                  <a:pt x="164" y="1212"/>
                </a:lnTo>
                <a:lnTo>
                  <a:pt x="164" y="1212"/>
                </a:lnTo>
                <a:lnTo>
                  <a:pt x="164" y="1212"/>
                </a:lnTo>
                <a:lnTo>
                  <a:pt x="166" y="1210"/>
                </a:lnTo>
                <a:lnTo>
                  <a:pt x="166" y="1210"/>
                </a:lnTo>
                <a:lnTo>
                  <a:pt x="166" y="1210"/>
                </a:lnTo>
                <a:lnTo>
                  <a:pt x="166" y="1210"/>
                </a:lnTo>
                <a:lnTo>
                  <a:pt x="166" y="1210"/>
                </a:lnTo>
                <a:lnTo>
                  <a:pt x="167" y="1210"/>
                </a:lnTo>
                <a:lnTo>
                  <a:pt x="167" y="1210"/>
                </a:lnTo>
                <a:lnTo>
                  <a:pt x="167" y="1210"/>
                </a:lnTo>
                <a:lnTo>
                  <a:pt x="167" y="1210"/>
                </a:lnTo>
                <a:lnTo>
                  <a:pt x="169" y="1210"/>
                </a:lnTo>
                <a:lnTo>
                  <a:pt x="169" y="1212"/>
                </a:lnTo>
                <a:lnTo>
                  <a:pt x="169" y="1212"/>
                </a:lnTo>
                <a:lnTo>
                  <a:pt x="169" y="1212"/>
                </a:lnTo>
                <a:lnTo>
                  <a:pt x="169" y="1212"/>
                </a:lnTo>
                <a:lnTo>
                  <a:pt x="170" y="1212"/>
                </a:lnTo>
                <a:lnTo>
                  <a:pt x="170" y="1212"/>
                </a:lnTo>
                <a:lnTo>
                  <a:pt x="170" y="1213"/>
                </a:lnTo>
                <a:lnTo>
                  <a:pt x="170" y="1213"/>
                </a:lnTo>
                <a:lnTo>
                  <a:pt x="171" y="1213"/>
                </a:lnTo>
                <a:lnTo>
                  <a:pt x="171" y="1213"/>
                </a:lnTo>
                <a:lnTo>
                  <a:pt x="171" y="1215"/>
                </a:lnTo>
                <a:lnTo>
                  <a:pt x="171" y="1215"/>
                </a:lnTo>
                <a:lnTo>
                  <a:pt x="173" y="1215"/>
                </a:lnTo>
                <a:lnTo>
                  <a:pt x="173" y="1216"/>
                </a:lnTo>
                <a:lnTo>
                  <a:pt x="173" y="1216"/>
                </a:lnTo>
                <a:lnTo>
                  <a:pt x="173" y="1218"/>
                </a:lnTo>
                <a:lnTo>
                  <a:pt x="173" y="1218"/>
                </a:lnTo>
                <a:lnTo>
                  <a:pt x="174" y="1219"/>
                </a:lnTo>
                <a:lnTo>
                  <a:pt x="174" y="1219"/>
                </a:lnTo>
                <a:lnTo>
                  <a:pt x="174" y="1220"/>
                </a:lnTo>
                <a:lnTo>
                  <a:pt x="174" y="1220"/>
                </a:lnTo>
                <a:lnTo>
                  <a:pt x="176" y="1222"/>
                </a:lnTo>
                <a:lnTo>
                  <a:pt x="176" y="1222"/>
                </a:lnTo>
                <a:lnTo>
                  <a:pt x="176" y="1223"/>
                </a:lnTo>
                <a:lnTo>
                  <a:pt x="176" y="1223"/>
                </a:lnTo>
                <a:lnTo>
                  <a:pt x="176" y="1225"/>
                </a:lnTo>
                <a:lnTo>
                  <a:pt x="177" y="1226"/>
                </a:lnTo>
                <a:lnTo>
                  <a:pt x="177" y="1226"/>
                </a:lnTo>
                <a:lnTo>
                  <a:pt x="177" y="1227"/>
                </a:lnTo>
                <a:lnTo>
                  <a:pt x="177" y="1229"/>
                </a:lnTo>
                <a:lnTo>
                  <a:pt x="178" y="1229"/>
                </a:lnTo>
                <a:lnTo>
                  <a:pt x="178" y="1230"/>
                </a:lnTo>
                <a:lnTo>
                  <a:pt x="178" y="1232"/>
                </a:lnTo>
                <a:lnTo>
                  <a:pt x="178" y="1232"/>
                </a:lnTo>
                <a:lnTo>
                  <a:pt x="178" y="1233"/>
                </a:lnTo>
                <a:lnTo>
                  <a:pt x="180" y="1235"/>
                </a:lnTo>
                <a:lnTo>
                  <a:pt x="180" y="1236"/>
                </a:lnTo>
                <a:lnTo>
                  <a:pt x="180" y="1236"/>
                </a:lnTo>
                <a:lnTo>
                  <a:pt x="180" y="1237"/>
                </a:lnTo>
                <a:lnTo>
                  <a:pt x="181" y="1239"/>
                </a:lnTo>
                <a:lnTo>
                  <a:pt x="181" y="1240"/>
                </a:lnTo>
                <a:lnTo>
                  <a:pt x="181" y="1240"/>
                </a:lnTo>
                <a:lnTo>
                  <a:pt x="181" y="1242"/>
                </a:lnTo>
                <a:lnTo>
                  <a:pt x="183" y="1243"/>
                </a:lnTo>
                <a:lnTo>
                  <a:pt x="183" y="1244"/>
                </a:lnTo>
                <a:lnTo>
                  <a:pt x="183" y="1246"/>
                </a:lnTo>
                <a:lnTo>
                  <a:pt x="183" y="1246"/>
                </a:lnTo>
                <a:lnTo>
                  <a:pt x="183" y="1247"/>
                </a:lnTo>
                <a:lnTo>
                  <a:pt x="184" y="1249"/>
                </a:lnTo>
                <a:lnTo>
                  <a:pt x="184" y="1249"/>
                </a:lnTo>
                <a:lnTo>
                  <a:pt x="184" y="1250"/>
                </a:lnTo>
                <a:lnTo>
                  <a:pt x="184" y="1251"/>
                </a:lnTo>
                <a:lnTo>
                  <a:pt x="186" y="1251"/>
                </a:lnTo>
                <a:lnTo>
                  <a:pt x="186" y="1253"/>
                </a:lnTo>
                <a:lnTo>
                  <a:pt x="186" y="1253"/>
                </a:lnTo>
                <a:lnTo>
                  <a:pt x="186" y="1254"/>
                </a:lnTo>
                <a:lnTo>
                  <a:pt x="186" y="1254"/>
                </a:lnTo>
                <a:lnTo>
                  <a:pt x="187" y="1254"/>
                </a:lnTo>
                <a:lnTo>
                  <a:pt x="187" y="1256"/>
                </a:lnTo>
                <a:lnTo>
                  <a:pt x="187" y="1256"/>
                </a:lnTo>
                <a:lnTo>
                  <a:pt x="187" y="1256"/>
                </a:lnTo>
                <a:lnTo>
                  <a:pt x="188" y="1256"/>
                </a:lnTo>
                <a:lnTo>
                  <a:pt x="188" y="1256"/>
                </a:lnTo>
                <a:lnTo>
                  <a:pt x="188" y="1256"/>
                </a:lnTo>
                <a:lnTo>
                  <a:pt x="188" y="1254"/>
                </a:lnTo>
                <a:lnTo>
                  <a:pt x="190" y="1254"/>
                </a:lnTo>
                <a:lnTo>
                  <a:pt x="190" y="1254"/>
                </a:lnTo>
                <a:lnTo>
                  <a:pt x="190" y="1253"/>
                </a:lnTo>
                <a:lnTo>
                  <a:pt x="190" y="1253"/>
                </a:lnTo>
                <a:lnTo>
                  <a:pt x="190" y="1251"/>
                </a:lnTo>
                <a:lnTo>
                  <a:pt x="191" y="1250"/>
                </a:lnTo>
                <a:lnTo>
                  <a:pt x="191" y="1250"/>
                </a:lnTo>
                <a:lnTo>
                  <a:pt x="191" y="1249"/>
                </a:lnTo>
                <a:lnTo>
                  <a:pt x="191" y="1247"/>
                </a:lnTo>
                <a:lnTo>
                  <a:pt x="193" y="1246"/>
                </a:lnTo>
                <a:lnTo>
                  <a:pt x="193" y="1246"/>
                </a:lnTo>
                <a:lnTo>
                  <a:pt x="193" y="1244"/>
                </a:lnTo>
                <a:lnTo>
                  <a:pt x="193" y="1243"/>
                </a:lnTo>
                <a:lnTo>
                  <a:pt x="193" y="1242"/>
                </a:lnTo>
                <a:lnTo>
                  <a:pt x="194" y="1240"/>
                </a:lnTo>
                <a:lnTo>
                  <a:pt x="194" y="1239"/>
                </a:lnTo>
                <a:lnTo>
                  <a:pt x="194" y="1237"/>
                </a:lnTo>
                <a:lnTo>
                  <a:pt x="194" y="1236"/>
                </a:lnTo>
                <a:lnTo>
                  <a:pt x="195" y="1235"/>
                </a:lnTo>
                <a:lnTo>
                  <a:pt x="195" y="1233"/>
                </a:lnTo>
                <a:lnTo>
                  <a:pt x="195" y="1233"/>
                </a:lnTo>
                <a:lnTo>
                  <a:pt x="195" y="1232"/>
                </a:lnTo>
                <a:lnTo>
                  <a:pt x="197" y="1230"/>
                </a:lnTo>
                <a:lnTo>
                  <a:pt x="197" y="1229"/>
                </a:lnTo>
                <a:lnTo>
                  <a:pt x="197" y="1227"/>
                </a:lnTo>
                <a:lnTo>
                  <a:pt x="197" y="1226"/>
                </a:lnTo>
                <a:lnTo>
                  <a:pt x="197" y="1225"/>
                </a:lnTo>
                <a:lnTo>
                  <a:pt x="198" y="1223"/>
                </a:lnTo>
                <a:lnTo>
                  <a:pt x="198" y="1222"/>
                </a:lnTo>
                <a:lnTo>
                  <a:pt x="198" y="1220"/>
                </a:lnTo>
                <a:lnTo>
                  <a:pt x="198" y="1220"/>
                </a:lnTo>
                <a:lnTo>
                  <a:pt x="200" y="1219"/>
                </a:lnTo>
                <a:lnTo>
                  <a:pt x="200" y="1218"/>
                </a:lnTo>
                <a:lnTo>
                  <a:pt x="200" y="1216"/>
                </a:lnTo>
                <a:lnTo>
                  <a:pt x="200" y="1215"/>
                </a:lnTo>
                <a:lnTo>
                  <a:pt x="200" y="1213"/>
                </a:lnTo>
                <a:lnTo>
                  <a:pt x="201" y="1213"/>
                </a:lnTo>
                <a:lnTo>
                  <a:pt x="201" y="1212"/>
                </a:lnTo>
                <a:lnTo>
                  <a:pt x="201" y="1210"/>
                </a:lnTo>
                <a:lnTo>
                  <a:pt x="201" y="1209"/>
                </a:lnTo>
                <a:lnTo>
                  <a:pt x="203" y="1209"/>
                </a:lnTo>
                <a:lnTo>
                  <a:pt x="203" y="1208"/>
                </a:lnTo>
                <a:lnTo>
                  <a:pt x="203" y="1206"/>
                </a:lnTo>
                <a:lnTo>
                  <a:pt x="203" y="1206"/>
                </a:lnTo>
                <a:lnTo>
                  <a:pt x="204" y="1205"/>
                </a:lnTo>
                <a:lnTo>
                  <a:pt x="204" y="1203"/>
                </a:lnTo>
                <a:lnTo>
                  <a:pt x="204" y="1203"/>
                </a:lnTo>
                <a:lnTo>
                  <a:pt x="204" y="1202"/>
                </a:lnTo>
                <a:lnTo>
                  <a:pt x="204" y="1201"/>
                </a:lnTo>
                <a:lnTo>
                  <a:pt x="205" y="1201"/>
                </a:lnTo>
                <a:lnTo>
                  <a:pt x="205" y="1199"/>
                </a:lnTo>
                <a:lnTo>
                  <a:pt x="205" y="1199"/>
                </a:lnTo>
                <a:lnTo>
                  <a:pt x="205" y="1198"/>
                </a:lnTo>
                <a:lnTo>
                  <a:pt x="207" y="1198"/>
                </a:lnTo>
                <a:lnTo>
                  <a:pt x="207" y="1198"/>
                </a:lnTo>
                <a:lnTo>
                  <a:pt x="207" y="1196"/>
                </a:lnTo>
                <a:lnTo>
                  <a:pt x="207" y="1196"/>
                </a:lnTo>
                <a:lnTo>
                  <a:pt x="207" y="1195"/>
                </a:lnTo>
                <a:lnTo>
                  <a:pt x="208" y="1195"/>
                </a:lnTo>
                <a:lnTo>
                  <a:pt x="208" y="1195"/>
                </a:lnTo>
                <a:lnTo>
                  <a:pt x="208" y="1193"/>
                </a:lnTo>
                <a:lnTo>
                  <a:pt x="208" y="1193"/>
                </a:lnTo>
                <a:lnTo>
                  <a:pt x="210" y="1193"/>
                </a:lnTo>
                <a:lnTo>
                  <a:pt x="210" y="1193"/>
                </a:lnTo>
                <a:lnTo>
                  <a:pt x="210" y="1193"/>
                </a:lnTo>
                <a:lnTo>
                  <a:pt x="210" y="1193"/>
                </a:lnTo>
                <a:lnTo>
                  <a:pt x="210" y="1192"/>
                </a:lnTo>
                <a:lnTo>
                  <a:pt x="211" y="1192"/>
                </a:lnTo>
                <a:lnTo>
                  <a:pt x="211" y="1192"/>
                </a:lnTo>
                <a:lnTo>
                  <a:pt x="211" y="1192"/>
                </a:lnTo>
                <a:lnTo>
                  <a:pt x="211" y="1192"/>
                </a:lnTo>
                <a:lnTo>
                  <a:pt x="212" y="1192"/>
                </a:lnTo>
                <a:lnTo>
                  <a:pt x="212" y="1192"/>
                </a:lnTo>
                <a:lnTo>
                  <a:pt x="212" y="1192"/>
                </a:lnTo>
                <a:lnTo>
                  <a:pt x="212" y="1192"/>
                </a:lnTo>
                <a:lnTo>
                  <a:pt x="214" y="1193"/>
                </a:lnTo>
                <a:lnTo>
                  <a:pt x="214" y="1193"/>
                </a:lnTo>
                <a:lnTo>
                  <a:pt x="214" y="1193"/>
                </a:lnTo>
                <a:lnTo>
                  <a:pt x="214" y="1193"/>
                </a:lnTo>
                <a:lnTo>
                  <a:pt x="214" y="1193"/>
                </a:lnTo>
                <a:lnTo>
                  <a:pt x="215" y="1195"/>
                </a:lnTo>
                <a:lnTo>
                  <a:pt x="215" y="1195"/>
                </a:lnTo>
                <a:lnTo>
                  <a:pt x="215" y="1195"/>
                </a:lnTo>
                <a:lnTo>
                  <a:pt x="215" y="1196"/>
                </a:lnTo>
                <a:lnTo>
                  <a:pt x="217" y="1196"/>
                </a:lnTo>
                <a:lnTo>
                  <a:pt x="217" y="1196"/>
                </a:lnTo>
                <a:lnTo>
                  <a:pt x="217" y="1198"/>
                </a:lnTo>
                <a:lnTo>
                  <a:pt x="217" y="1198"/>
                </a:lnTo>
                <a:lnTo>
                  <a:pt x="217" y="1199"/>
                </a:lnTo>
                <a:lnTo>
                  <a:pt x="218" y="1199"/>
                </a:lnTo>
                <a:lnTo>
                  <a:pt x="218" y="1201"/>
                </a:lnTo>
                <a:lnTo>
                  <a:pt x="218" y="1201"/>
                </a:lnTo>
                <a:lnTo>
                  <a:pt x="218" y="1202"/>
                </a:lnTo>
                <a:lnTo>
                  <a:pt x="220" y="1203"/>
                </a:lnTo>
                <a:lnTo>
                  <a:pt x="220" y="1203"/>
                </a:lnTo>
                <a:lnTo>
                  <a:pt x="220" y="1205"/>
                </a:lnTo>
                <a:lnTo>
                  <a:pt x="220" y="1206"/>
                </a:lnTo>
                <a:lnTo>
                  <a:pt x="221" y="1206"/>
                </a:lnTo>
                <a:lnTo>
                  <a:pt x="221" y="1208"/>
                </a:lnTo>
                <a:lnTo>
                  <a:pt x="221" y="1209"/>
                </a:lnTo>
                <a:lnTo>
                  <a:pt x="221" y="1210"/>
                </a:lnTo>
                <a:lnTo>
                  <a:pt x="221" y="1212"/>
                </a:lnTo>
                <a:lnTo>
                  <a:pt x="222" y="1212"/>
                </a:lnTo>
                <a:lnTo>
                  <a:pt x="222" y="1213"/>
                </a:lnTo>
                <a:lnTo>
                  <a:pt x="222" y="1215"/>
                </a:lnTo>
                <a:lnTo>
                  <a:pt x="222" y="1216"/>
                </a:lnTo>
                <a:lnTo>
                  <a:pt x="224" y="1218"/>
                </a:lnTo>
                <a:lnTo>
                  <a:pt x="224" y="1219"/>
                </a:lnTo>
                <a:lnTo>
                  <a:pt x="224" y="1220"/>
                </a:lnTo>
                <a:lnTo>
                  <a:pt x="224" y="1222"/>
                </a:lnTo>
                <a:lnTo>
                  <a:pt x="224" y="1223"/>
                </a:lnTo>
                <a:lnTo>
                  <a:pt x="225" y="1225"/>
                </a:lnTo>
                <a:lnTo>
                  <a:pt x="225" y="1226"/>
                </a:lnTo>
                <a:lnTo>
                  <a:pt x="225" y="1227"/>
                </a:lnTo>
                <a:lnTo>
                  <a:pt x="225" y="1229"/>
                </a:lnTo>
                <a:lnTo>
                  <a:pt x="227" y="1230"/>
                </a:lnTo>
                <a:lnTo>
                  <a:pt x="227" y="1232"/>
                </a:lnTo>
                <a:lnTo>
                  <a:pt x="227" y="1233"/>
                </a:lnTo>
                <a:lnTo>
                  <a:pt x="227" y="1236"/>
                </a:lnTo>
                <a:lnTo>
                  <a:pt x="228" y="1237"/>
                </a:lnTo>
                <a:lnTo>
                  <a:pt x="228" y="1239"/>
                </a:lnTo>
                <a:lnTo>
                  <a:pt x="228" y="1240"/>
                </a:lnTo>
                <a:lnTo>
                  <a:pt x="228" y="1242"/>
                </a:lnTo>
                <a:lnTo>
                  <a:pt x="228" y="1244"/>
                </a:lnTo>
                <a:lnTo>
                  <a:pt x="229" y="1246"/>
                </a:lnTo>
                <a:lnTo>
                  <a:pt x="229" y="1247"/>
                </a:lnTo>
                <a:lnTo>
                  <a:pt x="229" y="1249"/>
                </a:lnTo>
                <a:lnTo>
                  <a:pt x="229" y="1251"/>
                </a:lnTo>
                <a:lnTo>
                  <a:pt x="231" y="1253"/>
                </a:lnTo>
                <a:lnTo>
                  <a:pt x="231" y="1254"/>
                </a:lnTo>
                <a:lnTo>
                  <a:pt x="231" y="1256"/>
                </a:lnTo>
                <a:lnTo>
                  <a:pt x="231" y="1257"/>
                </a:lnTo>
                <a:lnTo>
                  <a:pt x="231" y="1260"/>
                </a:lnTo>
                <a:lnTo>
                  <a:pt x="232" y="1261"/>
                </a:lnTo>
                <a:lnTo>
                  <a:pt x="232" y="1263"/>
                </a:lnTo>
                <a:lnTo>
                  <a:pt x="232" y="1264"/>
                </a:lnTo>
                <a:lnTo>
                  <a:pt x="232" y="1266"/>
                </a:lnTo>
                <a:lnTo>
                  <a:pt x="234" y="1267"/>
                </a:lnTo>
                <a:lnTo>
                  <a:pt x="234" y="1268"/>
                </a:lnTo>
                <a:lnTo>
                  <a:pt x="234" y="1270"/>
                </a:lnTo>
                <a:lnTo>
                  <a:pt x="234" y="1270"/>
                </a:lnTo>
                <a:lnTo>
                  <a:pt x="235" y="1270"/>
                </a:lnTo>
                <a:lnTo>
                  <a:pt x="235" y="1270"/>
                </a:lnTo>
                <a:lnTo>
                  <a:pt x="235" y="1268"/>
                </a:lnTo>
                <a:lnTo>
                  <a:pt x="235" y="1267"/>
                </a:lnTo>
                <a:lnTo>
                  <a:pt x="235" y="1266"/>
                </a:lnTo>
                <a:lnTo>
                  <a:pt x="237" y="1263"/>
                </a:lnTo>
                <a:lnTo>
                  <a:pt x="237" y="1261"/>
                </a:lnTo>
                <a:lnTo>
                  <a:pt x="237" y="1260"/>
                </a:lnTo>
                <a:lnTo>
                  <a:pt x="237" y="1259"/>
                </a:lnTo>
                <a:lnTo>
                  <a:pt x="238" y="1256"/>
                </a:lnTo>
                <a:lnTo>
                  <a:pt x="238" y="1254"/>
                </a:lnTo>
                <a:lnTo>
                  <a:pt x="238" y="1253"/>
                </a:lnTo>
                <a:lnTo>
                  <a:pt x="238" y="1251"/>
                </a:lnTo>
                <a:lnTo>
                  <a:pt x="238" y="1249"/>
                </a:lnTo>
                <a:lnTo>
                  <a:pt x="239" y="1247"/>
                </a:lnTo>
                <a:lnTo>
                  <a:pt x="239" y="1246"/>
                </a:lnTo>
                <a:lnTo>
                  <a:pt x="239" y="1244"/>
                </a:lnTo>
                <a:lnTo>
                  <a:pt x="239" y="1242"/>
                </a:lnTo>
                <a:lnTo>
                  <a:pt x="241" y="1240"/>
                </a:lnTo>
                <a:lnTo>
                  <a:pt x="241" y="1239"/>
                </a:lnTo>
                <a:lnTo>
                  <a:pt x="241" y="1236"/>
                </a:lnTo>
                <a:lnTo>
                  <a:pt x="241" y="1235"/>
                </a:lnTo>
                <a:lnTo>
                  <a:pt x="241" y="1233"/>
                </a:lnTo>
                <a:lnTo>
                  <a:pt x="242" y="1232"/>
                </a:lnTo>
                <a:lnTo>
                  <a:pt x="242" y="1230"/>
                </a:lnTo>
                <a:lnTo>
                  <a:pt x="242" y="1227"/>
                </a:lnTo>
                <a:lnTo>
                  <a:pt x="242" y="1226"/>
                </a:lnTo>
                <a:lnTo>
                  <a:pt x="244" y="1225"/>
                </a:lnTo>
                <a:lnTo>
                  <a:pt x="244" y="1223"/>
                </a:lnTo>
                <a:lnTo>
                  <a:pt x="244" y="1222"/>
                </a:lnTo>
                <a:lnTo>
                  <a:pt x="244" y="1220"/>
                </a:lnTo>
                <a:lnTo>
                  <a:pt x="245" y="1219"/>
                </a:lnTo>
                <a:lnTo>
                  <a:pt x="245" y="1218"/>
                </a:lnTo>
                <a:lnTo>
                  <a:pt x="245" y="1216"/>
                </a:lnTo>
                <a:lnTo>
                  <a:pt x="245" y="1215"/>
                </a:lnTo>
                <a:lnTo>
                  <a:pt x="245" y="1213"/>
                </a:lnTo>
                <a:lnTo>
                  <a:pt x="246" y="1212"/>
                </a:lnTo>
                <a:lnTo>
                  <a:pt x="246" y="1210"/>
                </a:lnTo>
                <a:lnTo>
                  <a:pt x="246" y="1209"/>
                </a:lnTo>
                <a:lnTo>
                  <a:pt x="246" y="1208"/>
                </a:lnTo>
                <a:lnTo>
                  <a:pt x="248" y="1206"/>
                </a:lnTo>
                <a:lnTo>
                  <a:pt x="248" y="1205"/>
                </a:lnTo>
                <a:lnTo>
                  <a:pt x="248" y="1205"/>
                </a:lnTo>
                <a:lnTo>
                  <a:pt x="248" y="1203"/>
                </a:lnTo>
                <a:lnTo>
                  <a:pt x="248" y="1202"/>
                </a:lnTo>
                <a:lnTo>
                  <a:pt x="249" y="1201"/>
                </a:lnTo>
                <a:lnTo>
                  <a:pt x="249" y="1201"/>
                </a:lnTo>
                <a:lnTo>
                  <a:pt x="249" y="1199"/>
                </a:lnTo>
                <a:lnTo>
                  <a:pt x="249" y="1198"/>
                </a:lnTo>
                <a:lnTo>
                  <a:pt x="251" y="1198"/>
                </a:lnTo>
                <a:lnTo>
                  <a:pt x="251" y="1196"/>
                </a:lnTo>
                <a:lnTo>
                  <a:pt x="251" y="1196"/>
                </a:lnTo>
                <a:lnTo>
                  <a:pt x="251" y="1195"/>
                </a:lnTo>
                <a:lnTo>
                  <a:pt x="251" y="1195"/>
                </a:lnTo>
                <a:lnTo>
                  <a:pt x="252" y="1193"/>
                </a:lnTo>
                <a:lnTo>
                  <a:pt x="252" y="1193"/>
                </a:lnTo>
                <a:lnTo>
                  <a:pt x="252" y="1192"/>
                </a:lnTo>
                <a:lnTo>
                  <a:pt x="252" y="1192"/>
                </a:lnTo>
                <a:lnTo>
                  <a:pt x="254" y="1191"/>
                </a:lnTo>
                <a:lnTo>
                  <a:pt x="254" y="1191"/>
                </a:lnTo>
                <a:lnTo>
                  <a:pt x="254" y="1191"/>
                </a:lnTo>
                <a:lnTo>
                  <a:pt x="254" y="1191"/>
                </a:lnTo>
                <a:lnTo>
                  <a:pt x="255" y="1191"/>
                </a:lnTo>
                <a:lnTo>
                  <a:pt x="255" y="1189"/>
                </a:lnTo>
                <a:lnTo>
                  <a:pt x="255" y="1189"/>
                </a:lnTo>
                <a:lnTo>
                  <a:pt x="255" y="1189"/>
                </a:lnTo>
                <a:lnTo>
                  <a:pt x="255" y="1189"/>
                </a:lnTo>
                <a:lnTo>
                  <a:pt x="256" y="1189"/>
                </a:lnTo>
                <a:lnTo>
                  <a:pt x="256" y="1189"/>
                </a:lnTo>
                <a:lnTo>
                  <a:pt x="256" y="1189"/>
                </a:lnTo>
                <a:lnTo>
                  <a:pt x="256" y="1189"/>
                </a:lnTo>
                <a:lnTo>
                  <a:pt x="258" y="1189"/>
                </a:lnTo>
                <a:lnTo>
                  <a:pt x="258" y="1189"/>
                </a:lnTo>
                <a:lnTo>
                  <a:pt x="258" y="1191"/>
                </a:lnTo>
                <a:lnTo>
                  <a:pt x="258" y="1191"/>
                </a:lnTo>
                <a:lnTo>
                  <a:pt x="258" y="1191"/>
                </a:lnTo>
                <a:lnTo>
                  <a:pt x="259" y="1191"/>
                </a:lnTo>
                <a:lnTo>
                  <a:pt x="259" y="1192"/>
                </a:lnTo>
                <a:lnTo>
                  <a:pt x="259" y="1192"/>
                </a:lnTo>
                <a:lnTo>
                  <a:pt x="259" y="1193"/>
                </a:lnTo>
                <a:lnTo>
                  <a:pt x="261" y="1193"/>
                </a:lnTo>
                <a:lnTo>
                  <a:pt x="261" y="1193"/>
                </a:lnTo>
                <a:lnTo>
                  <a:pt x="261" y="1195"/>
                </a:lnTo>
                <a:lnTo>
                  <a:pt x="261" y="1196"/>
                </a:lnTo>
                <a:lnTo>
                  <a:pt x="262" y="1196"/>
                </a:lnTo>
                <a:lnTo>
                  <a:pt x="262" y="1198"/>
                </a:lnTo>
                <a:lnTo>
                  <a:pt x="262" y="1198"/>
                </a:lnTo>
                <a:lnTo>
                  <a:pt x="262" y="1199"/>
                </a:lnTo>
                <a:lnTo>
                  <a:pt x="262" y="1201"/>
                </a:lnTo>
                <a:lnTo>
                  <a:pt x="263" y="1202"/>
                </a:lnTo>
                <a:lnTo>
                  <a:pt x="263" y="1202"/>
                </a:lnTo>
                <a:lnTo>
                  <a:pt x="263" y="1203"/>
                </a:lnTo>
                <a:lnTo>
                  <a:pt x="263" y="1205"/>
                </a:lnTo>
                <a:lnTo>
                  <a:pt x="265" y="1206"/>
                </a:lnTo>
                <a:lnTo>
                  <a:pt x="265" y="1208"/>
                </a:lnTo>
                <a:lnTo>
                  <a:pt x="265" y="1209"/>
                </a:lnTo>
                <a:lnTo>
                  <a:pt x="265" y="1210"/>
                </a:lnTo>
                <a:lnTo>
                  <a:pt x="265" y="1212"/>
                </a:lnTo>
                <a:lnTo>
                  <a:pt x="266" y="1213"/>
                </a:lnTo>
                <a:lnTo>
                  <a:pt x="266" y="1215"/>
                </a:lnTo>
                <a:lnTo>
                  <a:pt x="266" y="1216"/>
                </a:lnTo>
                <a:lnTo>
                  <a:pt x="266" y="1218"/>
                </a:lnTo>
                <a:lnTo>
                  <a:pt x="268" y="1219"/>
                </a:lnTo>
                <a:lnTo>
                  <a:pt x="268" y="1220"/>
                </a:lnTo>
                <a:lnTo>
                  <a:pt x="268" y="1223"/>
                </a:lnTo>
                <a:lnTo>
                  <a:pt x="268" y="1225"/>
                </a:lnTo>
                <a:lnTo>
                  <a:pt x="269" y="1226"/>
                </a:lnTo>
                <a:lnTo>
                  <a:pt x="269" y="1229"/>
                </a:lnTo>
                <a:lnTo>
                  <a:pt x="269" y="1230"/>
                </a:lnTo>
                <a:lnTo>
                  <a:pt x="269" y="1232"/>
                </a:lnTo>
                <a:lnTo>
                  <a:pt x="269" y="1235"/>
                </a:lnTo>
                <a:lnTo>
                  <a:pt x="271" y="1236"/>
                </a:lnTo>
                <a:lnTo>
                  <a:pt x="271" y="1237"/>
                </a:lnTo>
                <a:lnTo>
                  <a:pt x="271" y="1240"/>
                </a:lnTo>
                <a:lnTo>
                  <a:pt x="271" y="1242"/>
                </a:lnTo>
                <a:lnTo>
                  <a:pt x="272" y="1244"/>
                </a:lnTo>
                <a:lnTo>
                  <a:pt x="272" y="1246"/>
                </a:lnTo>
                <a:lnTo>
                  <a:pt x="272" y="1249"/>
                </a:lnTo>
                <a:lnTo>
                  <a:pt x="272" y="1250"/>
                </a:lnTo>
                <a:lnTo>
                  <a:pt x="272" y="1253"/>
                </a:lnTo>
                <a:lnTo>
                  <a:pt x="273" y="1254"/>
                </a:lnTo>
                <a:lnTo>
                  <a:pt x="273" y="1257"/>
                </a:lnTo>
                <a:lnTo>
                  <a:pt x="273" y="1259"/>
                </a:lnTo>
                <a:lnTo>
                  <a:pt x="273" y="1261"/>
                </a:lnTo>
                <a:lnTo>
                  <a:pt x="275" y="1263"/>
                </a:lnTo>
                <a:lnTo>
                  <a:pt x="275" y="1264"/>
                </a:lnTo>
                <a:lnTo>
                  <a:pt x="275" y="1266"/>
                </a:lnTo>
                <a:lnTo>
                  <a:pt x="275" y="1267"/>
                </a:lnTo>
                <a:lnTo>
                  <a:pt x="276" y="1267"/>
                </a:lnTo>
                <a:lnTo>
                  <a:pt x="276" y="1267"/>
                </a:lnTo>
                <a:lnTo>
                  <a:pt x="276" y="1267"/>
                </a:lnTo>
                <a:lnTo>
                  <a:pt x="276" y="1266"/>
                </a:lnTo>
                <a:lnTo>
                  <a:pt x="276" y="1263"/>
                </a:lnTo>
                <a:lnTo>
                  <a:pt x="278" y="1261"/>
                </a:lnTo>
                <a:lnTo>
                  <a:pt x="278" y="1259"/>
                </a:lnTo>
                <a:lnTo>
                  <a:pt x="278" y="1257"/>
                </a:lnTo>
                <a:lnTo>
                  <a:pt x="278" y="1254"/>
                </a:lnTo>
                <a:lnTo>
                  <a:pt x="279" y="1253"/>
                </a:lnTo>
                <a:lnTo>
                  <a:pt x="279" y="1250"/>
                </a:lnTo>
                <a:lnTo>
                  <a:pt x="279" y="1247"/>
                </a:lnTo>
                <a:lnTo>
                  <a:pt x="279" y="1244"/>
                </a:lnTo>
                <a:lnTo>
                  <a:pt x="279" y="1243"/>
                </a:lnTo>
                <a:lnTo>
                  <a:pt x="280" y="1240"/>
                </a:lnTo>
                <a:lnTo>
                  <a:pt x="280" y="1237"/>
                </a:lnTo>
                <a:lnTo>
                  <a:pt x="280" y="1235"/>
                </a:lnTo>
                <a:lnTo>
                  <a:pt x="280" y="1232"/>
                </a:lnTo>
                <a:lnTo>
                  <a:pt x="282" y="1230"/>
                </a:lnTo>
                <a:lnTo>
                  <a:pt x="282" y="1227"/>
                </a:lnTo>
                <a:lnTo>
                  <a:pt x="282" y="1225"/>
                </a:lnTo>
                <a:lnTo>
                  <a:pt x="282" y="1222"/>
                </a:lnTo>
                <a:lnTo>
                  <a:pt x="282" y="1219"/>
                </a:lnTo>
                <a:lnTo>
                  <a:pt x="283" y="1218"/>
                </a:lnTo>
                <a:lnTo>
                  <a:pt x="283" y="1215"/>
                </a:lnTo>
                <a:lnTo>
                  <a:pt x="283" y="1212"/>
                </a:lnTo>
                <a:lnTo>
                  <a:pt x="283" y="1209"/>
                </a:lnTo>
                <a:lnTo>
                  <a:pt x="285" y="1206"/>
                </a:lnTo>
                <a:lnTo>
                  <a:pt x="285" y="1205"/>
                </a:lnTo>
                <a:lnTo>
                  <a:pt x="285" y="1202"/>
                </a:lnTo>
                <a:lnTo>
                  <a:pt x="285" y="1199"/>
                </a:lnTo>
                <a:lnTo>
                  <a:pt x="286" y="1196"/>
                </a:lnTo>
                <a:lnTo>
                  <a:pt x="286" y="1195"/>
                </a:lnTo>
                <a:lnTo>
                  <a:pt x="286" y="1192"/>
                </a:lnTo>
                <a:lnTo>
                  <a:pt x="286" y="1189"/>
                </a:lnTo>
                <a:lnTo>
                  <a:pt x="286" y="1188"/>
                </a:lnTo>
                <a:lnTo>
                  <a:pt x="288" y="1185"/>
                </a:lnTo>
                <a:lnTo>
                  <a:pt x="288" y="1182"/>
                </a:lnTo>
                <a:lnTo>
                  <a:pt x="288" y="1181"/>
                </a:lnTo>
                <a:lnTo>
                  <a:pt x="288" y="1178"/>
                </a:lnTo>
                <a:lnTo>
                  <a:pt x="289" y="1176"/>
                </a:lnTo>
                <a:lnTo>
                  <a:pt x="289" y="1174"/>
                </a:lnTo>
                <a:lnTo>
                  <a:pt x="289" y="1172"/>
                </a:lnTo>
                <a:lnTo>
                  <a:pt x="289" y="1169"/>
                </a:lnTo>
                <a:lnTo>
                  <a:pt x="289" y="1168"/>
                </a:lnTo>
                <a:lnTo>
                  <a:pt x="290" y="1165"/>
                </a:lnTo>
                <a:lnTo>
                  <a:pt x="290" y="1164"/>
                </a:lnTo>
                <a:lnTo>
                  <a:pt x="290" y="1162"/>
                </a:lnTo>
                <a:lnTo>
                  <a:pt x="290" y="1159"/>
                </a:lnTo>
                <a:lnTo>
                  <a:pt x="292" y="1158"/>
                </a:lnTo>
                <a:lnTo>
                  <a:pt x="292" y="1157"/>
                </a:lnTo>
                <a:lnTo>
                  <a:pt x="292" y="1154"/>
                </a:lnTo>
                <a:lnTo>
                  <a:pt x="292" y="1152"/>
                </a:lnTo>
                <a:lnTo>
                  <a:pt x="293" y="1151"/>
                </a:lnTo>
                <a:lnTo>
                  <a:pt x="293" y="1150"/>
                </a:lnTo>
                <a:lnTo>
                  <a:pt x="293" y="1148"/>
                </a:lnTo>
                <a:lnTo>
                  <a:pt x="293" y="1147"/>
                </a:lnTo>
                <a:lnTo>
                  <a:pt x="293" y="1144"/>
                </a:lnTo>
                <a:lnTo>
                  <a:pt x="295" y="1142"/>
                </a:lnTo>
                <a:lnTo>
                  <a:pt x="295" y="1141"/>
                </a:lnTo>
                <a:lnTo>
                  <a:pt x="295" y="1141"/>
                </a:lnTo>
                <a:lnTo>
                  <a:pt x="295" y="1140"/>
                </a:lnTo>
                <a:lnTo>
                  <a:pt x="296" y="1138"/>
                </a:lnTo>
                <a:lnTo>
                  <a:pt x="296" y="1137"/>
                </a:lnTo>
                <a:lnTo>
                  <a:pt x="296" y="1135"/>
                </a:lnTo>
                <a:lnTo>
                  <a:pt x="296" y="1134"/>
                </a:lnTo>
                <a:lnTo>
                  <a:pt x="296" y="1134"/>
                </a:lnTo>
                <a:lnTo>
                  <a:pt x="297" y="1133"/>
                </a:lnTo>
                <a:lnTo>
                  <a:pt x="297" y="1131"/>
                </a:lnTo>
                <a:lnTo>
                  <a:pt x="297" y="1131"/>
                </a:lnTo>
                <a:lnTo>
                  <a:pt x="297" y="1130"/>
                </a:lnTo>
                <a:lnTo>
                  <a:pt x="299" y="1130"/>
                </a:lnTo>
                <a:lnTo>
                  <a:pt x="299" y="1128"/>
                </a:lnTo>
                <a:lnTo>
                  <a:pt x="299" y="1128"/>
                </a:lnTo>
                <a:lnTo>
                  <a:pt x="299" y="1128"/>
                </a:lnTo>
                <a:lnTo>
                  <a:pt x="300" y="1127"/>
                </a:lnTo>
                <a:lnTo>
                  <a:pt x="300" y="1127"/>
                </a:lnTo>
                <a:lnTo>
                  <a:pt x="300" y="1127"/>
                </a:lnTo>
                <a:lnTo>
                  <a:pt x="300" y="1127"/>
                </a:lnTo>
                <a:lnTo>
                  <a:pt x="300" y="1127"/>
                </a:lnTo>
                <a:lnTo>
                  <a:pt x="302" y="1126"/>
                </a:lnTo>
                <a:lnTo>
                  <a:pt x="302" y="1126"/>
                </a:lnTo>
                <a:lnTo>
                  <a:pt x="302" y="1126"/>
                </a:lnTo>
                <a:lnTo>
                  <a:pt x="302" y="1127"/>
                </a:lnTo>
                <a:lnTo>
                  <a:pt x="303" y="1127"/>
                </a:lnTo>
                <a:lnTo>
                  <a:pt x="303" y="1127"/>
                </a:lnTo>
                <a:lnTo>
                  <a:pt x="303" y="1127"/>
                </a:lnTo>
                <a:lnTo>
                  <a:pt x="303" y="1127"/>
                </a:lnTo>
                <a:lnTo>
                  <a:pt x="303" y="1128"/>
                </a:lnTo>
                <a:lnTo>
                  <a:pt x="305" y="1128"/>
                </a:lnTo>
                <a:lnTo>
                  <a:pt x="305" y="1128"/>
                </a:lnTo>
                <a:lnTo>
                  <a:pt x="305" y="1130"/>
                </a:lnTo>
                <a:lnTo>
                  <a:pt x="305" y="1130"/>
                </a:lnTo>
                <a:lnTo>
                  <a:pt x="306" y="1131"/>
                </a:lnTo>
                <a:lnTo>
                  <a:pt x="306" y="1131"/>
                </a:lnTo>
                <a:lnTo>
                  <a:pt x="306" y="1133"/>
                </a:lnTo>
                <a:lnTo>
                  <a:pt x="306" y="1134"/>
                </a:lnTo>
                <a:lnTo>
                  <a:pt x="307" y="1134"/>
                </a:lnTo>
                <a:lnTo>
                  <a:pt x="307" y="1135"/>
                </a:lnTo>
                <a:lnTo>
                  <a:pt x="307" y="1137"/>
                </a:lnTo>
                <a:lnTo>
                  <a:pt x="307" y="1138"/>
                </a:lnTo>
                <a:lnTo>
                  <a:pt x="307" y="1140"/>
                </a:lnTo>
                <a:lnTo>
                  <a:pt x="309" y="1141"/>
                </a:lnTo>
                <a:lnTo>
                  <a:pt x="309" y="1142"/>
                </a:lnTo>
                <a:lnTo>
                  <a:pt x="309" y="1144"/>
                </a:lnTo>
                <a:lnTo>
                  <a:pt x="309" y="1145"/>
                </a:lnTo>
                <a:lnTo>
                  <a:pt x="310" y="1147"/>
                </a:lnTo>
                <a:lnTo>
                  <a:pt x="310" y="1148"/>
                </a:lnTo>
                <a:lnTo>
                  <a:pt x="310" y="1151"/>
                </a:lnTo>
                <a:lnTo>
                  <a:pt x="310" y="1152"/>
                </a:lnTo>
                <a:lnTo>
                  <a:pt x="310" y="1154"/>
                </a:lnTo>
                <a:lnTo>
                  <a:pt x="312" y="1157"/>
                </a:lnTo>
                <a:lnTo>
                  <a:pt x="312" y="1158"/>
                </a:lnTo>
                <a:lnTo>
                  <a:pt x="312" y="1159"/>
                </a:lnTo>
                <a:lnTo>
                  <a:pt x="312" y="1162"/>
                </a:lnTo>
                <a:lnTo>
                  <a:pt x="313" y="1164"/>
                </a:lnTo>
                <a:lnTo>
                  <a:pt x="313" y="1167"/>
                </a:lnTo>
                <a:lnTo>
                  <a:pt x="313" y="1168"/>
                </a:lnTo>
                <a:lnTo>
                  <a:pt x="313" y="1171"/>
                </a:lnTo>
                <a:lnTo>
                  <a:pt x="313" y="1174"/>
                </a:lnTo>
                <a:lnTo>
                  <a:pt x="314" y="1176"/>
                </a:lnTo>
                <a:lnTo>
                  <a:pt x="314" y="1178"/>
                </a:lnTo>
                <a:lnTo>
                  <a:pt x="314" y="1181"/>
                </a:lnTo>
                <a:lnTo>
                  <a:pt x="314" y="1184"/>
                </a:lnTo>
                <a:lnTo>
                  <a:pt x="316" y="1186"/>
                </a:lnTo>
                <a:lnTo>
                  <a:pt x="316" y="1189"/>
                </a:lnTo>
                <a:lnTo>
                  <a:pt x="316" y="1191"/>
                </a:lnTo>
                <a:lnTo>
                  <a:pt x="316" y="1193"/>
                </a:lnTo>
                <a:lnTo>
                  <a:pt x="317" y="1196"/>
                </a:lnTo>
                <a:lnTo>
                  <a:pt x="317" y="1199"/>
                </a:lnTo>
                <a:lnTo>
                  <a:pt x="317" y="1202"/>
                </a:lnTo>
                <a:lnTo>
                  <a:pt x="317" y="1205"/>
                </a:lnTo>
                <a:lnTo>
                  <a:pt x="317" y="1208"/>
                </a:lnTo>
                <a:lnTo>
                  <a:pt x="319" y="1210"/>
                </a:lnTo>
                <a:lnTo>
                  <a:pt x="319" y="1213"/>
                </a:lnTo>
                <a:lnTo>
                  <a:pt x="319" y="1216"/>
                </a:lnTo>
                <a:lnTo>
                  <a:pt x="319" y="1219"/>
                </a:lnTo>
                <a:lnTo>
                  <a:pt x="320" y="1222"/>
                </a:lnTo>
                <a:lnTo>
                  <a:pt x="320" y="1225"/>
                </a:lnTo>
                <a:lnTo>
                  <a:pt x="320" y="1227"/>
                </a:lnTo>
                <a:lnTo>
                  <a:pt x="320" y="1230"/>
                </a:lnTo>
                <a:lnTo>
                  <a:pt x="320" y="1233"/>
                </a:lnTo>
                <a:lnTo>
                  <a:pt x="321" y="1236"/>
                </a:lnTo>
                <a:lnTo>
                  <a:pt x="321" y="1239"/>
                </a:lnTo>
                <a:lnTo>
                  <a:pt x="321" y="1240"/>
                </a:lnTo>
                <a:lnTo>
                  <a:pt x="321" y="1243"/>
                </a:lnTo>
                <a:lnTo>
                  <a:pt x="323" y="1244"/>
                </a:lnTo>
                <a:lnTo>
                  <a:pt x="323" y="1246"/>
                </a:lnTo>
                <a:lnTo>
                  <a:pt x="323" y="1247"/>
                </a:lnTo>
                <a:lnTo>
                  <a:pt x="323" y="1249"/>
                </a:lnTo>
                <a:lnTo>
                  <a:pt x="324" y="1249"/>
                </a:lnTo>
                <a:lnTo>
                  <a:pt x="324" y="1249"/>
                </a:lnTo>
                <a:lnTo>
                  <a:pt x="324" y="1247"/>
                </a:lnTo>
                <a:lnTo>
                  <a:pt x="324" y="1247"/>
                </a:lnTo>
                <a:lnTo>
                  <a:pt x="324" y="1246"/>
                </a:lnTo>
                <a:lnTo>
                  <a:pt x="326" y="1243"/>
                </a:lnTo>
                <a:lnTo>
                  <a:pt x="326" y="1242"/>
                </a:lnTo>
                <a:lnTo>
                  <a:pt x="326" y="1239"/>
                </a:lnTo>
                <a:lnTo>
                  <a:pt x="326" y="1237"/>
                </a:lnTo>
                <a:lnTo>
                  <a:pt x="327" y="1235"/>
                </a:lnTo>
                <a:lnTo>
                  <a:pt x="327" y="1232"/>
                </a:lnTo>
                <a:lnTo>
                  <a:pt x="327" y="1229"/>
                </a:lnTo>
                <a:lnTo>
                  <a:pt x="327" y="1225"/>
                </a:lnTo>
                <a:lnTo>
                  <a:pt x="327" y="1222"/>
                </a:lnTo>
                <a:lnTo>
                  <a:pt x="329" y="1219"/>
                </a:lnTo>
                <a:lnTo>
                  <a:pt x="329" y="1216"/>
                </a:lnTo>
                <a:lnTo>
                  <a:pt x="329" y="1212"/>
                </a:lnTo>
                <a:lnTo>
                  <a:pt x="329" y="1209"/>
                </a:lnTo>
                <a:lnTo>
                  <a:pt x="330" y="1206"/>
                </a:lnTo>
                <a:lnTo>
                  <a:pt x="330" y="1202"/>
                </a:lnTo>
                <a:lnTo>
                  <a:pt x="330" y="1199"/>
                </a:lnTo>
                <a:lnTo>
                  <a:pt x="330" y="1196"/>
                </a:lnTo>
                <a:lnTo>
                  <a:pt x="331" y="1192"/>
                </a:lnTo>
                <a:lnTo>
                  <a:pt x="331" y="1189"/>
                </a:lnTo>
                <a:lnTo>
                  <a:pt x="331" y="1186"/>
                </a:lnTo>
                <a:lnTo>
                  <a:pt x="331" y="1182"/>
                </a:lnTo>
                <a:lnTo>
                  <a:pt x="331" y="1179"/>
                </a:lnTo>
                <a:lnTo>
                  <a:pt x="333" y="1176"/>
                </a:lnTo>
                <a:lnTo>
                  <a:pt x="333" y="1172"/>
                </a:lnTo>
                <a:lnTo>
                  <a:pt x="333" y="1169"/>
                </a:lnTo>
                <a:lnTo>
                  <a:pt x="333" y="1167"/>
                </a:lnTo>
                <a:lnTo>
                  <a:pt x="334" y="1164"/>
                </a:lnTo>
                <a:lnTo>
                  <a:pt x="334" y="1159"/>
                </a:lnTo>
                <a:lnTo>
                  <a:pt x="334" y="1157"/>
                </a:lnTo>
                <a:lnTo>
                  <a:pt x="334" y="1154"/>
                </a:lnTo>
                <a:lnTo>
                  <a:pt x="334" y="1151"/>
                </a:lnTo>
                <a:lnTo>
                  <a:pt x="336" y="1148"/>
                </a:lnTo>
                <a:lnTo>
                  <a:pt x="336" y="1145"/>
                </a:lnTo>
                <a:lnTo>
                  <a:pt x="336" y="1142"/>
                </a:lnTo>
                <a:lnTo>
                  <a:pt x="336" y="1140"/>
                </a:lnTo>
                <a:lnTo>
                  <a:pt x="337" y="1137"/>
                </a:lnTo>
                <a:lnTo>
                  <a:pt x="337" y="1134"/>
                </a:lnTo>
                <a:lnTo>
                  <a:pt x="337" y="1131"/>
                </a:lnTo>
                <a:lnTo>
                  <a:pt x="337" y="1128"/>
                </a:lnTo>
                <a:lnTo>
                  <a:pt x="338" y="1126"/>
                </a:lnTo>
                <a:lnTo>
                  <a:pt x="338" y="1124"/>
                </a:lnTo>
                <a:lnTo>
                  <a:pt x="338" y="1121"/>
                </a:lnTo>
                <a:lnTo>
                  <a:pt x="338" y="1118"/>
                </a:lnTo>
                <a:lnTo>
                  <a:pt x="338" y="1117"/>
                </a:lnTo>
                <a:lnTo>
                  <a:pt x="340" y="1114"/>
                </a:lnTo>
                <a:lnTo>
                  <a:pt x="340" y="1111"/>
                </a:lnTo>
                <a:lnTo>
                  <a:pt x="340" y="1110"/>
                </a:lnTo>
                <a:lnTo>
                  <a:pt x="340" y="1107"/>
                </a:lnTo>
                <a:lnTo>
                  <a:pt x="341" y="1106"/>
                </a:lnTo>
                <a:lnTo>
                  <a:pt x="341" y="1104"/>
                </a:lnTo>
                <a:lnTo>
                  <a:pt x="341" y="1101"/>
                </a:lnTo>
                <a:lnTo>
                  <a:pt x="341" y="1100"/>
                </a:lnTo>
                <a:lnTo>
                  <a:pt x="343" y="1099"/>
                </a:lnTo>
                <a:lnTo>
                  <a:pt x="343" y="1097"/>
                </a:lnTo>
                <a:lnTo>
                  <a:pt x="343" y="1096"/>
                </a:lnTo>
                <a:lnTo>
                  <a:pt x="343" y="1094"/>
                </a:lnTo>
                <a:lnTo>
                  <a:pt x="343" y="1093"/>
                </a:lnTo>
                <a:lnTo>
                  <a:pt x="344" y="1092"/>
                </a:lnTo>
                <a:lnTo>
                  <a:pt x="344" y="1090"/>
                </a:lnTo>
                <a:lnTo>
                  <a:pt x="344" y="1089"/>
                </a:lnTo>
                <a:lnTo>
                  <a:pt x="344" y="1087"/>
                </a:lnTo>
                <a:lnTo>
                  <a:pt x="346" y="1086"/>
                </a:lnTo>
                <a:lnTo>
                  <a:pt x="346" y="1086"/>
                </a:lnTo>
                <a:lnTo>
                  <a:pt x="346" y="1084"/>
                </a:lnTo>
                <a:lnTo>
                  <a:pt x="346" y="1084"/>
                </a:lnTo>
                <a:lnTo>
                  <a:pt x="347" y="1083"/>
                </a:lnTo>
                <a:lnTo>
                  <a:pt x="347" y="1083"/>
                </a:lnTo>
                <a:lnTo>
                  <a:pt x="347" y="1082"/>
                </a:lnTo>
                <a:lnTo>
                  <a:pt x="347" y="1082"/>
                </a:lnTo>
                <a:lnTo>
                  <a:pt x="347" y="1082"/>
                </a:lnTo>
                <a:lnTo>
                  <a:pt x="348" y="1082"/>
                </a:lnTo>
                <a:lnTo>
                  <a:pt x="348" y="1080"/>
                </a:lnTo>
                <a:lnTo>
                  <a:pt x="348" y="1080"/>
                </a:lnTo>
                <a:lnTo>
                  <a:pt x="348" y="1080"/>
                </a:lnTo>
                <a:lnTo>
                  <a:pt x="350" y="1080"/>
                </a:lnTo>
                <a:lnTo>
                  <a:pt x="350" y="1080"/>
                </a:lnTo>
                <a:lnTo>
                  <a:pt x="350" y="1082"/>
                </a:lnTo>
                <a:lnTo>
                  <a:pt x="350" y="1082"/>
                </a:lnTo>
                <a:lnTo>
                  <a:pt x="350" y="1082"/>
                </a:lnTo>
                <a:lnTo>
                  <a:pt x="351" y="1082"/>
                </a:lnTo>
                <a:lnTo>
                  <a:pt x="351" y="1083"/>
                </a:lnTo>
                <a:lnTo>
                  <a:pt x="351" y="1083"/>
                </a:lnTo>
                <a:lnTo>
                  <a:pt x="351" y="1084"/>
                </a:lnTo>
                <a:lnTo>
                  <a:pt x="353" y="1084"/>
                </a:lnTo>
                <a:lnTo>
                  <a:pt x="353" y="1086"/>
                </a:lnTo>
                <a:lnTo>
                  <a:pt x="353" y="1087"/>
                </a:lnTo>
                <a:lnTo>
                  <a:pt x="353" y="1087"/>
                </a:lnTo>
                <a:lnTo>
                  <a:pt x="354" y="1089"/>
                </a:lnTo>
                <a:lnTo>
                  <a:pt x="354" y="1090"/>
                </a:lnTo>
                <a:lnTo>
                  <a:pt x="354" y="1092"/>
                </a:lnTo>
                <a:lnTo>
                  <a:pt x="354" y="1093"/>
                </a:lnTo>
                <a:lnTo>
                  <a:pt x="354" y="1094"/>
                </a:lnTo>
                <a:lnTo>
                  <a:pt x="355" y="1096"/>
                </a:lnTo>
                <a:lnTo>
                  <a:pt x="355" y="1097"/>
                </a:lnTo>
                <a:lnTo>
                  <a:pt x="355" y="1099"/>
                </a:lnTo>
                <a:lnTo>
                  <a:pt x="355" y="1100"/>
                </a:lnTo>
                <a:lnTo>
                  <a:pt x="357" y="1101"/>
                </a:lnTo>
                <a:lnTo>
                  <a:pt x="357" y="1103"/>
                </a:lnTo>
                <a:lnTo>
                  <a:pt x="357" y="1106"/>
                </a:lnTo>
                <a:lnTo>
                  <a:pt x="357" y="1107"/>
                </a:lnTo>
                <a:lnTo>
                  <a:pt x="357" y="1109"/>
                </a:lnTo>
                <a:lnTo>
                  <a:pt x="358" y="1110"/>
                </a:lnTo>
                <a:lnTo>
                  <a:pt x="358" y="1113"/>
                </a:lnTo>
                <a:lnTo>
                  <a:pt x="358" y="1114"/>
                </a:lnTo>
                <a:lnTo>
                  <a:pt x="358" y="1117"/>
                </a:lnTo>
                <a:lnTo>
                  <a:pt x="360" y="1118"/>
                </a:lnTo>
                <a:lnTo>
                  <a:pt x="360" y="1120"/>
                </a:lnTo>
                <a:lnTo>
                  <a:pt x="360" y="1123"/>
                </a:lnTo>
                <a:lnTo>
                  <a:pt x="360" y="1124"/>
                </a:lnTo>
                <a:lnTo>
                  <a:pt x="360" y="1126"/>
                </a:lnTo>
                <a:lnTo>
                  <a:pt x="361" y="1128"/>
                </a:lnTo>
                <a:lnTo>
                  <a:pt x="361" y="1130"/>
                </a:lnTo>
                <a:lnTo>
                  <a:pt x="361" y="1131"/>
                </a:lnTo>
                <a:lnTo>
                  <a:pt x="361" y="1133"/>
                </a:lnTo>
                <a:lnTo>
                  <a:pt x="363" y="1135"/>
                </a:lnTo>
                <a:lnTo>
                  <a:pt x="363" y="1137"/>
                </a:lnTo>
                <a:lnTo>
                  <a:pt x="363" y="1138"/>
                </a:lnTo>
                <a:lnTo>
                  <a:pt x="363" y="1140"/>
                </a:lnTo>
                <a:lnTo>
                  <a:pt x="364" y="1141"/>
                </a:lnTo>
                <a:lnTo>
                  <a:pt x="364" y="1142"/>
                </a:lnTo>
                <a:lnTo>
                  <a:pt x="364" y="1142"/>
                </a:lnTo>
                <a:lnTo>
                  <a:pt x="364" y="1144"/>
                </a:lnTo>
                <a:lnTo>
                  <a:pt x="364" y="1145"/>
                </a:lnTo>
                <a:lnTo>
                  <a:pt x="365" y="1145"/>
                </a:lnTo>
                <a:lnTo>
                  <a:pt x="365" y="1145"/>
                </a:lnTo>
                <a:lnTo>
                  <a:pt x="365" y="1147"/>
                </a:lnTo>
                <a:lnTo>
                  <a:pt x="365" y="1147"/>
                </a:lnTo>
                <a:lnTo>
                  <a:pt x="367" y="1147"/>
                </a:lnTo>
                <a:lnTo>
                  <a:pt x="367" y="1145"/>
                </a:lnTo>
                <a:lnTo>
                  <a:pt x="367" y="1145"/>
                </a:lnTo>
                <a:lnTo>
                  <a:pt x="367" y="1145"/>
                </a:lnTo>
                <a:lnTo>
                  <a:pt x="367" y="1144"/>
                </a:lnTo>
                <a:lnTo>
                  <a:pt x="368" y="1142"/>
                </a:lnTo>
                <a:lnTo>
                  <a:pt x="368" y="1141"/>
                </a:lnTo>
                <a:lnTo>
                  <a:pt x="368" y="1140"/>
                </a:lnTo>
                <a:lnTo>
                  <a:pt x="368" y="1138"/>
                </a:lnTo>
                <a:lnTo>
                  <a:pt x="370" y="1135"/>
                </a:lnTo>
                <a:lnTo>
                  <a:pt x="370" y="1134"/>
                </a:lnTo>
                <a:lnTo>
                  <a:pt x="370" y="1131"/>
                </a:lnTo>
                <a:lnTo>
                  <a:pt x="370" y="1130"/>
                </a:lnTo>
                <a:lnTo>
                  <a:pt x="371" y="1127"/>
                </a:lnTo>
                <a:lnTo>
                  <a:pt x="371" y="1124"/>
                </a:lnTo>
                <a:lnTo>
                  <a:pt x="371" y="1120"/>
                </a:lnTo>
                <a:lnTo>
                  <a:pt x="371" y="1117"/>
                </a:lnTo>
                <a:lnTo>
                  <a:pt x="371" y="1114"/>
                </a:lnTo>
                <a:lnTo>
                  <a:pt x="372" y="1110"/>
                </a:lnTo>
                <a:lnTo>
                  <a:pt x="372" y="1107"/>
                </a:lnTo>
                <a:lnTo>
                  <a:pt x="372" y="1103"/>
                </a:lnTo>
                <a:lnTo>
                  <a:pt x="372" y="1099"/>
                </a:lnTo>
                <a:lnTo>
                  <a:pt x="374" y="1096"/>
                </a:lnTo>
                <a:lnTo>
                  <a:pt x="374" y="1092"/>
                </a:lnTo>
                <a:lnTo>
                  <a:pt x="374" y="1087"/>
                </a:lnTo>
                <a:lnTo>
                  <a:pt x="374" y="1083"/>
                </a:lnTo>
                <a:lnTo>
                  <a:pt x="374" y="1079"/>
                </a:lnTo>
                <a:lnTo>
                  <a:pt x="375" y="1075"/>
                </a:lnTo>
                <a:lnTo>
                  <a:pt x="375" y="1070"/>
                </a:lnTo>
                <a:lnTo>
                  <a:pt x="375" y="1065"/>
                </a:lnTo>
                <a:lnTo>
                  <a:pt x="375" y="1060"/>
                </a:lnTo>
                <a:lnTo>
                  <a:pt x="377" y="1056"/>
                </a:lnTo>
                <a:lnTo>
                  <a:pt x="377" y="1052"/>
                </a:lnTo>
                <a:lnTo>
                  <a:pt x="377" y="1046"/>
                </a:lnTo>
                <a:lnTo>
                  <a:pt x="377" y="1042"/>
                </a:lnTo>
                <a:lnTo>
                  <a:pt x="378" y="1038"/>
                </a:lnTo>
                <a:lnTo>
                  <a:pt x="378" y="1032"/>
                </a:lnTo>
                <a:lnTo>
                  <a:pt x="378" y="1028"/>
                </a:lnTo>
                <a:lnTo>
                  <a:pt x="378" y="1024"/>
                </a:lnTo>
                <a:lnTo>
                  <a:pt x="378" y="1018"/>
                </a:lnTo>
                <a:lnTo>
                  <a:pt x="380" y="1014"/>
                </a:lnTo>
                <a:lnTo>
                  <a:pt x="380" y="1008"/>
                </a:lnTo>
                <a:lnTo>
                  <a:pt x="380" y="1004"/>
                </a:lnTo>
                <a:lnTo>
                  <a:pt x="380" y="1000"/>
                </a:lnTo>
                <a:lnTo>
                  <a:pt x="381" y="994"/>
                </a:lnTo>
                <a:lnTo>
                  <a:pt x="381" y="990"/>
                </a:lnTo>
                <a:lnTo>
                  <a:pt x="381" y="985"/>
                </a:lnTo>
                <a:lnTo>
                  <a:pt x="381" y="981"/>
                </a:lnTo>
                <a:lnTo>
                  <a:pt x="381" y="975"/>
                </a:lnTo>
                <a:lnTo>
                  <a:pt x="382" y="971"/>
                </a:lnTo>
                <a:lnTo>
                  <a:pt x="382" y="967"/>
                </a:lnTo>
                <a:lnTo>
                  <a:pt x="382" y="963"/>
                </a:lnTo>
                <a:lnTo>
                  <a:pt x="382" y="958"/>
                </a:lnTo>
                <a:lnTo>
                  <a:pt x="384" y="954"/>
                </a:lnTo>
                <a:lnTo>
                  <a:pt x="384" y="950"/>
                </a:lnTo>
                <a:lnTo>
                  <a:pt x="384" y="946"/>
                </a:lnTo>
                <a:lnTo>
                  <a:pt x="384" y="941"/>
                </a:lnTo>
                <a:lnTo>
                  <a:pt x="385" y="937"/>
                </a:lnTo>
                <a:lnTo>
                  <a:pt x="385" y="933"/>
                </a:lnTo>
                <a:lnTo>
                  <a:pt x="385" y="930"/>
                </a:lnTo>
                <a:lnTo>
                  <a:pt x="385" y="926"/>
                </a:lnTo>
                <a:lnTo>
                  <a:pt x="385" y="922"/>
                </a:lnTo>
                <a:lnTo>
                  <a:pt x="387" y="919"/>
                </a:lnTo>
                <a:lnTo>
                  <a:pt x="387" y="915"/>
                </a:lnTo>
                <a:lnTo>
                  <a:pt x="387" y="910"/>
                </a:lnTo>
                <a:lnTo>
                  <a:pt x="387" y="907"/>
                </a:lnTo>
                <a:lnTo>
                  <a:pt x="388" y="905"/>
                </a:lnTo>
                <a:lnTo>
                  <a:pt x="388" y="902"/>
                </a:lnTo>
                <a:lnTo>
                  <a:pt x="388" y="898"/>
                </a:lnTo>
                <a:lnTo>
                  <a:pt x="388" y="895"/>
                </a:lnTo>
                <a:lnTo>
                  <a:pt x="388" y="892"/>
                </a:lnTo>
                <a:lnTo>
                  <a:pt x="389" y="889"/>
                </a:lnTo>
                <a:lnTo>
                  <a:pt x="389" y="886"/>
                </a:lnTo>
                <a:lnTo>
                  <a:pt x="389" y="883"/>
                </a:lnTo>
                <a:lnTo>
                  <a:pt x="389" y="882"/>
                </a:lnTo>
                <a:lnTo>
                  <a:pt x="391" y="879"/>
                </a:lnTo>
                <a:lnTo>
                  <a:pt x="391" y="876"/>
                </a:lnTo>
                <a:lnTo>
                  <a:pt x="391" y="875"/>
                </a:lnTo>
                <a:lnTo>
                  <a:pt x="391" y="874"/>
                </a:lnTo>
                <a:lnTo>
                  <a:pt x="391" y="871"/>
                </a:lnTo>
                <a:lnTo>
                  <a:pt x="392" y="869"/>
                </a:lnTo>
                <a:lnTo>
                  <a:pt x="392" y="868"/>
                </a:lnTo>
                <a:lnTo>
                  <a:pt x="392" y="866"/>
                </a:lnTo>
                <a:lnTo>
                  <a:pt x="392" y="865"/>
                </a:lnTo>
                <a:lnTo>
                  <a:pt x="394" y="864"/>
                </a:lnTo>
                <a:lnTo>
                  <a:pt x="394" y="862"/>
                </a:lnTo>
                <a:lnTo>
                  <a:pt x="394" y="862"/>
                </a:lnTo>
                <a:lnTo>
                  <a:pt x="394" y="861"/>
                </a:lnTo>
                <a:lnTo>
                  <a:pt x="395" y="861"/>
                </a:lnTo>
                <a:lnTo>
                  <a:pt x="395" y="859"/>
                </a:lnTo>
                <a:lnTo>
                  <a:pt x="395" y="859"/>
                </a:lnTo>
                <a:lnTo>
                  <a:pt x="395" y="859"/>
                </a:lnTo>
                <a:lnTo>
                  <a:pt x="395" y="859"/>
                </a:lnTo>
                <a:lnTo>
                  <a:pt x="397" y="859"/>
                </a:lnTo>
                <a:lnTo>
                  <a:pt x="397" y="859"/>
                </a:lnTo>
                <a:lnTo>
                  <a:pt x="397" y="859"/>
                </a:lnTo>
                <a:lnTo>
                  <a:pt x="397" y="859"/>
                </a:lnTo>
                <a:lnTo>
                  <a:pt x="398" y="861"/>
                </a:lnTo>
                <a:lnTo>
                  <a:pt x="398" y="861"/>
                </a:lnTo>
                <a:lnTo>
                  <a:pt x="398" y="862"/>
                </a:lnTo>
                <a:lnTo>
                  <a:pt x="398" y="864"/>
                </a:lnTo>
                <a:lnTo>
                  <a:pt x="398" y="864"/>
                </a:lnTo>
                <a:lnTo>
                  <a:pt x="399" y="865"/>
                </a:lnTo>
                <a:lnTo>
                  <a:pt x="399" y="866"/>
                </a:lnTo>
                <a:lnTo>
                  <a:pt x="399" y="869"/>
                </a:lnTo>
                <a:lnTo>
                  <a:pt x="399" y="871"/>
                </a:lnTo>
                <a:lnTo>
                  <a:pt x="401" y="872"/>
                </a:lnTo>
                <a:lnTo>
                  <a:pt x="401" y="875"/>
                </a:lnTo>
                <a:lnTo>
                  <a:pt x="401" y="876"/>
                </a:lnTo>
                <a:lnTo>
                  <a:pt x="401" y="879"/>
                </a:lnTo>
                <a:lnTo>
                  <a:pt x="402" y="882"/>
                </a:lnTo>
                <a:lnTo>
                  <a:pt x="402" y="885"/>
                </a:lnTo>
                <a:lnTo>
                  <a:pt x="402" y="886"/>
                </a:lnTo>
                <a:lnTo>
                  <a:pt x="402" y="890"/>
                </a:lnTo>
                <a:lnTo>
                  <a:pt x="402" y="893"/>
                </a:lnTo>
                <a:lnTo>
                  <a:pt x="404" y="896"/>
                </a:lnTo>
                <a:lnTo>
                  <a:pt x="404" y="899"/>
                </a:lnTo>
                <a:lnTo>
                  <a:pt x="404" y="903"/>
                </a:lnTo>
                <a:lnTo>
                  <a:pt x="404" y="906"/>
                </a:lnTo>
                <a:lnTo>
                  <a:pt x="405" y="910"/>
                </a:lnTo>
                <a:lnTo>
                  <a:pt x="405" y="913"/>
                </a:lnTo>
                <a:lnTo>
                  <a:pt x="405" y="917"/>
                </a:lnTo>
                <a:lnTo>
                  <a:pt x="405" y="922"/>
                </a:lnTo>
                <a:lnTo>
                  <a:pt x="405" y="926"/>
                </a:lnTo>
                <a:lnTo>
                  <a:pt x="406" y="930"/>
                </a:lnTo>
                <a:lnTo>
                  <a:pt x="406" y="934"/>
                </a:lnTo>
                <a:lnTo>
                  <a:pt x="406" y="939"/>
                </a:lnTo>
                <a:lnTo>
                  <a:pt x="406" y="943"/>
                </a:lnTo>
                <a:lnTo>
                  <a:pt x="408" y="949"/>
                </a:lnTo>
                <a:lnTo>
                  <a:pt x="408" y="953"/>
                </a:lnTo>
                <a:lnTo>
                  <a:pt x="408" y="957"/>
                </a:lnTo>
                <a:lnTo>
                  <a:pt x="408" y="963"/>
                </a:lnTo>
                <a:lnTo>
                  <a:pt x="409" y="967"/>
                </a:lnTo>
                <a:lnTo>
                  <a:pt x="409" y="971"/>
                </a:lnTo>
                <a:lnTo>
                  <a:pt x="409" y="977"/>
                </a:lnTo>
                <a:lnTo>
                  <a:pt x="409" y="981"/>
                </a:lnTo>
                <a:lnTo>
                  <a:pt x="409" y="987"/>
                </a:lnTo>
                <a:lnTo>
                  <a:pt x="411" y="991"/>
                </a:lnTo>
                <a:lnTo>
                  <a:pt x="411" y="995"/>
                </a:lnTo>
                <a:lnTo>
                  <a:pt x="411" y="1001"/>
                </a:lnTo>
                <a:lnTo>
                  <a:pt x="411" y="1005"/>
                </a:lnTo>
                <a:lnTo>
                  <a:pt x="412" y="1009"/>
                </a:lnTo>
                <a:lnTo>
                  <a:pt x="412" y="1015"/>
                </a:lnTo>
                <a:lnTo>
                  <a:pt x="412" y="1019"/>
                </a:lnTo>
                <a:lnTo>
                  <a:pt x="412" y="1024"/>
                </a:lnTo>
                <a:lnTo>
                  <a:pt x="412" y="1026"/>
                </a:lnTo>
                <a:lnTo>
                  <a:pt x="414" y="1031"/>
                </a:lnTo>
                <a:lnTo>
                  <a:pt x="414" y="1035"/>
                </a:lnTo>
                <a:lnTo>
                  <a:pt x="414" y="1038"/>
                </a:lnTo>
                <a:lnTo>
                  <a:pt x="414" y="1041"/>
                </a:lnTo>
                <a:lnTo>
                  <a:pt x="415" y="1043"/>
                </a:lnTo>
                <a:lnTo>
                  <a:pt x="415" y="1046"/>
                </a:lnTo>
                <a:lnTo>
                  <a:pt x="415" y="1048"/>
                </a:lnTo>
                <a:lnTo>
                  <a:pt x="415" y="1049"/>
                </a:lnTo>
                <a:lnTo>
                  <a:pt x="416" y="1050"/>
                </a:lnTo>
                <a:lnTo>
                  <a:pt x="416" y="1052"/>
                </a:lnTo>
                <a:lnTo>
                  <a:pt x="416" y="1052"/>
                </a:lnTo>
                <a:lnTo>
                  <a:pt x="416" y="1052"/>
                </a:lnTo>
                <a:lnTo>
                  <a:pt x="416" y="1050"/>
                </a:lnTo>
                <a:lnTo>
                  <a:pt x="418" y="1049"/>
                </a:lnTo>
                <a:lnTo>
                  <a:pt x="418" y="1048"/>
                </a:lnTo>
                <a:lnTo>
                  <a:pt x="418" y="1046"/>
                </a:lnTo>
                <a:lnTo>
                  <a:pt x="418" y="1043"/>
                </a:lnTo>
                <a:lnTo>
                  <a:pt x="419" y="1039"/>
                </a:lnTo>
                <a:lnTo>
                  <a:pt x="419" y="1035"/>
                </a:lnTo>
                <a:lnTo>
                  <a:pt x="419" y="1031"/>
                </a:lnTo>
                <a:lnTo>
                  <a:pt x="419" y="1026"/>
                </a:lnTo>
                <a:lnTo>
                  <a:pt x="419" y="1021"/>
                </a:lnTo>
                <a:lnTo>
                  <a:pt x="421" y="1015"/>
                </a:lnTo>
                <a:lnTo>
                  <a:pt x="421" y="1008"/>
                </a:lnTo>
                <a:lnTo>
                  <a:pt x="421" y="1002"/>
                </a:lnTo>
                <a:lnTo>
                  <a:pt x="421" y="995"/>
                </a:lnTo>
                <a:lnTo>
                  <a:pt x="422" y="987"/>
                </a:lnTo>
                <a:lnTo>
                  <a:pt x="422" y="980"/>
                </a:lnTo>
                <a:lnTo>
                  <a:pt x="422" y="971"/>
                </a:lnTo>
                <a:lnTo>
                  <a:pt x="422" y="963"/>
                </a:lnTo>
                <a:lnTo>
                  <a:pt x="422" y="954"/>
                </a:lnTo>
                <a:lnTo>
                  <a:pt x="423" y="944"/>
                </a:lnTo>
                <a:lnTo>
                  <a:pt x="423" y="936"/>
                </a:lnTo>
                <a:lnTo>
                  <a:pt x="423" y="926"/>
                </a:lnTo>
                <a:lnTo>
                  <a:pt x="423" y="916"/>
                </a:lnTo>
                <a:lnTo>
                  <a:pt x="425" y="906"/>
                </a:lnTo>
                <a:lnTo>
                  <a:pt x="425" y="895"/>
                </a:lnTo>
                <a:lnTo>
                  <a:pt x="425" y="885"/>
                </a:lnTo>
                <a:lnTo>
                  <a:pt x="425" y="875"/>
                </a:lnTo>
                <a:lnTo>
                  <a:pt x="426" y="864"/>
                </a:lnTo>
                <a:lnTo>
                  <a:pt x="426" y="852"/>
                </a:lnTo>
                <a:lnTo>
                  <a:pt x="426" y="841"/>
                </a:lnTo>
                <a:lnTo>
                  <a:pt x="426" y="831"/>
                </a:lnTo>
                <a:lnTo>
                  <a:pt x="426" y="820"/>
                </a:lnTo>
                <a:lnTo>
                  <a:pt x="428" y="807"/>
                </a:lnTo>
                <a:lnTo>
                  <a:pt x="428" y="796"/>
                </a:lnTo>
                <a:lnTo>
                  <a:pt x="428" y="784"/>
                </a:lnTo>
                <a:lnTo>
                  <a:pt x="428" y="773"/>
                </a:lnTo>
                <a:lnTo>
                  <a:pt x="429" y="762"/>
                </a:lnTo>
                <a:lnTo>
                  <a:pt x="429" y="749"/>
                </a:lnTo>
                <a:lnTo>
                  <a:pt x="429" y="738"/>
                </a:lnTo>
                <a:lnTo>
                  <a:pt x="429" y="725"/>
                </a:lnTo>
                <a:lnTo>
                  <a:pt x="429" y="714"/>
                </a:lnTo>
                <a:lnTo>
                  <a:pt x="431" y="701"/>
                </a:lnTo>
                <a:lnTo>
                  <a:pt x="431" y="689"/>
                </a:lnTo>
                <a:lnTo>
                  <a:pt x="431" y="677"/>
                </a:lnTo>
                <a:lnTo>
                  <a:pt x="431" y="665"/>
                </a:lnTo>
                <a:lnTo>
                  <a:pt x="432" y="653"/>
                </a:lnTo>
                <a:lnTo>
                  <a:pt x="432" y="641"/>
                </a:lnTo>
                <a:lnTo>
                  <a:pt x="432" y="629"/>
                </a:lnTo>
                <a:lnTo>
                  <a:pt x="432" y="616"/>
                </a:lnTo>
                <a:lnTo>
                  <a:pt x="433" y="605"/>
                </a:lnTo>
                <a:lnTo>
                  <a:pt x="433" y="592"/>
                </a:lnTo>
                <a:lnTo>
                  <a:pt x="433" y="580"/>
                </a:lnTo>
                <a:lnTo>
                  <a:pt x="433" y="568"/>
                </a:lnTo>
                <a:lnTo>
                  <a:pt x="433" y="556"/>
                </a:lnTo>
                <a:lnTo>
                  <a:pt x="435" y="544"/>
                </a:lnTo>
                <a:lnTo>
                  <a:pt x="435" y="532"/>
                </a:lnTo>
                <a:lnTo>
                  <a:pt x="435" y="520"/>
                </a:lnTo>
                <a:lnTo>
                  <a:pt x="435" y="508"/>
                </a:lnTo>
                <a:lnTo>
                  <a:pt x="436" y="497"/>
                </a:lnTo>
                <a:lnTo>
                  <a:pt x="436" y="484"/>
                </a:lnTo>
                <a:lnTo>
                  <a:pt x="436" y="473"/>
                </a:lnTo>
                <a:lnTo>
                  <a:pt x="436" y="462"/>
                </a:lnTo>
                <a:lnTo>
                  <a:pt x="436" y="450"/>
                </a:lnTo>
                <a:lnTo>
                  <a:pt x="438" y="439"/>
                </a:lnTo>
                <a:lnTo>
                  <a:pt x="438" y="428"/>
                </a:lnTo>
                <a:lnTo>
                  <a:pt x="438" y="416"/>
                </a:lnTo>
                <a:lnTo>
                  <a:pt x="438" y="405"/>
                </a:lnTo>
                <a:lnTo>
                  <a:pt x="439" y="394"/>
                </a:lnTo>
                <a:lnTo>
                  <a:pt x="439" y="382"/>
                </a:lnTo>
                <a:lnTo>
                  <a:pt x="439" y="371"/>
                </a:lnTo>
                <a:lnTo>
                  <a:pt x="439" y="361"/>
                </a:lnTo>
                <a:lnTo>
                  <a:pt x="440" y="350"/>
                </a:lnTo>
                <a:lnTo>
                  <a:pt x="440" y="338"/>
                </a:lnTo>
                <a:lnTo>
                  <a:pt x="440" y="328"/>
                </a:lnTo>
                <a:lnTo>
                  <a:pt x="440" y="319"/>
                </a:lnTo>
                <a:lnTo>
                  <a:pt x="440" y="307"/>
                </a:lnTo>
                <a:lnTo>
                  <a:pt x="442" y="297"/>
                </a:lnTo>
                <a:lnTo>
                  <a:pt x="442" y="287"/>
                </a:lnTo>
                <a:lnTo>
                  <a:pt x="442" y="278"/>
                </a:lnTo>
                <a:lnTo>
                  <a:pt x="442" y="268"/>
                </a:lnTo>
                <a:lnTo>
                  <a:pt x="443" y="258"/>
                </a:lnTo>
                <a:lnTo>
                  <a:pt x="443" y="249"/>
                </a:lnTo>
                <a:lnTo>
                  <a:pt x="443" y="239"/>
                </a:lnTo>
                <a:lnTo>
                  <a:pt x="443" y="229"/>
                </a:lnTo>
                <a:lnTo>
                  <a:pt x="443" y="221"/>
                </a:lnTo>
                <a:lnTo>
                  <a:pt x="445" y="212"/>
                </a:lnTo>
                <a:lnTo>
                  <a:pt x="445" y="204"/>
                </a:lnTo>
                <a:lnTo>
                  <a:pt x="445" y="194"/>
                </a:lnTo>
                <a:lnTo>
                  <a:pt x="445" y="185"/>
                </a:lnTo>
                <a:lnTo>
                  <a:pt x="446" y="178"/>
                </a:lnTo>
                <a:lnTo>
                  <a:pt x="446" y="170"/>
                </a:lnTo>
                <a:lnTo>
                  <a:pt x="446" y="161"/>
                </a:lnTo>
                <a:lnTo>
                  <a:pt x="446" y="154"/>
                </a:lnTo>
                <a:lnTo>
                  <a:pt x="448" y="146"/>
                </a:lnTo>
                <a:lnTo>
                  <a:pt x="448" y="139"/>
                </a:lnTo>
                <a:lnTo>
                  <a:pt x="448" y="132"/>
                </a:lnTo>
                <a:lnTo>
                  <a:pt x="448" y="125"/>
                </a:lnTo>
                <a:lnTo>
                  <a:pt x="448" y="118"/>
                </a:lnTo>
                <a:lnTo>
                  <a:pt x="449" y="110"/>
                </a:lnTo>
                <a:lnTo>
                  <a:pt x="449" y="105"/>
                </a:lnTo>
                <a:lnTo>
                  <a:pt x="449" y="98"/>
                </a:lnTo>
                <a:lnTo>
                  <a:pt x="449" y="92"/>
                </a:lnTo>
                <a:lnTo>
                  <a:pt x="450" y="85"/>
                </a:lnTo>
                <a:lnTo>
                  <a:pt x="450" y="79"/>
                </a:lnTo>
                <a:lnTo>
                  <a:pt x="450" y="74"/>
                </a:lnTo>
                <a:lnTo>
                  <a:pt x="450" y="69"/>
                </a:lnTo>
                <a:lnTo>
                  <a:pt x="450" y="64"/>
                </a:lnTo>
                <a:lnTo>
                  <a:pt x="452" y="58"/>
                </a:lnTo>
                <a:lnTo>
                  <a:pt x="452" y="54"/>
                </a:lnTo>
                <a:lnTo>
                  <a:pt x="452" y="50"/>
                </a:lnTo>
                <a:lnTo>
                  <a:pt x="452" y="45"/>
                </a:lnTo>
                <a:lnTo>
                  <a:pt x="453" y="41"/>
                </a:lnTo>
                <a:lnTo>
                  <a:pt x="453" y="37"/>
                </a:lnTo>
                <a:lnTo>
                  <a:pt x="453" y="33"/>
                </a:lnTo>
                <a:lnTo>
                  <a:pt x="453" y="30"/>
                </a:lnTo>
                <a:lnTo>
                  <a:pt x="453" y="26"/>
                </a:lnTo>
                <a:lnTo>
                  <a:pt x="455" y="23"/>
                </a:lnTo>
                <a:lnTo>
                  <a:pt x="455" y="20"/>
                </a:lnTo>
                <a:lnTo>
                  <a:pt x="455" y="17"/>
                </a:lnTo>
                <a:lnTo>
                  <a:pt x="455" y="14"/>
                </a:lnTo>
                <a:lnTo>
                  <a:pt x="456" y="11"/>
                </a:lnTo>
                <a:lnTo>
                  <a:pt x="456" y="10"/>
                </a:lnTo>
                <a:lnTo>
                  <a:pt x="456" y="7"/>
                </a:lnTo>
                <a:lnTo>
                  <a:pt x="456" y="6"/>
                </a:lnTo>
                <a:lnTo>
                  <a:pt x="457" y="4"/>
                </a:lnTo>
                <a:lnTo>
                  <a:pt x="457" y="3"/>
                </a:lnTo>
                <a:lnTo>
                  <a:pt x="457" y="1"/>
                </a:lnTo>
                <a:lnTo>
                  <a:pt x="457" y="1"/>
                </a:lnTo>
                <a:lnTo>
                  <a:pt x="457" y="0"/>
                </a:lnTo>
                <a:lnTo>
                  <a:pt x="459" y="0"/>
                </a:lnTo>
                <a:lnTo>
                  <a:pt x="459" y="0"/>
                </a:lnTo>
                <a:lnTo>
                  <a:pt x="459" y="0"/>
                </a:lnTo>
                <a:lnTo>
                  <a:pt x="459" y="0"/>
                </a:lnTo>
                <a:lnTo>
                  <a:pt x="460" y="0"/>
                </a:lnTo>
                <a:lnTo>
                  <a:pt x="460" y="1"/>
                </a:lnTo>
                <a:lnTo>
                  <a:pt x="460" y="1"/>
                </a:lnTo>
                <a:lnTo>
                  <a:pt x="460" y="3"/>
                </a:lnTo>
                <a:lnTo>
                  <a:pt x="460" y="4"/>
                </a:lnTo>
                <a:lnTo>
                  <a:pt x="462" y="6"/>
                </a:lnTo>
                <a:lnTo>
                  <a:pt x="462" y="7"/>
                </a:lnTo>
                <a:lnTo>
                  <a:pt x="462" y="9"/>
                </a:lnTo>
                <a:lnTo>
                  <a:pt x="462" y="11"/>
                </a:lnTo>
                <a:lnTo>
                  <a:pt x="463" y="13"/>
                </a:lnTo>
                <a:lnTo>
                  <a:pt x="463" y="16"/>
                </a:lnTo>
                <a:lnTo>
                  <a:pt x="463" y="18"/>
                </a:lnTo>
                <a:lnTo>
                  <a:pt x="463" y="21"/>
                </a:lnTo>
                <a:lnTo>
                  <a:pt x="465" y="24"/>
                </a:lnTo>
                <a:lnTo>
                  <a:pt x="465" y="28"/>
                </a:lnTo>
                <a:lnTo>
                  <a:pt x="465" y="31"/>
                </a:lnTo>
                <a:lnTo>
                  <a:pt x="465" y="35"/>
                </a:lnTo>
                <a:lnTo>
                  <a:pt x="465" y="38"/>
                </a:lnTo>
                <a:lnTo>
                  <a:pt x="466" y="43"/>
                </a:lnTo>
                <a:lnTo>
                  <a:pt x="466" y="47"/>
                </a:lnTo>
                <a:lnTo>
                  <a:pt x="466" y="51"/>
                </a:lnTo>
                <a:lnTo>
                  <a:pt x="466" y="57"/>
                </a:lnTo>
                <a:lnTo>
                  <a:pt x="467" y="61"/>
                </a:lnTo>
                <a:lnTo>
                  <a:pt x="467" y="65"/>
                </a:lnTo>
                <a:lnTo>
                  <a:pt x="467" y="71"/>
                </a:lnTo>
                <a:lnTo>
                  <a:pt x="467" y="76"/>
                </a:lnTo>
                <a:lnTo>
                  <a:pt x="467" y="82"/>
                </a:lnTo>
                <a:lnTo>
                  <a:pt x="469" y="88"/>
                </a:lnTo>
                <a:lnTo>
                  <a:pt x="469" y="93"/>
                </a:lnTo>
                <a:lnTo>
                  <a:pt x="469" y="99"/>
                </a:lnTo>
                <a:lnTo>
                  <a:pt x="469" y="106"/>
                </a:lnTo>
                <a:lnTo>
                  <a:pt x="470" y="112"/>
                </a:lnTo>
                <a:lnTo>
                  <a:pt x="470" y="119"/>
                </a:lnTo>
                <a:lnTo>
                  <a:pt x="470" y="125"/>
                </a:lnTo>
                <a:lnTo>
                  <a:pt x="470" y="132"/>
                </a:lnTo>
                <a:lnTo>
                  <a:pt x="472" y="139"/>
                </a:lnTo>
                <a:lnTo>
                  <a:pt x="472" y="146"/>
                </a:lnTo>
                <a:lnTo>
                  <a:pt x="472" y="153"/>
                </a:lnTo>
                <a:lnTo>
                  <a:pt x="472" y="161"/>
                </a:lnTo>
                <a:lnTo>
                  <a:pt x="472" y="169"/>
                </a:lnTo>
                <a:lnTo>
                  <a:pt x="473" y="176"/>
                </a:lnTo>
                <a:lnTo>
                  <a:pt x="473" y="184"/>
                </a:lnTo>
                <a:lnTo>
                  <a:pt x="473" y="193"/>
                </a:lnTo>
                <a:lnTo>
                  <a:pt x="473" y="201"/>
                </a:lnTo>
                <a:lnTo>
                  <a:pt x="474" y="208"/>
                </a:lnTo>
                <a:lnTo>
                  <a:pt x="474" y="217"/>
                </a:lnTo>
                <a:lnTo>
                  <a:pt x="474" y="225"/>
                </a:lnTo>
                <a:lnTo>
                  <a:pt x="474" y="234"/>
                </a:lnTo>
                <a:lnTo>
                  <a:pt x="474" y="244"/>
                </a:lnTo>
                <a:lnTo>
                  <a:pt x="476" y="252"/>
                </a:lnTo>
                <a:lnTo>
                  <a:pt x="476" y="261"/>
                </a:lnTo>
                <a:lnTo>
                  <a:pt x="476" y="269"/>
                </a:lnTo>
                <a:lnTo>
                  <a:pt x="476" y="279"/>
                </a:lnTo>
                <a:lnTo>
                  <a:pt x="477" y="289"/>
                </a:lnTo>
                <a:lnTo>
                  <a:pt x="477" y="297"/>
                </a:lnTo>
                <a:lnTo>
                  <a:pt x="477" y="307"/>
                </a:lnTo>
                <a:lnTo>
                  <a:pt x="477" y="317"/>
                </a:lnTo>
                <a:lnTo>
                  <a:pt x="479" y="326"/>
                </a:lnTo>
                <a:lnTo>
                  <a:pt x="479" y="336"/>
                </a:lnTo>
                <a:lnTo>
                  <a:pt x="479" y="345"/>
                </a:lnTo>
                <a:lnTo>
                  <a:pt x="479" y="355"/>
                </a:lnTo>
                <a:lnTo>
                  <a:pt x="479" y="365"/>
                </a:lnTo>
                <a:lnTo>
                  <a:pt x="480" y="375"/>
                </a:lnTo>
                <a:lnTo>
                  <a:pt x="480" y="385"/>
                </a:lnTo>
                <a:lnTo>
                  <a:pt x="480" y="395"/>
                </a:lnTo>
                <a:lnTo>
                  <a:pt x="480" y="406"/>
                </a:lnTo>
                <a:lnTo>
                  <a:pt x="482" y="416"/>
                </a:lnTo>
                <a:lnTo>
                  <a:pt x="482" y="426"/>
                </a:lnTo>
                <a:lnTo>
                  <a:pt x="482" y="436"/>
                </a:lnTo>
                <a:lnTo>
                  <a:pt x="482" y="447"/>
                </a:lnTo>
                <a:lnTo>
                  <a:pt x="482" y="457"/>
                </a:lnTo>
                <a:lnTo>
                  <a:pt x="483" y="467"/>
                </a:lnTo>
                <a:lnTo>
                  <a:pt x="483" y="479"/>
                </a:lnTo>
                <a:lnTo>
                  <a:pt x="483" y="488"/>
                </a:lnTo>
                <a:lnTo>
                  <a:pt x="483" y="498"/>
                </a:lnTo>
                <a:lnTo>
                  <a:pt x="484" y="510"/>
                </a:lnTo>
                <a:lnTo>
                  <a:pt x="484" y="520"/>
                </a:lnTo>
                <a:lnTo>
                  <a:pt x="484" y="531"/>
                </a:lnTo>
                <a:lnTo>
                  <a:pt x="484" y="541"/>
                </a:lnTo>
                <a:lnTo>
                  <a:pt x="484" y="551"/>
                </a:lnTo>
                <a:lnTo>
                  <a:pt x="486" y="562"/>
                </a:lnTo>
                <a:lnTo>
                  <a:pt x="486" y="572"/>
                </a:lnTo>
                <a:lnTo>
                  <a:pt x="486" y="582"/>
                </a:lnTo>
                <a:lnTo>
                  <a:pt x="486" y="593"/>
                </a:lnTo>
                <a:lnTo>
                  <a:pt x="487" y="603"/>
                </a:lnTo>
                <a:lnTo>
                  <a:pt x="487" y="613"/>
                </a:lnTo>
                <a:lnTo>
                  <a:pt x="487" y="623"/>
                </a:lnTo>
                <a:lnTo>
                  <a:pt x="487" y="634"/>
                </a:lnTo>
                <a:lnTo>
                  <a:pt x="489" y="644"/>
                </a:lnTo>
                <a:lnTo>
                  <a:pt x="489" y="654"/>
                </a:lnTo>
                <a:lnTo>
                  <a:pt x="489" y="664"/>
                </a:lnTo>
                <a:lnTo>
                  <a:pt x="489" y="674"/>
                </a:lnTo>
                <a:lnTo>
                  <a:pt x="489" y="684"/>
                </a:lnTo>
                <a:lnTo>
                  <a:pt x="490" y="694"/>
                </a:lnTo>
                <a:lnTo>
                  <a:pt x="490" y="704"/>
                </a:lnTo>
                <a:lnTo>
                  <a:pt x="490" y="712"/>
                </a:lnTo>
                <a:lnTo>
                  <a:pt x="490" y="722"/>
                </a:lnTo>
                <a:lnTo>
                  <a:pt x="491" y="732"/>
                </a:lnTo>
                <a:lnTo>
                  <a:pt x="491" y="740"/>
                </a:lnTo>
                <a:lnTo>
                  <a:pt x="491" y="750"/>
                </a:lnTo>
                <a:lnTo>
                  <a:pt x="491" y="759"/>
                </a:lnTo>
                <a:lnTo>
                  <a:pt x="491" y="769"/>
                </a:lnTo>
                <a:lnTo>
                  <a:pt x="493" y="777"/>
                </a:lnTo>
                <a:lnTo>
                  <a:pt x="493" y="786"/>
                </a:lnTo>
                <a:lnTo>
                  <a:pt x="493" y="794"/>
                </a:lnTo>
                <a:lnTo>
                  <a:pt x="493" y="803"/>
                </a:lnTo>
                <a:lnTo>
                  <a:pt x="494" y="811"/>
                </a:lnTo>
                <a:lnTo>
                  <a:pt x="494" y="818"/>
                </a:lnTo>
                <a:lnTo>
                  <a:pt x="494" y="827"/>
                </a:lnTo>
                <a:lnTo>
                  <a:pt x="494" y="834"/>
                </a:lnTo>
                <a:lnTo>
                  <a:pt x="496" y="842"/>
                </a:lnTo>
                <a:lnTo>
                  <a:pt x="496" y="849"/>
                </a:lnTo>
                <a:lnTo>
                  <a:pt x="496" y="857"/>
                </a:lnTo>
                <a:lnTo>
                  <a:pt x="496" y="864"/>
                </a:lnTo>
                <a:lnTo>
                  <a:pt x="496" y="871"/>
                </a:lnTo>
                <a:lnTo>
                  <a:pt x="497" y="878"/>
                </a:lnTo>
                <a:lnTo>
                  <a:pt x="497" y="883"/>
                </a:lnTo>
                <a:lnTo>
                  <a:pt x="497" y="889"/>
                </a:lnTo>
                <a:lnTo>
                  <a:pt x="497" y="896"/>
                </a:lnTo>
                <a:lnTo>
                  <a:pt x="498" y="902"/>
                </a:lnTo>
                <a:lnTo>
                  <a:pt x="498" y="907"/>
                </a:lnTo>
                <a:lnTo>
                  <a:pt x="498" y="912"/>
                </a:lnTo>
                <a:lnTo>
                  <a:pt x="498" y="917"/>
                </a:lnTo>
                <a:lnTo>
                  <a:pt x="498" y="922"/>
                </a:lnTo>
                <a:lnTo>
                  <a:pt x="500" y="927"/>
                </a:lnTo>
                <a:lnTo>
                  <a:pt x="500" y="932"/>
                </a:lnTo>
                <a:lnTo>
                  <a:pt x="500" y="936"/>
                </a:lnTo>
                <a:lnTo>
                  <a:pt x="500" y="940"/>
                </a:lnTo>
                <a:lnTo>
                  <a:pt x="501" y="943"/>
                </a:lnTo>
                <a:lnTo>
                  <a:pt x="501" y="947"/>
                </a:lnTo>
                <a:lnTo>
                  <a:pt x="501" y="950"/>
                </a:lnTo>
                <a:lnTo>
                  <a:pt x="501" y="953"/>
                </a:lnTo>
                <a:lnTo>
                  <a:pt x="501" y="956"/>
                </a:lnTo>
                <a:lnTo>
                  <a:pt x="503" y="958"/>
                </a:lnTo>
                <a:lnTo>
                  <a:pt x="503" y="961"/>
                </a:lnTo>
                <a:lnTo>
                  <a:pt x="503" y="963"/>
                </a:lnTo>
                <a:lnTo>
                  <a:pt x="503" y="966"/>
                </a:lnTo>
                <a:lnTo>
                  <a:pt x="504" y="967"/>
                </a:lnTo>
                <a:lnTo>
                  <a:pt x="504" y="968"/>
                </a:lnTo>
                <a:lnTo>
                  <a:pt x="504" y="970"/>
                </a:lnTo>
                <a:lnTo>
                  <a:pt x="504" y="971"/>
                </a:lnTo>
                <a:lnTo>
                  <a:pt x="506" y="973"/>
                </a:lnTo>
                <a:lnTo>
                  <a:pt x="506" y="973"/>
                </a:lnTo>
                <a:lnTo>
                  <a:pt x="506" y="974"/>
                </a:lnTo>
                <a:lnTo>
                  <a:pt x="506" y="974"/>
                </a:lnTo>
                <a:lnTo>
                  <a:pt x="506" y="975"/>
                </a:lnTo>
                <a:lnTo>
                  <a:pt x="507" y="975"/>
                </a:lnTo>
                <a:lnTo>
                  <a:pt x="507" y="975"/>
                </a:lnTo>
                <a:lnTo>
                  <a:pt x="507" y="975"/>
                </a:lnTo>
                <a:lnTo>
                  <a:pt x="507" y="975"/>
                </a:lnTo>
                <a:lnTo>
                  <a:pt x="508" y="975"/>
                </a:lnTo>
                <a:lnTo>
                  <a:pt x="508" y="975"/>
                </a:lnTo>
                <a:lnTo>
                  <a:pt x="508" y="975"/>
                </a:lnTo>
                <a:lnTo>
                  <a:pt x="508" y="975"/>
                </a:lnTo>
                <a:lnTo>
                  <a:pt x="508" y="974"/>
                </a:lnTo>
                <a:lnTo>
                  <a:pt x="510" y="974"/>
                </a:lnTo>
                <a:lnTo>
                  <a:pt x="510" y="974"/>
                </a:lnTo>
                <a:lnTo>
                  <a:pt x="510" y="974"/>
                </a:lnTo>
                <a:lnTo>
                  <a:pt x="510" y="973"/>
                </a:lnTo>
                <a:lnTo>
                  <a:pt x="511" y="973"/>
                </a:lnTo>
                <a:lnTo>
                  <a:pt x="511" y="973"/>
                </a:lnTo>
                <a:lnTo>
                  <a:pt x="511" y="971"/>
                </a:lnTo>
                <a:lnTo>
                  <a:pt x="511" y="971"/>
                </a:lnTo>
                <a:lnTo>
                  <a:pt x="513" y="971"/>
                </a:lnTo>
                <a:lnTo>
                  <a:pt x="513" y="970"/>
                </a:lnTo>
                <a:lnTo>
                  <a:pt x="513" y="970"/>
                </a:lnTo>
                <a:lnTo>
                  <a:pt x="513" y="970"/>
                </a:lnTo>
                <a:lnTo>
                  <a:pt x="513" y="970"/>
                </a:lnTo>
                <a:lnTo>
                  <a:pt x="514" y="970"/>
                </a:lnTo>
                <a:lnTo>
                  <a:pt x="514" y="968"/>
                </a:lnTo>
                <a:lnTo>
                  <a:pt x="514" y="968"/>
                </a:lnTo>
                <a:lnTo>
                  <a:pt x="514" y="968"/>
                </a:lnTo>
                <a:lnTo>
                  <a:pt x="515" y="968"/>
                </a:lnTo>
                <a:lnTo>
                  <a:pt x="515" y="968"/>
                </a:lnTo>
                <a:lnTo>
                  <a:pt x="515" y="968"/>
                </a:lnTo>
                <a:lnTo>
                  <a:pt x="515" y="968"/>
                </a:lnTo>
                <a:lnTo>
                  <a:pt x="515" y="968"/>
                </a:lnTo>
                <a:lnTo>
                  <a:pt x="517" y="970"/>
                </a:lnTo>
                <a:lnTo>
                  <a:pt x="517" y="970"/>
                </a:lnTo>
                <a:lnTo>
                  <a:pt x="517" y="970"/>
                </a:lnTo>
                <a:lnTo>
                  <a:pt x="517" y="971"/>
                </a:lnTo>
                <a:lnTo>
                  <a:pt x="518" y="971"/>
                </a:lnTo>
                <a:lnTo>
                  <a:pt x="518" y="971"/>
                </a:lnTo>
                <a:lnTo>
                  <a:pt x="518" y="973"/>
                </a:lnTo>
                <a:lnTo>
                  <a:pt x="518" y="974"/>
                </a:lnTo>
                <a:lnTo>
                  <a:pt x="520" y="974"/>
                </a:lnTo>
                <a:lnTo>
                  <a:pt x="520" y="975"/>
                </a:lnTo>
                <a:lnTo>
                  <a:pt x="520" y="977"/>
                </a:lnTo>
                <a:lnTo>
                  <a:pt x="520" y="977"/>
                </a:lnTo>
                <a:lnTo>
                  <a:pt x="520" y="978"/>
                </a:lnTo>
                <a:lnTo>
                  <a:pt x="521" y="980"/>
                </a:lnTo>
                <a:lnTo>
                  <a:pt x="521" y="981"/>
                </a:lnTo>
                <a:lnTo>
                  <a:pt x="521" y="983"/>
                </a:lnTo>
                <a:lnTo>
                  <a:pt x="521" y="985"/>
                </a:lnTo>
                <a:lnTo>
                  <a:pt x="523" y="987"/>
                </a:lnTo>
                <a:lnTo>
                  <a:pt x="523" y="988"/>
                </a:lnTo>
                <a:lnTo>
                  <a:pt x="523" y="990"/>
                </a:lnTo>
                <a:lnTo>
                  <a:pt x="523" y="992"/>
                </a:lnTo>
                <a:lnTo>
                  <a:pt x="523" y="994"/>
                </a:lnTo>
                <a:lnTo>
                  <a:pt x="524" y="997"/>
                </a:lnTo>
                <a:lnTo>
                  <a:pt x="524" y="998"/>
                </a:lnTo>
                <a:lnTo>
                  <a:pt x="524" y="1001"/>
                </a:lnTo>
                <a:lnTo>
                  <a:pt x="524" y="1002"/>
                </a:lnTo>
                <a:lnTo>
                  <a:pt x="525" y="1005"/>
                </a:lnTo>
                <a:lnTo>
                  <a:pt x="525" y="1008"/>
                </a:lnTo>
                <a:lnTo>
                  <a:pt x="525" y="1011"/>
                </a:lnTo>
                <a:lnTo>
                  <a:pt x="525" y="1014"/>
                </a:lnTo>
                <a:lnTo>
                  <a:pt x="527" y="1016"/>
                </a:lnTo>
                <a:lnTo>
                  <a:pt x="527" y="1019"/>
                </a:lnTo>
                <a:lnTo>
                  <a:pt x="527" y="1022"/>
                </a:lnTo>
                <a:lnTo>
                  <a:pt x="527" y="1025"/>
                </a:lnTo>
                <a:lnTo>
                  <a:pt x="527" y="1028"/>
                </a:lnTo>
                <a:lnTo>
                  <a:pt x="528" y="1031"/>
                </a:lnTo>
                <a:lnTo>
                  <a:pt x="528" y="1035"/>
                </a:lnTo>
                <a:lnTo>
                  <a:pt x="528" y="1038"/>
                </a:lnTo>
                <a:lnTo>
                  <a:pt x="528" y="1041"/>
                </a:lnTo>
                <a:lnTo>
                  <a:pt x="530" y="1045"/>
                </a:lnTo>
                <a:lnTo>
                  <a:pt x="530" y="1048"/>
                </a:lnTo>
                <a:lnTo>
                  <a:pt x="530" y="1052"/>
                </a:lnTo>
                <a:lnTo>
                  <a:pt x="530" y="1055"/>
                </a:lnTo>
                <a:lnTo>
                  <a:pt x="530" y="1059"/>
                </a:lnTo>
                <a:lnTo>
                  <a:pt x="531" y="1062"/>
                </a:lnTo>
                <a:lnTo>
                  <a:pt x="531" y="1066"/>
                </a:lnTo>
                <a:lnTo>
                  <a:pt x="531" y="1070"/>
                </a:lnTo>
                <a:lnTo>
                  <a:pt x="531" y="1073"/>
                </a:lnTo>
                <a:lnTo>
                  <a:pt x="532" y="1077"/>
                </a:lnTo>
                <a:lnTo>
                  <a:pt x="532" y="1082"/>
                </a:lnTo>
                <a:lnTo>
                  <a:pt x="532" y="1084"/>
                </a:lnTo>
                <a:lnTo>
                  <a:pt x="532" y="1089"/>
                </a:lnTo>
                <a:lnTo>
                  <a:pt x="532" y="1093"/>
                </a:lnTo>
                <a:lnTo>
                  <a:pt x="534" y="1097"/>
                </a:lnTo>
                <a:lnTo>
                  <a:pt x="534" y="1101"/>
                </a:lnTo>
                <a:lnTo>
                  <a:pt x="534" y="1104"/>
                </a:lnTo>
                <a:lnTo>
                  <a:pt x="534" y="1109"/>
                </a:lnTo>
                <a:lnTo>
                  <a:pt x="535" y="1113"/>
                </a:lnTo>
                <a:lnTo>
                  <a:pt x="535" y="1117"/>
                </a:lnTo>
                <a:lnTo>
                  <a:pt x="535" y="1121"/>
                </a:lnTo>
                <a:lnTo>
                  <a:pt x="535" y="1124"/>
                </a:lnTo>
                <a:lnTo>
                  <a:pt x="537" y="1128"/>
                </a:lnTo>
                <a:lnTo>
                  <a:pt x="537" y="1133"/>
                </a:lnTo>
                <a:lnTo>
                  <a:pt x="537" y="1137"/>
                </a:lnTo>
                <a:lnTo>
                  <a:pt x="537" y="1141"/>
                </a:lnTo>
                <a:lnTo>
                  <a:pt x="537" y="1144"/>
                </a:lnTo>
                <a:lnTo>
                  <a:pt x="538" y="1148"/>
                </a:lnTo>
                <a:lnTo>
                  <a:pt x="538" y="1152"/>
                </a:lnTo>
                <a:lnTo>
                  <a:pt x="538" y="1155"/>
                </a:lnTo>
                <a:lnTo>
                  <a:pt x="538" y="1159"/>
                </a:lnTo>
                <a:lnTo>
                  <a:pt x="540" y="1162"/>
                </a:lnTo>
                <a:lnTo>
                  <a:pt x="540" y="1167"/>
                </a:lnTo>
                <a:lnTo>
                  <a:pt x="540" y="1169"/>
                </a:lnTo>
                <a:lnTo>
                  <a:pt x="540" y="1172"/>
                </a:lnTo>
                <a:lnTo>
                  <a:pt x="540" y="1175"/>
                </a:lnTo>
                <a:lnTo>
                  <a:pt x="541" y="1179"/>
                </a:lnTo>
                <a:lnTo>
                  <a:pt x="541" y="1182"/>
                </a:lnTo>
                <a:lnTo>
                  <a:pt x="541" y="1184"/>
                </a:lnTo>
                <a:lnTo>
                  <a:pt x="541" y="1186"/>
                </a:lnTo>
                <a:lnTo>
                  <a:pt x="542" y="1189"/>
                </a:lnTo>
                <a:lnTo>
                  <a:pt x="542" y="1191"/>
                </a:lnTo>
                <a:lnTo>
                  <a:pt x="542" y="1193"/>
                </a:lnTo>
                <a:lnTo>
                  <a:pt x="542" y="1195"/>
                </a:lnTo>
                <a:lnTo>
                  <a:pt x="544" y="1196"/>
                </a:lnTo>
                <a:lnTo>
                  <a:pt x="544" y="1196"/>
                </a:lnTo>
                <a:lnTo>
                  <a:pt x="544" y="1198"/>
                </a:lnTo>
                <a:lnTo>
                  <a:pt x="544" y="1198"/>
                </a:lnTo>
                <a:lnTo>
                  <a:pt x="544" y="1199"/>
                </a:lnTo>
                <a:lnTo>
                  <a:pt x="545" y="1199"/>
                </a:lnTo>
                <a:lnTo>
                  <a:pt x="545" y="1198"/>
                </a:lnTo>
                <a:lnTo>
                  <a:pt x="545" y="1198"/>
                </a:lnTo>
                <a:lnTo>
                  <a:pt x="545" y="1198"/>
                </a:lnTo>
                <a:lnTo>
                  <a:pt x="547" y="1196"/>
                </a:lnTo>
                <a:lnTo>
                  <a:pt x="547" y="1195"/>
                </a:lnTo>
                <a:lnTo>
                  <a:pt x="547" y="1193"/>
                </a:lnTo>
                <a:lnTo>
                  <a:pt x="547" y="1192"/>
                </a:lnTo>
                <a:lnTo>
                  <a:pt x="547" y="1191"/>
                </a:lnTo>
                <a:lnTo>
                  <a:pt x="548" y="1189"/>
                </a:lnTo>
                <a:lnTo>
                  <a:pt x="548" y="1186"/>
                </a:lnTo>
                <a:lnTo>
                  <a:pt x="548" y="1185"/>
                </a:lnTo>
                <a:lnTo>
                  <a:pt x="548" y="1182"/>
                </a:lnTo>
                <a:lnTo>
                  <a:pt x="549" y="1181"/>
                </a:lnTo>
                <a:lnTo>
                  <a:pt x="549" y="1178"/>
                </a:lnTo>
                <a:lnTo>
                  <a:pt x="549" y="1175"/>
                </a:lnTo>
                <a:lnTo>
                  <a:pt x="549" y="1172"/>
                </a:lnTo>
                <a:lnTo>
                  <a:pt x="551" y="1171"/>
                </a:lnTo>
                <a:lnTo>
                  <a:pt x="551" y="1168"/>
                </a:lnTo>
                <a:lnTo>
                  <a:pt x="551" y="1165"/>
                </a:lnTo>
                <a:lnTo>
                  <a:pt x="551" y="1162"/>
                </a:lnTo>
                <a:lnTo>
                  <a:pt x="551" y="1161"/>
                </a:lnTo>
                <a:lnTo>
                  <a:pt x="552" y="1158"/>
                </a:lnTo>
                <a:lnTo>
                  <a:pt x="552" y="1155"/>
                </a:lnTo>
                <a:lnTo>
                  <a:pt x="552" y="1152"/>
                </a:lnTo>
                <a:lnTo>
                  <a:pt x="552" y="1150"/>
                </a:lnTo>
                <a:lnTo>
                  <a:pt x="554" y="1148"/>
                </a:lnTo>
                <a:lnTo>
                  <a:pt x="554" y="1145"/>
                </a:lnTo>
                <a:lnTo>
                  <a:pt x="554" y="1142"/>
                </a:lnTo>
                <a:lnTo>
                  <a:pt x="554" y="1141"/>
                </a:lnTo>
                <a:lnTo>
                  <a:pt x="554" y="1138"/>
                </a:lnTo>
                <a:lnTo>
                  <a:pt x="555" y="1135"/>
                </a:lnTo>
                <a:lnTo>
                  <a:pt x="555" y="1134"/>
                </a:lnTo>
                <a:lnTo>
                  <a:pt x="555" y="1131"/>
                </a:lnTo>
                <a:lnTo>
                  <a:pt x="555" y="1130"/>
                </a:lnTo>
                <a:lnTo>
                  <a:pt x="557" y="1127"/>
                </a:lnTo>
                <a:lnTo>
                  <a:pt x="557" y="1126"/>
                </a:lnTo>
                <a:lnTo>
                  <a:pt x="557" y="1124"/>
                </a:lnTo>
                <a:lnTo>
                  <a:pt x="557" y="1121"/>
                </a:lnTo>
                <a:lnTo>
                  <a:pt x="558" y="1120"/>
                </a:lnTo>
                <a:lnTo>
                  <a:pt x="558" y="1118"/>
                </a:lnTo>
                <a:lnTo>
                  <a:pt x="558" y="1116"/>
                </a:lnTo>
                <a:lnTo>
                  <a:pt x="558" y="1114"/>
                </a:lnTo>
                <a:lnTo>
                  <a:pt x="558" y="1113"/>
                </a:lnTo>
                <a:lnTo>
                  <a:pt x="559" y="1111"/>
                </a:lnTo>
                <a:lnTo>
                  <a:pt x="559" y="1110"/>
                </a:lnTo>
                <a:lnTo>
                  <a:pt x="559" y="1109"/>
                </a:lnTo>
                <a:lnTo>
                  <a:pt x="559" y="1107"/>
                </a:lnTo>
                <a:lnTo>
                  <a:pt x="561" y="1106"/>
                </a:lnTo>
                <a:lnTo>
                  <a:pt x="561" y="1106"/>
                </a:lnTo>
                <a:lnTo>
                  <a:pt x="561" y="1104"/>
                </a:lnTo>
                <a:lnTo>
                  <a:pt x="561" y="1103"/>
                </a:lnTo>
                <a:lnTo>
                  <a:pt x="561" y="1103"/>
                </a:lnTo>
                <a:lnTo>
                  <a:pt x="562" y="1101"/>
                </a:lnTo>
                <a:lnTo>
                  <a:pt x="562" y="1101"/>
                </a:lnTo>
                <a:lnTo>
                  <a:pt x="562" y="1100"/>
                </a:lnTo>
                <a:lnTo>
                  <a:pt x="562" y="1100"/>
                </a:lnTo>
                <a:lnTo>
                  <a:pt x="564" y="1099"/>
                </a:lnTo>
                <a:lnTo>
                  <a:pt x="564" y="1099"/>
                </a:lnTo>
                <a:lnTo>
                  <a:pt x="564" y="1099"/>
                </a:lnTo>
                <a:lnTo>
                  <a:pt x="564" y="1099"/>
                </a:lnTo>
                <a:lnTo>
                  <a:pt x="564" y="1097"/>
                </a:lnTo>
                <a:lnTo>
                  <a:pt x="565" y="1097"/>
                </a:lnTo>
                <a:lnTo>
                  <a:pt x="565" y="1097"/>
                </a:lnTo>
                <a:lnTo>
                  <a:pt x="565" y="1097"/>
                </a:lnTo>
                <a:lnTo>
                  <a:pt x="565" y="1099"/>
                </a:lnTo>
                <a:lnTo>
                  <a:pt x="566" y="1099"/>
                </a:lnTo>
                <a:lnTo>
                  <a:pt x="566" y="1099"/>
                </a:lnTo>
                <a:lnTo>
                  <a:pt x="566" y="1099"/>
                </a:lnTo>
                <a:lnTo>
                  <a:pt x="566" y="1099"/>
                </a:lnTo>
                <a:lnTo>
                  <a:pt x="568" y="1100"/>
                </a:lnTo>
                <a:lnTo>
                  <a:pt x="568" y="1100"/>
                </a:lnTo>
                <a:lnTo>
                  <a:pt x="568" y="1101"/>
                </a:lnTo>
                <a:lnTo>
                  <a:pt x="568" y="1101"/>
                </a:lnTo>
                <a:lnTo>
                  <a:pt x="568" y="1103"/>
                </a:lnTo>
                <a:lnTo>
                  <a:pt x="569" y="1103"/>
                </a:lnTo>
                <a:lnTo>
                  <a:pt x="569" y="1104"/>
                </a:lnTo>
                <a:lnTo>
                  <a:pt x="569" y="1106"/>
                </a:lnTo>
                <a:lnTo>
                  <a:pt x="569" y="1106"/>
                </a:lnTo>
                <a:lnTo>
                  <a:pt x="571" y="1107"/>
                </a:lnTo>
                <a:lnTo>
                  <a:pt x="571" y="1109"/>
                </a:lnTo>
                <a:lnTo>
                  <a:pt x="571" y="1110"/>
                </a:lnTo>
                <a:lnTo>
                  <a:pt x="571" y="1111"/>
                </a:lnTo>
                <a:lnTo>
                  <a:pt x="571" y="1113"/>
                </a:lnTo>
                <a:lnTo>
                  <a:pt x="572" y="1114"/>
                </a:lnTo>
                <a:lnTo>
                  <a:pt x="572" y="1116"/>
                </a:lnTo>
                <a:lnTo>
                  <a:pt x="572" y="1117"/>
                </a:lnTo>
                <a:lnTo>
                  <a:pt x="572" y="1118"/>
                </a:lnTo>
                <a:lnTo>
                  <a:pt x="574" y="1121"/>
                </a:lnTo>
                <a:lnTo>
                  <a:pt x="574" y="1123"/>
                </a:lnTo>
                <a:lnTo>
                  <a:pt x="574" y="1124"/>
                </a:lnTo>
                <a:lnTo>
                  <a:pt x="574" y="1126"/>
                </a:lnTo>
                <a:lnTo>
                  <a:pt x="575" y="1128"/>
                </a:lnTo>
                <a:lnTo>
                  <a:pt x="575" y="1130"/>
                </a:lnTo>
                <a:lnTo>
                  <a:pt x="575" y="1133"/>
                </a:lnTo>
                <a:lnTo>
                  <a:pt x="575" y="1134"/>
                </a:lnTo>
                <a:lnTo>
                  <a:pt x="575" y="1137"/>
                </a:lnTo>
                <a:lnTo>
                  <a:pt x="576" y="1138"/>
                </a:lnTo>
                <a:lnTo>
                  <a:pt x="576" y="1141"/>
                </a:lnTo>
                <a:lnTo>
                  <a:pt x="576" y="1142"/>
                </a:lnTo>
                <a:lnTo>
                  <a:pt x="576" y="1145"/>
                </a:lnTo>
                <a:lnTo>
                  <a:pt x="578" y="1147"/>
                </a:lnTo>
                <a:lnTo>
                  <a:pt x="578" y="1150"/>
                </a:lnTo>
                <a:lnTo>
                  <a:pt x="578" y="1152"/>
                </a:lnTo>
                <a:lnTo>
                  <a:pt x="578" y="1155"/>
                </a:lnTo>
                <a:lnTo>
                  <a:pt x="578" y="1157"/>
                </a:lnTo>
                <a:lnTo>
                  <a:pt x="579" y="1159"/>
                </a:lnTo>
                <a:lnTo>
                  <a:pt x="579" y="1162"/>
                </a:lnTo>
                <a:lnTo>
                  <a:pt x="579" y="1164"/>
                </a:lnTo>
                <a:lnTo>
                  <a:pt x="579" y="1167"/>
                </a:lnTo>
                <a:lnTo>
                  <a:pt x="581" y="1169"/>
                </a:lnTo>
                <a:lnTo>
                  <a:pt x="581" y="1172"/>
                </a:lnTo>
                <a:lnTo>
                  <a:pt x="581" y="1175"/>
                </a:lnTo>
                <a:lnTo>
                  <a:pt x="581" y="1176"/>
                </a:lnTo>
                <a:lnTo>
                  <a:pt x="582" y="1179"/>
                </a:lnTo>
                <a:lnTo>
                  <a:pt x="582" y="1182"/>
                </a:lnTo>
                <a:lnTo>
                  <a:pt x="582" y="1185"/>
                </a:lnTo>
                <a:lnTo>
                  <a:pt x="582" y="1188"/>
                </a:lnTo>
                <a:lnTo>
                  <a:pt x="583" y="1191"/>
                </a:lnTo>
                <a:lnTo>
                  <a:pt x="583" y="1192"/>
                </a:lnTo>
                <a:lnTo>
                  <a:pt x="583" y="1195"/>
                </a:lnTo>
                <a:lnTo>
                  <a:pt x="583" y="1198"/>
                </a:lnTo>
                <a:lnTo>
                  <a:pt x="583" y="1201"/>
                </a:lnTo>
                <a:lnTo>
                  <a:pt x="585" y="1202"/>
                </a:lnTo>
                <a:lnTo>
                  <a:pt x="585" y="1205"/>
                </a:lnTo>
                <a:lnTo>
                  <a:pt x="585" y="1208"/>
                </a:lnTo>
                <a:lnTo>
                  <a:pt x="585" y="1209"/>
                </a:lnTo>
                <a:lnTo>
                  <a:pt x="586" y="1212"/>
                </a:lnTo>
                <a:lnTo>
                  <a:pt x="586" y="1215"/>
                </a:lnTo>
                <a:lnTo>
                  <a:pt x="586" y="1216"/>
                </a:lnTo>
                <a:lnTo>
                  <a:pt x="586" y="1218"/>
                </a:lnTo>
                <a:lnTo>
                  <a:pt x="586" y="1220"/>
                </a:lnTo>
                <a:lnTo>
                  <a:pt x="588" y="1222"/>
                </a:lnTo>
                <a:lnTo>
                  <a:pt x="588" y="1223"/>
                </a:lnTo>
                <a:lnTo>
                  <a:pt x="588" y="1225"/>
                </a:lnTo>
                <a:lnTo>
                  <a:pt x="588" y="1226"/>
                </a:lnTo>
                <a:lnTo>
                  <a:pt x="589" y="1227"/>
                </a:lnTo>
                <a:lnTo>
                  <a:pt x="589" y="1229"/>
                </a:lnTo>
                <a:lnTo>
                  <a:pt x="589" y="1230"/>
                </a:lnTo>
                <a:lnTo>
                  <a:pt x="589" y="1230"/>
                </a:lnTo>
                <a:lnTo>
                  <a:pt x="591" y="1232"/>
                </a:lnTo>
                <a:lnTo>
                  <a:pt x="591" y="1232"/>
                </a:lnTo>
                <a:lnTo>
                  <a:pt x="591" y="1232"/>
                </a:lnTo>
                <a:lnTo>
                  <a:pt x="591" y="1232"/>
                </a:lnTo>
                <a:lnTo>
                  <a:pt x="591" y="1232"/>
                </a:lnTo>
                <a:lnTo>
                  <a:pt x="592" y="1230"/>
                </a:lnTo>
                <a:lnTo>
                  <a:pt x="592" y="1230"/>
                </a:lnTo>
                <a:lnTo>
                  <a:pt x="592" y="1230"/>
                </a:lnTo>
                <a:lnTo>
                  <a:pt x="592" y="1229"/>
                </a:lnTo>
                <a:lnTo>
                  <a:pt x="593" y="1227"/>
                </a:lnTo>
                <a:lnTo>
                  <a:pt x="593" y="1226"/>
                </a:lnTo>
                <a:lnTo>
                  <a:pt x="593" y="1226"/>
                </a:lnTo>
                <a:lnTo>
                  <a:pt x="593" y="1225"/>
                </a:lnTo>
                <a:lnTo>
                  <a:pt x="593" y="1223"/>
                </a:lnTo>
                <a:lnTo>
                  <a:pt x="595" y="1220"/>
                </a:lnTo>
                <a:lnTo>
                  <a:pt x="595" y="1219"/>
                </a:lnTo>
                <a:lnTo>
                  <a:pt x="595" y="1218"/>
                </a:lnTo>
                <a:lnTo>
                  <a:pt x="595" y="1216"/>
                </a:lnTo>
                <a:lnTo>
                  <a:pt x="596" y="1215"/>
                </a:lnTo>
                <a:lnTo>
                  <a:pt x="596" y="1213"/>
                </a:lnTo>
                <a:lnTo>
                  <a:pt x="596" y="1210"/>
                </a:lnTo>
                <a:lnTo>
                  <a:pt x="596" y="1209"/>
                </a:lnTo>
                <a:lnTo>
                  <a:pt x="598" y="1208"/>
                </a:lnTo>
                <a:lnTo>
                  <a:pt x="598" y="1206"/>
                </a:lnTo>
                <a:lnTo>
                  <a:pt x="598" y="1205"/>
                </a:lnTo>
                <a:lnTo>
                  <a:pt x="598" y="1202"/>
                </a:lnTo>
                <a:lnTo>
                  <a:pt x="598" y="1201"/>
                </a:lnTo>
                <a:lnTo>
                  <a:pt x="599" y="1199"/>
                </a:lnTo>
                <a:lnTo>
                  <a:pt x="599" y="1198"/>
                </a:lnTo>
                <a:lnTo>
                  <a:pt x="599" y="1196"/>
                </a:lnTo>
                <a:lnTo>
                  <a:pt x="599" y="1193"/>
                </a:lnTo>
                <a:lnTo>
                  <a:pt x="600" y="1192"/>
                </a:lnTo>
                <a:lnTo>
                  <a:pt x="600" y="1191"/>
                </a:lnTo>
                <a:lnTo>
                  <a:pt x="600" y="1189"/>
                </a:lnTo>
                <a:lnTo>
                  <a:pt x="600" y="1188"/>
                </a:lnTo>
                <a:lnTo>
                  <a:pt x="600" y="1186"/>
                </a:lnTo>
                <a:lnTo>
                  <a:pt x="602" y="1185"/>
                </a:lnTo>
                <a:lnTo>
                  <a:pt x="602" y="1184"/>
                </a:lnTo>
                <a:lnTo>
                  <a:pt x="602" y="1182"/>
                </a:lnTo>
                <a:lnTo>
                  <a:pt x="602" y="1181"/>
                </a:lnTo>
                <a:lnTo>
                  <a:pt x="603" y="1179"/>
                </a:lnTo>
                <a:lnTo>
                  <a:pt x="603" y="1178"/>
                </a:lnTo>
                <a:lnTo>
                  <a:pt x="603" y="1176"/>
                </a:lnTo>
                <a:lnTo>
                  <a:pt x="603" y="1176"/>
                </a:lnTo>
                <a:lnTo>
                  <a:pt x="605" y="1175"/>
                </a:lnTo>
                <a:lnTo>
                  <a:pt x="605" y="1174"/>
                </a:lnTo>
                <a:lnTo>
                  <a:pt x="605" y="1174"/>
                </a:lnTo>
                <a:lnTo>
                  <a:pt x="605" y="1172"/>
                </a:lnTo>
                <a:lnTo>
                  <a:pt x="605" y="1171"/>
                </a:lnTo>
                <a:lnTo>
                  <a:pt x="606" y="1171"/>
                </a:lnTo>
                <a:lnTo>
                  <a:pt x="606" y="1169"/>
                </a:lnTo>
                <a:lnTo>
                  <a:pt x="606" y="1169"/>
                </a:lnTo>
                <a:lnTo>
                  <a:pt x="606" y="1168"/>
                </a:lnTo>
                <a:lnTo>
                  <a:pt x="608" y="1168"/>
                </a:lnTo>
                <a:lnTo>
                  <a:pt x="608" y="1168"/>
                </a:lnTo>
                <a:lnTo>
                  <a:pt x="608" y="1167"/>
                </a:lnTo>
                <a:lnTo>
                  <a:pt x="608" y="1167"/>
                </a:lnTo>
                <a:lnTo>
                  <a:pt x="608" y="1167"/>
                </a:lnTo>
                <a:lnTo>
                  <a:pt x="609" y="1165"/>
                </a:lnTo>
                <a:lnTo>
                  <a:pt x="609" y="1165"/>
                </a:lnTo>
                <a:lnTo>
                  <a:pt x="609" y="1165"/>
                </a:lnTo>
                <a:lnTo>
                  <a:pt x="609" y="1165"/>
                </a:lnTo>
                <a:lnTo>
                  <a:pt x="610" y="1165"/>
                </a:lnTo>
                <a:lnTo>
                  <a:pt x="610" y="1165"/>
                </a:lnTo>
                <a:lnTo>
                  <a:pt x="610" y="1165"/>
                </a:lnTo>
                <a:lnTo>
                  <a:pt x="610" y="1165"/>
                </a:lnTo>
                <a:lnTo>
                  <a:pt x="610" y="1165"/>
                </a:lnTo>
                <a:lnTo>
                  <a:pt x="612" y="1165"/>
                </a:lnTo>
                <a:lnTo>
                  <a:pt x="612" y="1165"/>
                </a:lnTo>
                <a:lnTo>
                  <a:pt x="612" y="1165"/>
                </a:lnTo>
                <a:lnTo>
                  <a:pt x="612" y="1167"/>
                </a:lnTo>
                <a:lnTo>
                  <a:pt x="613" y="1167"/>
                </a:lnTo>
                <a:lnTo>
                  <a:pt x="613" y="1167"/>
                </a:lnTo>
                <a:lnTo>
                  <a:pt x="613" y="1168"/>
                </a:lnTo>
                <a:lnTo>
                  <a:pt x="613" y="1168"/>
                </a:lnTo>
                <a:lnTo>
                  <a:pt x="615" y="1168"/>
                </a:lnTo>
                <a:lnTo>
                  <a:pt x="615" y="1169"/>
                </a:lnTo>
                <a:lnTo>
                  <a:pt x="615" y="1169"/>
                </a:lnTo>
                <a:lnTo>
                  <a:pt x="615" y="1171"/>
                </a:lnTo>
                <a:lnTo>
                  <a:pt x="615" y="1171"/>
                </a:lnTo>
                <a:lnTo>
                  <a:pt x="616" y="1172"/>
                </a:lnTo>
                <a:lnTo>
                  <a:pt x="616" y="1174"/>
                </a:lnTo>
                <a:lnTo>
                  <a:pt x="616" y="1174"/>
                </a:lnTo>
                <a:lnTo>
                  <a:pt x="616" y="1175"/>
                </a:lnTo>
                <a:lnTo>
                  <a:pt x="617" y="1176"/>
                </a:lnTo>
                <a:lnTo>
                  <a:pt x="617" y="1176"/>
                </a:lnTo>
                <a:lnTo>
                  <a:pt x="617" y="1178"/>
                </a:lnTo>
                <a:lnTo>
                  <a:pt x="617" y="1179"/>
                </a:lnTo>
                <a:lnTo>
                  <a:pt x="617" y="1181"/>
                </a:lnTo>
                <a:lnTo>
                  <a:pt x="619" y="1182"/>
                </a:lnTo>
                <a:lnTo>
                  <a:pt x="619" y="1184"/>
                </a:lnTo>
                <a:lnTo>
                  <a:pt x="619" y="1184"/>
                </a:lnTo>
                <a:lnTo>
                  <a:pt x="619" y="1185"/>
                </a:lnTo>
                <a:lnTo>
                  <a:pt x="620" y="1186"/>
                </a:lnTo>
                <a:lnTo>
                  <a:pt x="620" y="1188"/>
                </a:lnTo>
                <a:lnTo>
                  <a:pt x="620" y="1189"/>
                </a:lnTo>
                <a:lnTo>
                  <a:pt x="620" y="1191"/>
                </a:lnTo>
                <a:lnTo>
                  <a:pt x="622" y="1192"/>
                </a:lnTo>
                <a:lnTo>
                  <a:pt x="622" y="1193"/>
                </a:lnTo>
                <a:lnTo>
                  <a:pt x="622" y="1195"/>
                </a:lnTo>
                <a:lnTo>
                  <a:pt x="622" y="1198"/>
                </a:lnTo>
                <a:lnTo>
                  <a:pt x="622" y="1199"/>
                </a:lnTo>
                <a:lnTo>
                  <a:pt x="623" y="1201"/>
                </a:lnTo>
                <a:lnTo>
                  <a:pt x="623" y="1202"/>
                </a:lnTo>
                <a:lnTo>
                  <a:pt x="623" y="1203"/>
                </a:lnTo>
                <a:lnTo>
                  <a:pt x="623" y="1205"/>
                </a:lnTo>
                <a:lnTo>
                  <a:pt x="625" y="1206"/>
                </a:lnTo>
                <a:lnTo>
                  <a:pt x="625" y="1208"/>
                </a:lnTo>
                <a:lnTo>
                  <a:pt x="625" y="1210"/>
                </a:lnTo>
                <a:lnTo>
                  <a:pt x="625" y="1212"/>
                </a:lnTo>
                <a:lnTo>
                  <a:pt x="625" y="1213"/>
                </a:lnTo>
                <a:lnTo>
                  <a:pt x="626" y="1215"/>
                </a:lnTo>
                <a:lnTo>
                  <a:pt x="626" y="1216"/>
                </a:lnTo>
                <a:lnTo>
                  <a:pt x="626" y="1218"/>
                </a:lnTo>
                <a:lnTo>
                  <a:pt x="626" y="1220"/>
                </a:lnTo>
                <a:lnTo>
                  <a:pt x="627" y="1222"/>
                </a:lnTo>
                <a:lnTo>
                  <a:pt x="627" y="1223"/>
                </a:lnTo>
                <a:lnTo>
                  <a:pt x="627" y="1225"/>
                </a:lnTo>
                <a:lnTo>
                  <a:pt x="627" y="1226"/>
                </a:lnTo>
                <a:lnTo>
                  <a:pt x="629" y="1227"/>
                </a:lnTo>
                <a:lnTo>
                  <a:pt x="629" y="1229"/>
                </a:lnTo>
                <a:lnTo>
                  <a:pt x="629" y="1230"/>
                </a:lnTo>
                <a:lnTo>
                  <a:pt x="629" y="1232"/>
                </a:lnTo>
                <a:lnTo>
                  <a:pt x="629" y="1233"/>
                </a:lnTo>
                <a:lnTo>
                  <a:pt x="630" y="1235"/>
                </a:lnTo>
                <a:lnTo>
                  <a:pt x="630" y="1235"/>
                </a:lnTo>
                <a:lnTo>
                  <a:pt x="630" y="1236"/>
                </a:lnTo>
                <a:lnTo>
                  <a:pt x="630" y="1237"/>
                </a:lnTo>
                <a:lnTo>
                  <a:pt x="632" y="1237"/>
                </a:lnTo>
                <a:lnTo>
                  <a:pt x="632" y="1239"/>
                </a:lnTo>
                <a:lnTo>
                  <a:pt x="632" y="1239"/>
                </a:lnTo>
                <a:lnTo>
                  <a:pt x="632" y="1239"/>
                </a:lnTo>
                <a:lnTo>
                  <a:pt x="632" y="1240"/>
                </a:lnTo>
                <a:lnTo>
                  <a:pt x="633" y="1240"/>
                </a:lnTo>
                <a:lnTo>
                  <a:pt x="633" y="1240"/>
                </a:lnTo>
                <a:lnTo>
                  <a:pt x="633" y="1240"/>
                </a:lnTo>
                <a:lnTo>
                  <a:pt x="633" y="1240"/>
                </a:lnTo>
                <a:lnTo>
                  <a:pt x="634" y="1240"/>
                </a:lnTo>
                <a:lnTo>
                  <a:pt x="634" y="1239"/>
                </a:lnTo>
                <a:lnTo>
                  <a:pt x="634" y="1239"/>
                </a:lnTo>
                <a:lnTo>
                  <a:pt x="634" y="1237"/>
                </a:lnTo>
                <a:lnTo>
                  <a:pt x="636" y="1237"/>
                </a:lnTo>
                <a:lnTo>
                  <a:pt x="636" y="1236"/>
                </a:lnTo>
                <a:lnTo>
                  <a:pt x="636" y="1236"/>
                </a:lnTo>
                <a:lnTo>
                  <a:pt x="636" y="1235"/>
                </a:lnTo>
                <a:lnTo>
                  <a:pt x="636" y="1233"/>
                </a:lnTo>
                <a:lnTo>
                  <a:pt x="637" y="1233"/>
                </a:lnTo>
                <a:lnTo>
                  <a:pt x="637" y="1232"/>
                </a:lnTo>
                <a:lnTo>
                  <a:pt x="637" y="1230"/>
                </a:lnTo>
                <a:lnTo>
                  <a:pt x="637" y="1229"/>
                </a:lnTo>
                <a:lnTo>
                  <a:pt x="639" y="1227"/>
                </a:lnTo>
                <a:lnTo>
                  <a:pt x="639" y="1226"/>
                </a:lnTo>
                <a:lnTo>
                  <a:pt x="639" y="1225"/>
                </a:lnTo>
                <a:lnTo>
                  <a:pt x="639" y="1223"/>
                </a:lnTo>
                <a:lnTo>
                  <a:pt x="639" y="1223"/>
                </a:lnTo>
                <a:lnTo>
                  <a:pt x="640" y="1222"/>
                </a:lnTo>
                <a:lnTo>
                  <a:pt x="640" y="1220"/>
                </a:lnTo>
                <a:lnTo>
                  <a:pt x="640" y="1219"/>
                </a:lnTo>
                <a:lnTo>
                  <a:pt x="640" y="1218"/>
                </a:lnTo>
                <a:lnTo>
                  <a:pt x="642" y="1216"/>
                </a:lnTo>
                <a:lnTo>
                  <a:pt x="642" y="1215"/>
                </a:lnTo>
                <a:lnTo>
                  <a:pt x="642" y="1213"/>
                </a:lnTo>
                <a:lnTo>
                  <a:pt x="642" y="1212"/>
                </a:lnTo>
                <a:lnTo>
                  <a:pt x="642" y="1210"/>
                </a:lnTo>
                <a:lnTo>
                  <a:pt x="643" y="1209"/>
                </a:lnTo>
                <a:lnTo>
                  <a:pt x="643" y="1209"/>
                </a:lnTo>
                <a:lnTo>
                  <a:pt x="643" y="1208"/>
                </a:lnTo>
                <a:lnTo>
                  <a:pt x="643" y="1206"/>
                </a:lnTo>
                <a:lnTo>
                  <a:pt x="644" y="1205"/>
                </a:lnTo>
                <a:lnTo>
                  <a:pt x="644" y="1205"/>
                </a:lnTo>
                <a:lnTo>
                  <a:pt x="644" y="1203"/>
                </a:lnTo>
                <a:lnTo>
                  <a:pt x="644" y="1202"/>
                </a:lnTo>
                <a:lnTo>
                  <a:pt x="646" y="1201"/>
                </a:lnTo>
                <a:lnTo>
                  <a:pt x="646" y="1201"/>
                </a:lnTo>
                <a:lnTo>
                  <a:pt x="646" y="1199"/>
                </a:lnTo>
                <a:lnTo>
                  <a:pt x="646" y="1198"/>
                </a:lnTo>
                <a:lnTo>
                  <a:pt x="646" y="1198"/>
                </a:lnTo>
                <a:lnTo>
                  <a:pt x="647" y="1196"/>
                </a:lnTo>
                <a:lnTo>
                  <a:pt x="647" y="1196"/>
                </a:lnTo>
                <a:lnTo>
                  <a:pt x="647" y="1195"/>
                </a:lnTo>
                <a:lnTo>
                  <a:pt x="647" y="1195"/>
                </a:lnTo>
                <a:lnTo>
                  <a:pt x="649" y="1193"/>
                </a:lnTo>
                <a:lnTo>
                  <a:pt x="649" y="1193"/>
                </a:lnTo>
                <a:lnTo>
                  <a:pt x="649" y="1192"/>
                </a:lnTo>
                <a:lnTo>
                  <a:pt x="649" y="1192"/>
                </a:lnTo>
                <a:lnTo>
                  <a:pt x="649" y="1192"/>
                </a:lnTo>
                <a:lnTo>
                  <a:pt x="650" y="1191"/>
                </a:lnTo>
                <a:lnTo>
                  <a:pt x="650" y="1191"/>
                </a:lnTo>
                <a:lnTo>
                  <a:pt x="650" y="1191"/>
                </a:lnTo>
                <a:lnTo>
                  <a:pt x="650" y="1189"/>
                </a:lnTo>
                <a:lnTo>
                  <a:pt x="651" y="1189"/>
                </a:lnTo>
                <a:lnTo>
                  <a:pt x="651" y="1189"/>
                </a:lnTo>
                <a:lnTo>
                  <a:pt x="651" y="1189"/>
                </a:lnTo>
                <a:lnTo>
                  <a:pt x="651" y="1189"/>
                </a:lnTo>
                <a:lnTo>
                  <a:pt x="653" y="1189"/>
                </a:lnTo>
                <a:lnTo>
                  <a:pt x="653" y="1189"/>
                </a:lnTo>
                <a:lnTo>
                  <a:pt x="653" y="1189"/>
                </a:lnTo>
                <a:lnTo>
                  <a:pt x="653" y="1189"/>
                </a:lnTo>
                <a:lnTo>
                  <a:pt x="653" y="1189"/>
                </a:lnTo>
                <a:lnTo>
                  <a:pt x="654" y="1189"/>
                </a:lnTo>
                <a:lnTo>
                  <a:pt x="654" y="1189"/>
                </a:lnTo>
                <a:lnTo>
                  <a:pt x="654" y="1189"/>
                </a:lnTo>
                <a:lnTo>
                  <a:pt x="654" y="1191"/>
                </a:lnTo>
                <a:lnTo>
                  <a:pt x="656" y="1191"/>
                </a:lnTo>
                <a:lnTo>
                  <a:pt x="656" y="1191"/>
                </a:lnTo>
                <a:lnTo>
                  <a:pt x="656" y="1191"/>
                </a:lnTo>
                <a:lnTo>
                  <a:pt x="656" y="1192"/>
                </a:lnTo>
                <a:lnTo>
                  <a:pt x="656" y="1192"/>
                </a:lnTo>
                <a:lnTo>
                  <a:pt x="657" y="1192"/>
                </a:lnTo>
                <a:lnTo>
                  <a:pt x="657" y="1193"/>
                </a:lnTo>
                <a:lnTo>
                  <a:pt x="657" y="1193"/>
                </a:lnTo>
                <a:lnTo>
                  <a:pt x="657" y="1195"/>
                </a:lnTo>
                <a:lnTo>
                  <a:pt x="658" y="1195"/>
                </a:lnTo>
                <a:lnTo>
                  <a:pt x="658" y="1196"/>
                </a:lnTo>
                <a:lnTo>
                  <a:pt x="658" y="1196"/>
                </a:lnTo>
                <a:lnTo>
                  <a:pt x="658" y="1198"/>
                </a:lnTo>
                <a:lnTo>
                  <a:pt x="660" y="1199"/>
                </a:lnTo>
                <a:lnTo>
                  <a:pt x="660" y="1199"/>
                </a:lnTo>
                <a:lnTo>
                  <a:pt x="660" y="1201"/>
                </a:lnTo>
                <a:lnTo>
                  <a:pt x="660" y="1202"/>
                </a:lnTo>
                <a:lnTo>
                  <a:pt x="660" y="1202"/>
                </a:lnTo>
                <a:lnTo>
                  <a:pt x="661" y="1203"/>
                </a:lnTo>
                <a:lnTo>
                  <a:pt x="661" y="1205"/>
                </a:lnTo>
                <a:lnTo>
                  <a:pt x="661" y="1206"/>
                </a:lnTo>
                <a:lnTo>
                  <a:pt x="661" y="1208"/>
                </a:lnTo>
                <a:lnTo>
                  <a:pt x="663" y="1208"/>
                </a:lnTo>
                <a:lnTo>
                  <a:pt x="663" y="1209"/>
                </a:lnTo>
                <a:lnTo>
                  <a:pt x="663" y="1210"/>
                </a:lnTo>
                <a:lnTo>
                  <a:pt x="663" y="1212"/>
                </a:lnTo>
                <a:lnTo>
                  <a:pt x="663" y="1213"/>
                </a:lnTo>
                <a:lnTo>
                  <a:pt x="664" y="1215"/>
                </a:lnTo>
                <a:lnTo>
                  <a:pt x="664" y="1216"/>
                </a:lnTo>
                <a:lnTo>
                  <a:pt x="664" y="1218"/>
                </a:lnTo>
                <a:lnTo>
                  <a:pt x="664" y="1219"/>
                </a:lnTo>
                <a:lnTo>
                  <a:pt x="666" y="1220"/>
                </a:lnTo>
                <a:lnTo>
                  <a:pt x="666" y="1222"/>
                </a:lnTo>
                <a:lnTo>
                  <a:pt x="666" y="1225"/>
                </a:lnTo>
                <a:lnTo>
                  <a:pt x="666" y="1226"/>
                </a:lnTo>
                <a:lnTo>
                  <a:pt x="667" y="1227"/>
                </a:lnTo>
                <a:lnTo>
                  <a:pt x="667" y="1229"/>
                </a:lnTo>
                <a:lnTo>
                  <a:pt x="667" y="1230"/>
                </a:lnTo>
                <a:lnTo>
                  <a:pt x="667" y="1232"/>
                </a:lnTo>
                <a:lnTo>
                  <a:pt x="667" y="1233"/>
                </a:lnTo>
                <a:lnTo>
                  <a:pt x="668" y="1236"/>
                </a:lnTo>
                <a:lnTo>
                  <a:pt x="668" y="1237"/>
                </a:lnTo>
                <a:lnTo>
                  <a:pt x="668" y="1239"/>
                </a:lnTo>
                <a:lnTo>
                  <a:pt x="668" y="1240"/>
                </a:lnTo>
                <a:lnTo>
                  <a:pt x="670" y="1243"/>
                </a:lnTo>
                <a:lnTo>
                  <a:pt x="670" y="1244"/>
                </a:lnTo>
                <a:lnTo>
                  <a:pt x="670" y="1246"/>
                </a:lnTo>
                <a:lnTo>
                  <a:pt x="670" y="1247"/>
                </a:lnTo>
                <a:lnTo>
                  <a:pt x="670" y="1249"/>
                </a:lnTo>
                <a:lnTo>
                  <a:pt x="671" y="1250"/>
                </a:lnTo>
                <a:lnTo>
                  <a:pt x="671" y="1251"/>
                </a:lnTo>
                <a:lnTo>
                  <a:pt x="671" y="1253"/>
                </a:lnTo>
                <a:lnTo>
                  <a:pt x="671" y="1254"/>
                </a:lnTo>
                <a:lnTo>
                  <a:pt x="673" y="1256"/>
                </a:lnTo>
                <a:lnTo>
                  <a:pt x="673" y="1257"/>
                </a:lnTo>
                <a:lnTo>
                  <a:pt x="673" y="1259"/>
                </a:lnTo>
                <a:lnTo>
                  <a:pt x="673" y="1259"/>
                </a:lnTo>
                <a:lnTo>
                  <a:pt x="673" y="1260"/>
                </a:lnTo>
                <a:lnTo>
                  <a:pt x="674" y="1260"/>
                </a:lnTo>
                <a:lnTo>
                  <a:pt x="674" y="1260"/>
                </a:lnTo>
                <a:lnTo>
                  <a:pt x="674" y="1260"/>
                </a:lnTo>
                <a:lnTo>
                  <a:pt x="674" y="1260"/>
                </a:lnTo>
                <a:lnTo>
                  <a:pt x="675" y="1259"/>
                </a:lnTo>
                <a:lnTo>
                  <a:pt x="675" y="1257"/>
                </a:lnTo>
                <a:lnTo>
                  <a:pt x="675" y="1257"/>
                </a:lnTo>
                <a:lnTo>
                  <a:pt x="675" y="1256"/>
                </a:lnTo>
                <a:lnTo>
                  <a:pt x="677" y="1254"/>
                </a:lnTo>
                <a:lnTo>
                  <a:pt x="677" y="1253"/>
                </a:lnTo>
                <a:lnTo>
                  <a:pt x="677" y="1251"/>
                </a:lnTo>
                <a:lnTo>
                  <a:pt x="677" y="1249"/>
                </a:lnTo>
                <a:lnTo>
                  <a:pt x="677" y="1247"/>
                </a:lnTo>
                <a:lnTo>
                  <a:pt x="678" y="1246"/>
                </a:lnTo>
                <a:lnTo>
                  <a:pt x="678" y="1244"/>
                </a:lnTo>
                <a:lnTo>
                  <a:pt x="678" y="1243"/>
                </a:lnTo>
                <a:lnTo>
                  <a:pt x="678" y="1240"/>
                </a:lnTo>
                <a:lnTo>
                  <a:pt x="680" y="1239"/>
                </a:lnTo>
                <a:lnTo>
                  <a:pt x="680" y="1237"/>
                </a:lnTo>
                <a:lnTo>
                  <a:pt x="680" y="1235"/>
                </a:lnTo>
                <a:lnTo>
                  <a:pt x="680" y="1233"/>
                </a:lnTo>
                <a:lnTo>
                  <a:pt x="680" y="1232"/>
                </a:lnTo>
                <a:lnTo>
                  <a:pt x="681" y="1230"/>
                </a:lnTo>
                <a:lnTo>
                  <a:pt x="681" y="1227"/>
                </a:lnTo>
                <a:lnTo>
                  <a:pt x="681" y="1226"/>
                </a:lnTo>
                <a:lnTo>
                  <a:pt x="681" y="1225"/>
                </a:lnTo>
                <a:lnTo>
                  <a:pt x="683" y="1222"/>
                </a:lnTo>
                <a:lnTo>
                  <a:pt x="683" y="1220"/>
                </a:lnTo>
                <a:lnTo>
                  <a:pt x="683" y="1219"/>
                </a:lnTo>
                <a:lnTo>
                  <a:pt x="683" y="1218"/>
                </a:lnTo>
                <a:lnTo>
                  <a:pt x="684" y="1215"/>
                </a:lnTo>
                <a:lnTo>
                  <a:pt x="684" y="1213"/>
                </a:lnTo>
                <a:lnTo>
                  <a:pt x="684" y="1212"/>
                </a:lnTo>
                <a:lnTo>
                  <a:pt x="684" y="1210"/>
                </a:lnTo>
                <a:lnTo>
                  <a:pt x="684" y="1209"/>
                </a:lnTo>
                <a:lnTo>
                  <a:pt x="685" y="1206"/>
                </a:lnTo>
                <a:lnTo>
                  <a:pt x="685" y="1205"/>
                </a:lnTo>
                <a:lnTo>
                  <a:pt x="685" y="1203"/>
                </a:lnTo>
                <a:lnTo>
                  <a:pt x="685" y="1202"/>
                </a:lnTo>
                <a:lnTo>
                  <a:pt x="687" y="1201"/>
                </a:lnTo>
                <a:lnTo>
                  <a:pt x="687" y="1199"/>
                </a:lnTo>
                <a:lnTo>
                  <a:pt x="687" y="1198"/>
                </a:lnTo>
                <a:lnTo>
                  <a:pt x="687" y="1196"/>
                </a:lnTo>
                <a:lnTo>
                  <a:pt x="687" y="1195"/>
                </a:lnTo>
                <a:lnTo>
                  <a:pt x="688" y="1193"/>
                </a:lnTo>
                <a:lnTo>
                  <a:pt x="688" y="1192"/>
                </a:lnTo>
                <a:lnTo>
                  <a:pt x="688" y="1191"/>
                </a:lnTo>
                <a:lnTo>
                  <a:pt x="688" y="1189"/>
                </a:lnTo>
                <a:lnTo>
                  <a:pt x="690" y="1188"/>
                </a:lnTo>
                <a:lnTo>
                  <a:pt x="690" y="1186"/>
                </a:lnTo>
                <a:lnTo>
                  <a:pt x="690" y="1186"/>
                </a:lnTo>
                <a:lnTo>
                  <a:pt x="690" y="1185"/>
                </a:lnTo>
                <a:lnTo>
                  <a:pt x="691" y="1184"/>
                </a:lnTo>
                <a:lnTo>
                  <a:pt x="691" y="1182"/>
                </a:lnTo>
                <a:lnTo>
                  <a:pt x="691" y="1182"/>
                </a:lnTo>
                <a:lnTo>
                  <a:pt x="691" y="1181"/>
                </a:lnTo>
                <a:lnTo>
                  <a:pt x="691" y="1179"/>
                </a:lnTo>
                <a:lnTo>
                  <a:pt x="692" y="1178"/>
                </a:lnTo>
                <a:lnTo>
                  <a:pt x="692" y="1178"/>
                </a:lnTo>
                <a:lnTo>
                  <a:pt x="692" y="1176"/>
                </a:lnTo>
                <a:lnTo>
                  <a:pt x="692" y="1176"/>
                </a:lnTo>
                <a:lnTo>
                  <a:pt x="694" y="1175"/>
                </a:lnTo>
                <a:lnTo>
                  <a:pt x="694" y="1175"/>
                </a:lnTo>
                <a:lnTo>
                  <a:pt x="694" y="1174"/>
                </a:lnTo>
                <a:lnTo>
                  <a:pt x="694" y="1174"/>
                </a:lnTo>
                <a:lnTo>
                  <a:pt x="694" y="1172"/>
                </a:lnTo>
                <a:lnTo>
                  <a:pt x="695" y="1172"/>
                </a:lnTo>
                <a:lnTo>
                  <a:pt x="695" y="1172"/>
                </a:lnTo>
                <a:lnTo>
                  <a:pt x="695" y="1171"/>
                </a:lnTo>
                <a:lnTo>
                  <a:pt x="695" y="1171"/>
                </a:lnTo>
                <a:lnTo>
                  <a:pt x="697" y="1171"/>
                </a:lnTo>
                <a:lnTo>
                  <a:pt x="697" y="1171"/>
                </a:lnTo>
                <a:lnTo>
                  <a:pt x="697" y="1169"/>
                </a:lnTo>
                <a:lnTo>
                  <a:pt x="697" y="1169"/>
                </a:lnTo>
                <a:lnTo>
                  <a:pt x="698" y="1169"/>
                </a:lnTo>
                <a:lnTo>
                  <a:pt x="698" y="1169"/>
                </a:lnTo>
                <a:lnTo>
                  <a:pt x="698" y="1169"/>
                </a:lnTo>
                <a:lnTo>
                  <a:pt x="698" y="1169"/>
                </a:lnTo>
                <a:lnTo>
                  <a:pt x="698" y="1169"/>
                </a:lnTo>
                <a:lnTo>
                  <a:pt x="700" y="1169"/>
                </a:lnTo>
                <a:lnTo>
                  <a:pt x="700" y="1169"/>
                </a:lnTo>
                <a:lnTo>
                  <a:pt x="700" y="1169"/>
                </a:lnTo>
                <a:lnTo>
                  <a:pt x="700" y="1169"/>
                </a:lnTo>
                <a:lnTo>
                  <a:pt x="701" y="1169"/>
                </a:lnTo>
                <a:lnTo>
                  <a:pt x="701" y="1169"/>
                </a:lnTo>
                <a:lnTo>
                  <a:pt x="701" y="1171"/>
                </a:lnTo>
                <a:lnTo>
                  <a:pt x="701" y="1171"/>
                </a:lnTo>
                <a:lnTo>
                  <a:pt x="701" y="1171"/>
                </a:lnTo>
                <a:lnTo>
                  <a:pt x="702" y="1171"/>
                </a:lnTo>
                <a:lnTo>
                  <a:pt x="702" y="1172"/>
                </a:lnTo>
                <a:lnTo>
                  <a:pt x="702" y="1172"/>
                </a:lnTo>
                <a:lnTo>
                  <a:pt x="702" y="1174"/>
                </a:lnTo>
                <a:lnTo>
                  <a:pt x="704" y="1174"/>
                </a:lnTo>
                <a:lnTo>
                  <a:pt x="704" y="1174"/>
                </a:lnTo>
                <a:lnTo>
                  <a:pt x="704" y="1175"/>
                </a:lnTo>
                <a:lnTo>
                  <a:pt x="704" y="1175"/>
                </a:lnTo>
                <a:lnTo>
                  <a:pt x="704" y="1176"/>
                </a:lnTo>
                <a:lnTo>
                  <a:pt x="705" y="1176"/>
                </a:lnTo>
                <a:lnTo>
                  <a:pt x="705" y="1178"/>
                </a:lnTo>
                <a:lnTo>
                  <a:pt x="705" y="1178"/>
                </a:lnTo>
                <a:lnTo>
                  <a:pt x="705" y="1179"/>
                </a:lnTo>
                <a:lnTo>
                  <a:pt x="707" y="1181"/>
                </a:lnTo>
                <a:lnTo>
                  <a:pt x="707" y="1182"/>
                </a:lnTo>
                <a:lnTo>
                  <a:pt x="707" y="1182"/>
                </a:lnTo>
                <a:lnTo>
                  <a:pt x="707" y="1184"/>
                </a:lnTo>
                <a:lnTo>
                  <a:pt x="708" y="1185"/>
                </a:lnTo>
                <a:lnTo>
                  <a:pt x="708" y="1185"/>
                </a:lnTo>
                <a:lnTo>
                  <a:pt x="708" y="1186"/>
                </a:lnTo>
                <a:lnTo>
                  <a:pt x="708" y="1188"/>
                </a:lnTo>
                <a:lnTo>
                  <a:pt x="708" y="1189"/>
                </a:lnTo>
                <a:lnTo>
                  <a:pt x="709" y="1191"/>
                </a:lnTo>
                <a:lnTo>
                  <a:pt x="709" y="1192"/>
                </a:lnTo>
                <a:lnTo>
                  <a:pt x="709" y="1193"/>
                </a:lnTo>
                <a:lnTo>
                  <a:pt x="709" y="1195"/>
                </a:lnTo>
                <a:lnTo>
                  <a:pt x="711" y="1196"/>
                </a:lnTo>
                <a:lnTo>
                  <a:pt x="711" y="1198"/>
                </a:lnTo>
                <a:lnTo>
                  <a:pt x="711" y="1199"/>
                </a:lnTo>
                <a:lnTo>
                  <a:pt x="711" y="1201"/>
                </a:lnTo>
                <a:lnTo>
                  <a:pt x="711" y="1202"/>
                </a:lnTo>
                <a:lnTo>
                  <a:pt x="712" y="1203"/>
                </a:lnTo>
                <a:lnTo>
                  <a:pt x="712" y="1205"/>
                </a:lnTo>
                <a:lnTo>
                  <a:pt x="712" y="1206"/>
                </a:lnTo>
                <a:lnTo>
                  <a:pt x="712" y="1208"/>
                </a:lnTo>
                <a:lnTo>
                  <a:pt x="714" y="1209"/>
                </a:lnTo>
                <a:lnTo>
                  <a:pt x="714" y="1210"/>
                </a:lnTo>
                <a:lnTo>
                  <a:pt x="714" y="1212"/>
                </a:lnTo>
                <a:lnTo>
                  <a:pt x="714" y="1215"/>
                </a:lnTo>
                <a:lnTo>
                  <a:pt x="715" y="1216"/>
                </a:lnTo>
                <a:lnTo>
                  <a:pt x="715" y="1218"/>
                </a:lnTo>
                <a:lnTo>
                  <a:pt x="715" y="1219"/>
                </a:lnTo>
                <a:lnTo>
                  <a:pt x="715" y="1220"/>
                </a:lnTo>
                <a:lnTo>
                  <a:pt x="715" y="1223"/>
                </a:lnTo>
                <a:lnTo>
                  <a:pt x="717" y="1225"/>
                </a:lnTo>
                <a:lnTo>
                  <a:pt x="717" y="1226"/>
                </a:lnTo>
                <a:lnTo>
                  <a:pt x="717" y="1227"/>
                </a:lnTo>
                <a:lnTo>
                  <a:pt x="717" y="1230"/>
                </a:lnTo>
                <a:lnTo>
                  <a:pt x="718" y="1232"/>
                </a:lnTo>
                <a:lnTo>
                  <a:pt x="718" y="1233"/>
                </a:lnTo>
                <a:lnTo>
                  <a:pt x="718" y="1235"/>
                </a:lnTo>
                <a:lnTo>
                  <a:pt x="718" y="1237"/>
                </a:lnTo>
                <a:lnTo>
                  <a:pt x="718" y="1239"/>
                </a:lnTo>
                <a:lnTo>
                  <a:pt x="719" y="1240"/>
                </a:lnTo>
                <a:lnTo>
                  <a:pt x="719" y="1243"/>
                </a:lnTo>
                <a:lnTo>
                  <a:pt x="719" y="1244"/>
                </a:lnTo>
                <a:lnTo>
                  <a:pt x="719" y="1246"/>
                </a:lnTo>
                <a:lnTo>
                  <a:pt x="721" y="1249"/>
                </a:lnTo>
                <a:lnTo>
                  <a:pt x="721" y="1250"/>
                </a:lnTo>
                <a:lnTo>
                  <a:pt x="721" y="1251"/>
                </a:lnTo>
                <a:lnTo>
                  <a:pt x="721" y="1254"/>
                </a:lnTo>
                <a:lnTo>
                  <a:pt x="722" y="1256"/>
                </a:lnTo>
                <a:lnTo>
                  <a:pt x="722" y="1257"/>
                </a:lnTo>
                <a:lnTo>
                  <a:pt x="722" y="1260"/>
                </a:lnTo>
                <a:lnTo>
                  <a:pt x="722" y="1261"/>
                </a:lnTo>
                <a:lnTo>
                  <a:pt x="722" y="1263"/>
                </a:lnTo>
                <a:lnTo>
                  <a:pt x="724" y="1266"/>
                </a:lnTo>
                <a:lnTo>
                  <a:pt x="724" y="1267"/>
                </a:lnTo>
                <a:lnTo>
                  <a:pt x="724" y="1268"/>
                </a:lnTo>
                <a:lnTo>
                  <a:pt x="724" y="1271"/>
                </a:lnTo>
                <a:lnTo>
                  <a:pt x="725" y="1273"/>
                </a:lnTo>
                <a:lnTo>
                  <a:pt x="725" y="1274"/>
                </a:lnTo>
                <a:lnTo>
                  <a:pt x="725" y="1276"/>
                </a:lnTo>
                <a:lnTo>
                  <a:pt x="725" y="1276"/>
                </a:lnTo>
                <a:lnTo>
                  <a:pt x="725" y="1273"/>
                </a:lnTo>
                <a:lnTo>
                  <a:pt x="726" y="1271"/>
                </a:lnTo>
                <a:lnTo>
                  <a:pt x="726" y="1270"/>
                </a:lnTo>
                <a:lnTo>
                  <a:pt x="726" y="1268"/>
                </a:lnTo>
                <a:lnTo>
                  <a:pt x="726" y="1266"/>
                </a:lnTo>
                <a:lnTo>
                  <a:pt x="728" y="1264"/>
                </a:lnTo>
                <a:lnTo>
                  <a:pt x="728" y="1263"/>
                </a:lnTo>
                <a:lnTo>
                  <a:pt x="728" y="1261"/>
                </a:lnTo>
                <a:lnTo>
                  <a:pt x="728" y="1260"/>
                </a:lnTo>
                <a:lnTo>
                  <a:pt x="728" y="1257"/>
                </a:lnTo>
                <a:lnTo>
                  <a:pt x="729" y="1256"/>
                </a:lnTo>
                <a:lnTo>
                  <a:pt x="729" y="1254"/>
                </a:lnTo>
                <a:lnTo>
                  <a:pt x="729" y="1253"/>
                </a:lnTo>
                <a:lnTo>
                  <a:pt x="729" y="1251"/>
                </a:lnTo>
                <a:lnTo>
                  <a:pt x="731" y="1250"/>
                </a:lnTo>
                <a:lnTo>
                  <a:pt x="731" y="1249"/>
                </a:lnTo>
                <a:lnTo>
                  <a:pt x="731" y="1247"/>
                </a:lnTo>
                <a:lnTo>
                  <a:pt x="731" y="1244"/>
                </a:lnTo>
                <a:lnTo>
                  <a:pt x="732" y="1243"/>
                </a:lnTo>
                <a:lnTo>
                  <a:pt x="732" y="1242"/>
                </a:lnTo>
                <a:lnTo>
                  <a:pt x="732" y="1240"/>
                </a:lnTo>
                <a:lnTo>
                  <a:pt x="732" y="1239"/>
                </a:lnTo>
                <a:lnTo>
                  <a:pt x="732" y="1237"/>
                </a:lnTo>
                <a:lnTo>
                  <a:pt x="734" y="1236"/>
                </a:lnTo>
                <a:lnTo>
                  <a:pt x="734" y="1235"/>
                </a:lnTo>
                <a:lnTo>
                  <a:pt x="734" y="1235"/>
                </a:lnTo>
                <a:lnTo>
                  <a:pt x="734" y="1233"/>
                </a:lnTo>
                <a:lnTo>
                  <a:pt x="735" y="1232"/>
                </a:lnTo>
                <a:lnTo>
                  <a:pt x="735" y="1230"/>
                </a:lnTo>
                <a:lnTo>
                  <a:pt x="735" y="1229"/>
                </a:lnTo>
                <a:lnTo>
                  <a:pt x="735" y="1227"/>
                </a:lnTo>
                <a:lnTo>
                  <a:pt x="735" y="1227"/>
                </a:lnTo>
                <a:lnTo>
                  <a:pt x="736" y="1226"/>
                </a:lnTo>
                <a:lnTo>
                  <a:pt x="736" y="1225"/>
                </a:lnTo>
                <a:lnTo>
                  <a:pt x="736" y="1223"/>
                </a:lnTo>
                <a:lnTo>
                  <a:pt x="736" y="1223"/>
                </a:lnTo>
                <a:lnTo>
                  <a:pt x="738" y="1222"/>
                </a:lnTo>
                <a:lnTo>
                  <a:pt x="738" y="1220"/>
                </a:lnTo>
                <a:lnTo>
                  <a:pt x="738" y="1220"/>
                </a:lnTo>
                <a:lnTo>
                  <a:pt x="738" y="1219"/>
                </a:lnTo>
                <a:lnTo>
                  <a:pt x="739" y="1219"/>
                </a:lnTo>
                <a:lnTo>
                  <a:pt x="739" y="1218"/>
                </a:lnTo>
                <a:lnTo>
                  <a:pt x="739" y="1218"/>
                </a:lnTo>
                <a:lnTo>
                  <a:pt x="739" y="1216"/>
                </a:lnTo>
                <a:lnTo>
                  <a:pt x="739" y="1216"/>
                </a:lnTo>
                <a:lnTo>
                  <a:pt x="741" y="1215"/>
                </a:lnTo>
                <a:lnTo>
                  <a:pt x="741" y="1215"/>
                </a:lnTo>
                <a:lnTo>
                  <a:pt x="741" y="1213"/>
                </a:lnTo>
                <a:lnTo>
                  <a:pt x="741" y="1213"/>
                </a:lnTo>
                <a:lnTo>
                  <a:pt x="742" y="1213"/>
                </a:lnTo>
                <a:lnTo>
                  <a:pt x="742" y="1212"/>
                </a:lnTo>
                <a:lnTo>
                  <a:pt x="742" y="1212"/>
                </a:lnTo>
                <a:lnTo>
                  <a:pt x="742" y="1212"/>
                </a:lnTo>
                <a:lnTo>
                  <a:pt x="742" y="1210"/>
                </a:lnTo>
                <a:lnTo>
                  <a:pt x="743" y="1210"/>
                </a:lnTo>
                <a:lnTo>
                  <a:pt x="743" y="1210"/>
                </a:lnTo>
                <a:lnTo>
                  <a:pt x="743" y="1210"/>
                </a:lnTo>
                <a:lnTo>
                  <a:pt x="743" y="1210"/>
                </a:lnTo>
                <a:lnTo>
                  <a:pt x="745" y="1210"/>
                </a:lnTo>
                <a:lnTo>
                  <a:pt x="745" y="1210"/>
                </a:lnTo>
                <a:lnTo>
                  <a:pt x="745" y="1209"/>
                </a:lnTo>
                <a:lnTo>
                  <a:pt x="745" y="1209"/>
                </a:lnTo>
                <a:lnTo>
                  <a:pt x="745" y="1209"/>
                </a:lnTo>
                <a:lnTo>
                  <a:pt x="746" y="1209"/>
                </a:lnTo>
                <a:lnTo>
                  <a:pt x="746" y="1210"/>
                </a:lnTo>
                <a:lnTo>
                  <a:pt x="746" y="1210"/>
                </a:lnTo>
                <a:lnTo>
                  <a:pt x="746" y="1210"/>
                </a:lnTo>
                <a:lnTo>
                  <a:pt x="748" y="1210"/>
                </a:lnTo>
                <a:lnTo>
                  <a:pt x="748" y="1210"/>
                </a:lnTo>
                <a:lnTo>
                  <a:pt x="748" y="1210"/>
                </a:lnTo>
                <a:lnTo>
                  <a:pt x="748" y="1210"/>
                </a:lnTo>
                <a:lnTo>
                  <a:pt x="749" y="1212"/>
                </a:lnTo>
                <a:lnTo>
                  <a:pt x="749" y="1212"/>
                </a:lnTo>
                <a:lnTo>
                  <a:pt x="749" y="1212"/>
                </a:lnTo>
                <a:lnTo>
                  <a:pt x="749" y="1212"/>
                </a:lnTo>
                <a:lnTo>
                  <a:pt x="749" y="1213"/>
                </a:lnTo>
                <a:lnTo>
                  <a:pt x="751" y="1213"/>
                </a:lnTo>
                <a:lnTo>
                  <a:pt x="751" y="1213"/>
                </a:lnTo>
                <a:lnTo>
                  <a:pt x="751" y="1215"/>
                </a:lnTo>
                <a:lnTo>
                  <a:pt x="751" y="1215"/>
                </a:lnTo>
                <a:lnTo>
                  <a:pt x="752" y="1216"/>
                </a:lnTo>
                <a:lnTo>
                  <a:pt x="752" y="1216"/>
                </a:lnTo>
                <a:lnTo>
                  <a:pt x="752" y="1218"/>
                </a:lnTo>
                <a:lnTo>
                  <a:pt x="752" y="1218"/>
                </a:lnTo>
                <a:lnTo>
                  <a:pt x="752" y="1219"/>
                </a:lnTo>
                <a:lnTo>
                  <a:pt x="753" y="1219"/>
                </a:lnTo>
                <a:lnTo>
                  <a:pt x="753" y="1220"/>
                </a:lnTo>
                <a:lnTo>
                  <a:pt x="753" y="1220"/>
                </a:lnTo>
                <a:lnTo>
                  <a:pt x="753" y="1222"/>
                </a:lnTo>
                <a:lnTo>
                  <a:pt x="755" y="1222"/>
                </a:lnTo>
                <a:lnTo>
                  <a:pt x="755" y="1223"/>
                </a:lnTo>
                <a:lnTo>
                  <a:pt x="755" y="1225"/>
                </a:lnTo>
                <a:lnTo>
                  <a:pt x="755" y="1225"/>
                </a:lnTo>
                <a:lnTo>
                  <a:pt x="756" y="1226"/>
                </a:lnTo>
                <a:lnTo>
                  <a:pt x="756" y="1227"/>
                </a:lnTo>
                <a:lnTo>
                  <a:pt x="756" y="1229"/>
                </a:lnTo>
                <a:lnTo>
                  <a:pt x="756" y="1229"/>
                </a:lnTo>
                <a:lnTo>
                  <a:pt x="756" y="1230"/>
                </a:lnTo>
                <a:lnTo>
                  <a:pt x="758" y="1232"/>
                </a:lnTo>
                <a:lnTo>
                  <a:pt x="758" y="1233"/>
                </a:lnTo>
                <a:lnTo>
                  <a:pt x="758" y="1233"/>
                </a:lnTo>
                <a:lnTo>
                  <a:pt x="758" y="1235"/>
                </a:lnTo>
                <a:lnTo>
                  <a:pt x="759" y="1236"/>
                </a:lnTo>
                <a:lnTo>
                  <a:pt x="759" y="1237"/>
                </a:lnTo>
                <a:lnTo>
                  <a:pt x="759" y="1239"/>
                </a:lnTo>
                <a:lnTo>
                  <a:pt x="759" y="1240"/>
                </a:lnTo>
                <a:lnTo>
                  <a:pt x="759" y="1242"/>
                </a:lnTo>
                <a:lnTo>
                  <a:pt x="760" y="1243"/>
                </a:lnTo>
                <a:lnTo>
                  <a:pt x="760" y="1243"/>
                </a:lnTo>
                <a:lnTo>
                  <a:pt x="760" y="1244"/>
                </a:lnTo>
                <a:lnTo>
                  <a:pt x="760" y="1246"/>
                </a:lnTo>
                <a:lnTo>
                  <a:pt x="762" y="1247"/>
                </a:lnTo>
                <a:lnTo>
                  <a:pt x="762" y="1249"/>
                </a:lnTo>
                <a:lnTo>
                  <a:pt x="762" y="1250"/>
                </a:lnTo>
                <a:lnTo>
                  <a:pt x="762" y="1251"/>
                </a:lnTo>
                <a:lnTo>
                  <a:pt x="763" y="1253"/>
                </a:lnTo>
                <a:lnTo>
                  <a:pt x="763" y="1254"/>
                </a:lnTo>
                <a:lnTo>
                  <a:pt x="763" y="1256"/>
                </a:lnTo>
                <a:lnTo>
                  <a:pt x="763" y="1257"/>
                </a:lnTo>
                <a:lnTo>
                  <a:pt x="763" y="1259"/>
                </a:lnTo>
                <a:lnTo>
                  <a:pt x="765" y="1260"/>
                </a:lnTo>
                <a:lnTo>
                  <a:pt x="765" y="1261"/>
                </a:lnTo>
                <a:lnTo>
                  <a:pt x="765" y="1263"/>
                </a:lnTo>
                <a:lnTo>
                  <a:pt x="765" y="1264"/>
                </a:lnTo>
                <a:lnTo>
                  <a:pt x="766" y="1266"/>
                </a:lnTo>
                <a:lnTo>
                  <a:pt x="766" y="1267"/>
                </a:lnTo>
                <a:lnTo>
                  <a:pt x="766" y="1268"/>
                </a:lnTo>
                <a:lnTo>
                  <a:pt x="766" y="1270"/>
                </a:lnTo>
                <a:lnTo>
                  <a:pt x="766" y="1271"/>
                </a:lnTo>
                <a:lnTo>
                  <a:pt x="768" y="1273"/>
                </a:lnTo>
                <a:lnTo>
                  <a:pt x="768" y="1274"/>
                </a:lnTo>
                <a:lnTo>
                  <a:pt x="768" y="1276"/>
                </a:lnTo>
                <a:lnTo>
                  <a:pt x="768" y="1276"/>
                </a:lnTo>
                <a:lnTo>
                  <a:pt x="769" y="1274"/>
                </a:lnTo>
                <a:lnTo>
                  <a:pt x="769" y="1273"/>
                </a:lnTo>
                <a:lnTo>
                  <a:pt x="769" y="1271"/>
                </a:lnTo>
                <a:lnTo>
                  <a:pt x="769" y="1270"/>
                </a:lnTo>
                <a:lnTo>
                  <a:pt x="770" y="1268"/>
                </a:lnTo>
                <a:lnTo>
                  <a:pt x="770" y="1267"/>
                </a:lnTo>
                <a:lnTo>
                  <a:pt x="770" y="1266"/>
                </a:lnTo>
                <a:lnTo>
                  <a:pt x="770" y="1264"/>
                </a:lnTo>
                <a:lnTo>
                  <a:pt x="770" y="1263"/>
                </a:lnTo>
                <a:lnTo>
                  <a:pt x="772" y="1261"/>
                </a:lnTo>
                <a:lnTo>
                  <a:pt x="772" y="1260"/>
                </a:lnTo>
                <a:lnTo>
                  <a:pt x="772" y="1259"/>
                </a:lnTo>
                <a:lnTo>
                  <a:pt x="772" y="1257"/>
                </a:lnTo>
                <a:lnTo>
                  <a:pt x="773" y="1256"/>
                </a:lnTo>
                <a:lnTo>
                  <a:pt x="773" y="1254"/>
                </a:lnTo>
                <a:lnTo>
                  <a:pt x="773" y="1253"/>
                </a:lnTo>
                <a:lnTo>
                  <a:pt x="773" y="1251"/>
                </a:lnTo>
                <a:lnTo>
                  <a:pt x="773" y="1250"/>
                </a:lnTo>
                <a:lnTo>
                  <a:pt x="775" y="1250"/>
                </a:lnTo>
                <a:lnTo>
                  <a:pt x="775" y="1249"/>
                </a:lnTo>
                <a:lnTo>
                  <a:pt x="775" y="1247"/>
                </a:lnTo>
                <a:lnTo>
                  <a:pt x="775" y="1246"/>
                </a:lnTo>
                <a:lnTo>
                  <a:pt x="776" y="1244"/>
                </a:lnTo>
                <a:lnTo>
                  <a:pt x="776" y="1243"/>
                </a:lnTo>
                <a:lnTo>
                  <a:pt x="776" y="1242"/>
                </a:lnTo>
                <a:lnTo>
                  <a:pt x="776" y="1240"/>
                </a:lnTo>
                <a:lnTo>
                  <a:pt x="776" y="1240"/>
                </a:lnTo>
                <a:lnTo>
                  <a:pt x="777" y="1239"/>
                </a:lnTo>
                <a:lnTo>
                  <a:pt x="777" y="1237"/>
                </a:lnTo>
                <a:lnTo>
                  <a:pt x="777" y="1236"/>
                </a:lnTo>
                <a:lnTo>
                  <a:pt x="777" y="1236"/>
                </a:lnTo>
                <a:lnTo>
                  <a:pt x="779" y="1235"/>
                </a:lnTo>
                <a:lnTo>
                  <a:pt x="779" y="1233"/>
                </a:lnTo>
                <a:lnTo>
                  <a:pt x="779" y="1232"/>
                </a:lnTo>
                <a:lnTo>
                  <a:pt x="779" y="1232"/>
                </a:lnTo>
                <a:lnTo>
                  <a:pt x="780" y="1230"/>
                </a:lnTo>
                <a:lnTo>
                  <a:pt x="780" y="1229"/>
                </a:lnTo>
                <a:lnTo>
                  <a:pt x="780" y="1229"/>
                </a:lnTo>
                <a:lnTo>
                  <a:pt x="780" y="1227"/>
                </a:lnTo>
                <a:lnTo>
                  <a:pt x="780" y="1227"/>
                </a:lnTo>
                <a:lnTo>
                  <a:pt x="782" y="1226"/>
                </a:lnTo>
                <a:lnTo>
                  <a:pt x="782" y="1225"/>
                </a:lnTo>
                <a:lnTo>
                  <a:pt x="782" y="1225"/>
                </a:lnTo>
                <a:lnTo>
                  <a:pt x="782" y="1223"/>
                </a:lnTo>
                <a:lnTo>
                  <a:pt x="783" y="1223"/>
                </a:lnTo>
                <a:lnTo>
                  <a:pt x="783" y="1222"/>
                </a:lnTo>
                <a:lnTo>
                  <a:pt x="783" y="1222"/>
                </a:lnTo>
                <a:lnTo>
                  <a:pt x="783" y="1220"/>
                </a:lnTo>
                <a:lnTo>
                  <a:pt x="783" y="1220"/>
                </a:lnTo>
                <a:lnTo>
                  <a:pt x="785" y="1220"/>
                </a:lnTo>
                <a:lnTo>
                  <a:pt x="785" y="1219"/>
                </a:lnTo>
                <a:lnTo>
                  <a:pt x="785" y="1219"/>
                </a:lnTo>
                <a:lnTo>
                  <a:pt x="785" y="1218"/>
                </a:lnTo>
                <a:lnTo>
                  <a:pt x="786" y="1218"/>
                </a:lnTo>
                <a:lnTo>
                  <a:pt x="786" y="1218"/>
                </a:lnTo>
                <a:lnTo>
                  <a:pt x="786" y="1218"/>
                </a:lnTo>
                <a:lnTo>
                  <a:pt x="786" y="1216"/>
                </a:lnTo>
                <a:lnTo>
                  <a:pt x="787" y="1216"/>
                </a:lnTo>
                <a:lnTo>
                  <a:pt x="787" y="1216"/>
                </a:lnTo>
                <a:lnTo>
                  <a:pt x="787" y="1215"/>
                </a:lnTo>
                <a:lnTo>
                  <a:pt x="787" y="1215"/>
                </a:lnTo>
                <a:lnTo>
                  <a:pt x="787" y="1215"/>
                </a:lnTo>
                <a:lnTo>
                  <a:pt x="789" y="1215"/>
                </a:lnTo>
                <a:lnTo>
                  <a:pt x="789" y="1215"/>
                </a:lnTo>
                <a:lnTo>
                  <a:pt x="789" y="1215"/>
                </a:lnTo>
                <a:lnTo>
                  <a:pt x="789" y="1215"/>
                </a:lnTo>
                <a:lnTo>
                  <a:pt x="790" y="1215"/>
                </a:lnTo>
                <a:lnTo>
                  <a:pt x="790" y="1215"/>
                </a:lnTo>
                <a:lnTo>
                  <a:pt x="790" y="1213"/>
                </a:lnTo>
                <a:lnTo>
                  <a:pt x="790" y="1213"/>
                </a:lnTo>
                <a:lnTo>
                  <a:pt x="790" y="1215"/>
                </a:lnTo>
                <a:lnTo>
                  <a:pt x="792" y="1215"/>
                </a:lnTo>
                <a:lnTo>
                  <a:pt x="792" y="1215"/>
                </a:lnTo>
                <a:lnTo>
                  <a:pt x="792" y="1215"/>
                </a:lnTo>
                <a:lnTo>
                  <a:pt x="792" y="1215"/>
                </a:lnTo>
                <a:lnTo>
                  <a:pt x="793" y="1215"/>
                </a:lnTo>
                <a:lnTo>
                  <a:pt x="793" y="1215"/>
                </a:lnTo>
                <a:lnTo>
                  <a:pt x="793" y="1215"/>
                </a:lnTo>
                <a:lnTo>
                  <a:pt x="793" y="1215"/>
                </a:lnTo>
                <a:lnTo>
                  <a:pt x="794" y="1215"/>
                </a:lnTo>
                <a:lnTo>
                  <a:pt x="794" y="1216"/>
                </a:lnTo>
                <a:lnTo>
                  <a:pt x="794" y="1216"/>
                </a:lnTo>
                <a:lnTo>
                  <a:pt x="794" y="1216"/>
                </a:lnTo>
                <a:lnTo>
                  <a:pt x="794" y="1218"/>
                </a:lnTo>
                <a:lnTo>
                  <a:pt x="796" y="1218"/>
                </a:lnTo>
                <a:lnTo>
                  <a:pt x="796" y="1218"/>
                </a:lnTo>
                <a:lnTo>
                  <a:pt x="796" y="1218"/>
                </a:lnTo>
                <a:lnTo>
                  <a:pt x="796" y="1219"/>
                </a:lnTo>
                <a:lnTo>
                  <a:pt x="797" y="1219"/>
                </a:lnTo>
                <a:lnTo>
                  <a:pt x="797" y="1219"/>
                </a:lnTo>
                <a:lnTo>
                  <a:pt x="797" y="1220"/>
                </a:lnTo>
                <a:lnTo>
                  <a:pt x="797" y="1220"/>
                </a:lnTo>
                <a:lnTo>
                  <a:pt x="797" y="1222"/>
                </a:lnTo>
                <a:lnTo>
                  <a:pt x="799" y="1222"/>
                </a:lnTo>
                <a:lnTo>
                  <a:pt x="799" y="1222"/>
                </a:lnTo>
                <a:lnTo>
                  <a:pt x="799" y="1223"/>
                </a:lnTo>
                <a:lnTo>
                  <a:pt x="799" y="1223"/>
                </a:lnTo>
                <a:lnTo>
                  <a:pt x="800" y="1225"/>
                </a:lnTo>
                <a:lnTo>
                  <a:pt x="800" y="1225"/>
                </a:lnTo>
                <a:lnTo>
                  <a:pt x="800" y="1226"/>
                </a:lnTo>
                <a:lnTo>
                  <a:pt x="800" y="1226"/>
                </a:lnTo>
                <a:lnTo>
                  <a:pt x="802" y="1227"/>
                </a:lnTo>
                <a:lnTo>
                  <a:pt x="802" y="1227"/>
                </a:lnTo>
                <a:lnTo>
                  <a:pt x="802" y="1229"/>
                </a:lnTo>
                <a:lnTo>
                  <a:pt x="802" y="1230"/>
                </a:lnTo>
                <a:lnTo>
                  <a:pt x="802" y="1230"/>
                </a:lnTo>
                <a:lnTo>
                  <a:pt x="803" y="1232"/>
                </a:lnTo>
                <a:lnTo>
                  <a:pt x="803" y="1232"/>
                </a:lnTo>
                <a:lnTo>
                  <a:pt x="803" y="1233"/>
                </a:lnTo>
                <a:lnTo>
                  <a:pt x="803" y="1235"/>
                </a:lnTo>
                <a:lnTo>
                  <a:pt x="804" y="1235"/>
                </a:lnTo>
                <a:lnTo>
                  <a:pt x="804" y="1236"/>
                </a:lnTo>
                <a:lnTo>
                  <a:pt x="804" y="1236"/>
                </a:lnTo>
                <a:lnTo>
                  <a:pt x="804" y="1237"/>
                </a:lnTo>
                <a:lnTo>
                  <a:pt x="804" y="1239"/>
                </a:lnTo>
                <a:lnTo>
                  <a:pt x="806" y="1239"/>
                </a:lnTo>
                <a:lnTo>
                  <a:pt x="806" y="1240"/>
                </a:lnTo>
                <a:lnTo>
                  <a:pt x="806" y="1242"/>
                </a:lnTo>
                <a:lnTo>
                  <a:pt x="806" y="1242"/>
                </a:lnTo>
                <a:lnTo>
                  <a:pt x="807" y="1243"/>
                </a:lnTo>
                <a:lnTo>
                  <a:pt x="807" y="1244"/>
                </a:lnTo>
                <a:lnTo>
                  <a:pt x="807" y="1244"/>
                </a:lnTo>
                <a:lnTo>
                  <a:pt x="807" y="1246"/>
                </a:lnTo>
                <a:lnTo>
                  <a:pt x="807" y="1246"/>
                </a:lnTo>
                <a:lnTo>
                  <a:pt x="809" y="1247"/>
                </a:lnTo>
                <a:lnTo>
                  <a:pt x="809" y="1249"/>
                </a:lnTo>
                <a:lnTo>
                  <a:pt x="809" y="1249"/>
                </a:lnTo>
                <a:lnTo>
                  <a:pt x="809" y="1250"/>
                </a:lnTo>
                <a:lnTo>
                  <a:pt x="810" y="1250"/>
                </a:lnTo>
                <a:lnTo>
                  <a:pt x="810" y="1251"/>
                </a:lnTo>
                <a:lnTo>
                  <a:pt x="810" y="1253"/>
                </a:lnTo>
                <a:lnTo>
                  <a:pt x="810" y="1253"/>
                </a:lnTo>
                <a:lnTo>
                  <a:pt x="811" y="1254"/>
                </a:lnTo>
                <a:lnTo>
                  <a:pt x="811" y="1254"/>
                </a:lnTo>
                <a:lnTo>
                  <a:pt x="811" y="1254"/>
                </a:lnTo>
                <a:lnTo>
                  <a:pt x="811" y="1256"/>
                </a:lnTo>
                <a:lnTo>
                  <a:pt x="811" y="1256"/>
                </a:lnTo>
                <a:lnTo>
                  <a:pt x="813" y="1257"/>
                </a:lnTo>
                <a:lnTo>
                  <a:pt x="813" y="1257"/>
                </a:lnTo>
                <a:lnTo>
                  <a:pt x="813" y="1257"/>
                </a:lnTo>
                <a:lnTo>
                  <a:pt x="813" y="1259"/>
                </a:lnTo>
                <a:lnTo>
                  <a:pt x="814" y="1259"/>
                </a:lnTo>
                <a:lnTo>
                  <a:pt x="814" y="1259"/>
                </a:lnTo>
                <a:lnTo>
                  <a:pt x="814" y="1259"/>
                </a:lnTo>
                <a:lnTo>
                  <a:pt x="814" y="1259"/>
                </a:lnTo>
                <a:lnTo>
                  <a:pt x="814" y="1259"/>
                </a:lnTo>
                <a:lnTo>
                  <a:pt x="816" y="1259"/>
                </a:lnTo>
                <a:lnTo>
                  <a:pt x="816" y="1259"/>
                </a:lnTo>
                <a:lnTo>
                  <a:pt x="816" y="1259"/>
                </a:lnTo>
                <a:lnTo>
                  <a:pt x="816" y="1259"/>
                </a:lnTo>
                <a:lnTo>
                  <a:pt x="817" y="1259"/>
                </a:lnTo>
                <a:lnTo>
                  <a:pt x="817" y="1257"/>
                </a:lnTo>
                <a:lnTo>
                  <a:pt x="817" y="1257"/>
                </a:lnTo>
                <a:lnTo>
                  <a:pt x="817" y="1257"/>
                </a:lnTo>
                <a:lnTo>
                  <a:pt x="819" y="1256"/>
                </a:lnTo>
                <a:lnTo>
                  <a:pt x="819" y="1256"/>
                </a:lnTo>
                <a:lnTo>
                  <a:pt x="819" y="1256"/>
                </a:lnTo>
                <a:lnTo>
                  <a:pt x="819" y="1254"/>
                </a:lnTo>
                <a:lnTo>
                  <a:pt x="819" y="1254"/>
                </a:lnTo>
                <a:lnTo>
                  <a:pt x="820" y="1254"/>
                </a:lnTo>
                <a:lnTo>
                  <a:pt x="820" y="1253"/>
                </a:lnTo>
                <a:lnTo>
                  <a:pt x="820" y="1253"/>
                </a:lnTo>
                <a:lnTo>
                  <a:pt x="820" y="1251"/>
                </a:lnTo>
                <a:lnTo>
                  <a:pt x="821" y="1251"/>
                </a:lnTo>
                <a:lnTo>
                  <a:pt x="821" y="1250"/>
                </a:lnTo>
                <a:lnTo>
                  <a:pt x="821" y="1250"/>
                </a:lnTo>
                <a:lnTo>
                  <a:pt x="821" y="1250"/>
                </a:lnTo>
                <a:lnTo>
                  <a:pt x="823" y="1249"/>
                </a:lnTo>
                <a:lnTo>
                  <a:pt x="823" y="1249"/>
                </a:lnTo>
                <a:lnTo>
                  <a:pt x="823" y="1247"/>
                </a:lnTo>
                <a:lnTo>
                  <a:pt x="823" y="1247"/>
                </a:lnTo>
                <a:lnTo>
                  <a:pt x="823" y="1247"/>
                </a:lnTo>
                <a:lnTo>
                  <a:pt x="824" y="1246"/>
                </a:lnTo>
                <a:lnTo>
                  <a:pt x="824" y="1246"/>
                </a:lnTo>
                <a:lnTo>
                  <a:pt x="824" y="1244"/>
                </a:lnTo>
                <a:lnTo>
                  <a:pt x="824" y="1244"/>
                </a:lnTo>
                <a:lnTo>
                  <a:pt x="826" y="1244"/>
                </a:lnTo>
                <a:lnTo>
                  <a:pt x="826" y="1243"/>
                </a:lnTo>
                <a:lnTo>
                  <a:pt x="826" y="1243"/>
                </a:lnTo>
                <a:lnTo>
                  <a:pt x="826" y="1243"/>
                </a:lnTo>
                <a:lnTo>
                  <a:pt x="827" y="1242"/>
                </a:lnTo>
                <a:lnTo>
                  <a:pt x="827" y="1242"/>
                </a:lnTo>
                <a:lnTo>
                  <a:pt x="827" y="1242"/>
                </a:lnTo>
                <a:lnTo>
                  <a:pt x="827" y="1242"/>
                </a:lnTo>
                <a:lnTo>
                  <a:pt x="827" y="1240"/>
                </a:lnTo>
                <a:lnTo>
                  <a:pt x="828" y="1240"/>
                </a:lnTo>
                <a:lnTo>
                  <a:pt x="828" y="1240"/>
                </a:lnTo>
                <a:lnTo>
                  <a:pt x="828" y="1240"/>
                </a:lnTo>
                <a:lnTo>
                  <a:pt x="828" y="1239"/>
                </a:lnTo>
                <a:lnTo>
                  <a:pt x="830" y="1239"/>
                </a:lnTo>
                <a:lnTo>
                  <a:pt x="830" y="1239"/>
                </a:lnTo>
                <a:lnTo>
                  <a:pt x="830" y="1239"/>
                </a:lnTo>
                <a:lnTo>
                  <a:pt x="830" y="1239"/>
                </a:lnTo>
                <a:lnTo>
                  <a:pt x="830" y="1239"/>
                </a:lnTo>
                <a:lnTo>
                  <a:pt x="831" y="1239"/>
                </a:lnTo>
                <a:lnTo>
                  <a:pt x="831" y="1237"/>
                </a:lnTo>
                <a:lnTo>
                  <a:pt x="831" y="1237"/>
                </a:lnTo>
                <a:lnTo>
                  <a:pt x="831" y="1237"/>
                </a:lnTo>
                <a:lnTo>
                  <a:pt x="833" y="1237"/>
                </a:lnTo>
                <a:lnTo>
                  <a:pt x="833" y="1237"/>
                </a:lnTo>
                <a:lnTo>
                  <a:pt x="833" y="1237"/>
                </a:lnTo>
                <a:lnTo>
                  <a:pt x="833" y="1237"/>
                </a:lnTo>
                <a:lnTo>
                  <a:pt x="834" y="1237"/>
                </a:lnTo>
                <a:lnTo>
                  <a:pt x="834" y="1237"/>
                </a:lnTo>
                <a:lnTo>
                  <a:pt x="834" y="1237"/>
                </a:lnTo>
                <a:lnTo>
                  <a:pt x="834" y="1237"/>
                </a:lnTo>
                <a:lnTo>
                  <a:pt x="834" y="1239"/>
                </a:lnTo>
                <a:lnTo>
                  <a:pt x="835" y="1239"/>
                </a:lnTo>
                <a:lnTo>
                  <a:pt x="835" y="1239"/>
                </a:lnTo>
                <a:lnTo>
                  <a:pt x="835" y="1239"/>
                </a:lnTo>
                <a:lnTo>
                  <a:pt x="835" y="1239"/>
                </a:lnTo>
                <a:lnTo>
                  <a:pt x="837" y="1239"/>
                </a:lnTo>
                <a:lnTo>
                  <a:pt x="837" y="1239"/>
                </a:lnTo>
                <a:lnTo>
                  <a:pt x="837" y="1240"/>
                </a:lnTo>
                <a:lnTo>
                  <a:pt x="837" y="1240"/>
                </a:lnTo>
                <a:lnTo>
                  <a:pt x="837" y="1240"/>
                </a:lnTo>
                <a:lnTo>
                  <a:pt x="838" y="1240"/>
                </a:lnTo>
                <a:lnTo>
                  <a:pt x="838" y="1242"/>
                </a:lnTo>
                <a:lnTo>
                  <a:pt x="838" y="1242"/>
                </a:lnTo>
                <a:lnTo>
                  <a:pt x="838" y="1242"/>
                </a:lnTo>
                <a:lnTo>
                  <a:pt x="840" y="1243"/>
                </a:lnTo>
                <a:lnTo>
                  <a:pt x="840" y="1243"/>
                </a:lnTo>
                <a:lnTo>
                  <a:pt x="840" y="1243"/>
                </a:lnTo>
                <a:lnTo>
                  <a:pt x="840" y="1244"/>
                </a:lnTo>
                <a:lnTo>
                  <a:pt x="841" y="1244"/>
                </a:lnTo>
                <a:lnTo>
                  <a:pt x="841" y="1244"/>
                </a:lnTo>
                <a:lnTo>
                  <a:pt x="841" y="1246"/>
                </a:lnTo>
                <a:lnTo>
                  <a:pt x="841" y="1246"/>
                </a:lnTo>
                <a:lnTo>
                  <a:pt x="841" y="1246"/>
                </a:lnTo>
                <a:lnTo>
                  <a:pt x="843" y="1247"/>
                </a:lnTo>
                <a:lnTo>
                  <a:pt x="843" y="1247"/>
                </a:lnTo>
                <a:lnTo>
                  <a:pt x="843" y="1249"/>
                </a:lnTo>
                <a:lnTo>
                  <a:pt x="843" y="1249"/>
                </a:lnTo>
                <a:lnTo>
                  <a:pt x="844" y="1250"/>
                </a:lnTo>
                <a:lnTo>
                  <a:pt x="844" y="1250"/>
                </a:lnTo>
                <a:lnTo>
                  <a:pt x="844" y="1251"/>
                </a:lnTo>
                <a:lnTo>
                  <a:pt x="844" y="1251"/>
                </a:lnTo>
                <a:lnTo>
                  <a:pt x="844" y="1253"/>
                </a:lnTo>
                <a:lnTo>
                  <a:pt x="845" y="1253"/>
                </a:lnTo>
                <a:lnTo>
                  <a:pt x="845" y="1254"/>
                </a:lnTo>
                <a:lnTo>
                  <a:pt x="845" y="1254"/>
                </a:lnTo>
                <a:lnTo>
                  <a:pt x="845" y="1256"/>
                </a:lnTo>
                <a:lnTo>
                  <a:pt x="847" y="1256"/>
                </a:lnTo>
                <a:lnTo>
                  <a:pt x="847" y="1257"/>
                </a:lnTo>
                <a:lnTo>
                  <a:pt x="847" y="1257"/>
                </a:lnTo>
                <a:lnTo>
                  <a:pt x="847" y="1259"/>
                </a:lnTo>
                <a:lnTo>
                  <a:pt x="848" y="1259"/>
                </a:lnTo>
                <a:lnTo>
                  <a:pt x="848" y="1260"/>
                </a:lnTo>
                <a:lnTo>
                  <a:pt x="848" y="1260"/>
                </a:lnTo>
                <a:lnTo>
                  <a:pt x="848" y="1261"/>
                </a:lnTo>
                <a:lnTo>
                  <a:pt x="848" y="1261"/>
                </a:lnTo>
                <a:lnTo>
                  <a:pt x="850" y="1261"/>
                </a:lnTo>
                <a:lnTo>
                  <a:pt x="850" y="1263"/>
                </a:lnTo>
                <a:lnTo>
                  <a:pt x="850" y="1263"/>
                </a:lnTo>
                <a:lnTo>
                  <a:pt x="850" y="1263"/>
                </a:lnTo>
                <a:lnTo>
                  <a:pt x="851" y="1264"/>
                </a:lnTo>
                <a:lnTo>
                  <a:pt x="851" y="1264"/>
                </a:lnTo>
                <a:lnTo>
                  <a:pt x="851" y="1264"/>
                </a:lnTo>
                <a:lnTo>
                  <a:pt x="851" y="1264"/>
                </a:lnTo>
                <a:lnTo>
                  <a:pt x="851" y="1264"/>
                </a:lnTo>
                <a:lnTo>
                  <a:pt x="852" y="1264"/>
                </a:lnTo>
                <a:lnTo>
                  <a:pt x="852" y="1264"/>
                </a:lnTo>
                <a:lnTo>
                  <a:pt x="852" y="1264"/>
                </a:lnTo>
                <a:lnTo>
                  <a:pt x="852" y="1264"/>
                </a:lnTo>
                <a:lnTo>
                  <a:pt x="854" y="1264"/>
                </a:lnTo>
                <a:lnTo>
                  <a:pt x="854" y="1263"/>
                </a:lnTo>
                <a:lnTo>
                  <a:pt x="854" y="1263"/>
                </a:lnTo>
                <a:lnTo>
                  <a:pt x="854" y="1263"/>
                </a:lnTo>
                <a:lnTo>
                  <a:pt x="854" y="1261"/>
                </a:lnTo>
                <a:lnTo>
                  <a:pt x="855" y="1261"/>
                </a:lnTo>
                <a:lnTo>
                  <a:pt x="855" y="1260"/>
                </a:lnTo>
                <a:lnTo>
                  <a:pt x="855" y="1260"/>
                </a:lnTo>
                <a:lnTo>
                  <a:pt x="855" y="1259"/>
                </a:lnTo>
                <a:lnTo>
                  <a:pt x="857" y="1259"/>
                </a:lnTo>
                <a:lnTo>
                  <a:pt x="857" y="1257"/>
                </a:lnTo>
                <a:lnTo>
                  <a:pt x="857" y="1257"/>
                </a:lnTo>
                <a:lnTo>
                  <a:pt x="857" y="1256"/>
                </a:lnTo>
                <a:lnTo>
                  <a:pt x="858" y="1254"/>
                </a:lnTo>
                <a:lnTo>
                  <a:pt x="858" y="1254"/>
                </a:lnTo>
                <a:lnTo>
                  <a:pt x="858" y="1253"/>
                </a:lnTo>
                <a:lnTo>
                  <a:pt x="858" y="1253"/>
                </a:lnTo>
                <a:lnTo>
                  <a:pt x="858" y="1251"/>
                </a:lnTo>
                <a:lnTo>
                  <a:pt x="860" y="1250"/>
                </a:lnTo>
                <a:lnTo>
                  <a:pt x="860" y="1250"/>
                </a:lnTo>
                <a:lnTo>
                  <a:pt x="860" y="1249"/>
                </a:lnTo>
                <a:lnTo>
                  <a:pt x="860" y="1247"/>
                </a:lnTo>
                <a:lnTo>
                  <a:pt x="861" y="1247"/>
                </a:lnTo>
                <a:lnTo>
                  <a:pt x="861" y="1246"/>
                </a:lnTo>
                <a:lnTo>
                  <a:pt x="861" y="1246"/>
                </a:lnTo>
                <a:lnTo>
                  <a:pt x="861" y="1244"/>
                </a:lnTo>
                <a:lnTo>
                  <a:pt x="861" y="1243"/>
                </a:lnTo>
                <a:lnTo>
                  <a:pt x="862" y="1243"/>
                </a:lnTo>
                <a:lnTo>
                  <a:pt x="862" y="1242"/>
                </a:lnTo>
                <a:lnTo>
                  <a:pt x="862" y="1242"/>
                </a:lnTo>
                <a:lnTo>
                  <a:pt x="862" y="1240"/>
                </a:lnTo>
                <a:lnTo>
                  <a:pt x="864" y="1240"/>
                </a:lnTo>
                <a:lnTo>
                  <a:pt x="864" y="1239"/>
                </a:lnTo>
                <a:lnTo>
                  <a:pt x="864" y="1237"/>
                </a:lnTo>
                <a:lnTo>
                  <a:pt x="864" y="1237"/>
                </a:lnTo>
                <a:lnTo>
                  <a:pt x="865" y="1236"/>
                </a:lnTo>
                <a:lnTo>
                  <a:pt x="865" y="1236"/>
                </a:lnTo>
                <a:lnTo>
                  <a:pt x="865" y="1235"/>
                </a:lnTo>
                <a:lnTo>
                  <a:pt x="865" y="1235"/>
                </a:lnTo>
                <a:lnTo>
                  <a:pt x="865" y="1233"/>
                </a:lnTo>
                <a:lnTo>
                  <a:pt x="867" y="1233"/>
                </a:lnTo>
                <a:lnTo>
                  <a:pt x="867" y="1232"/>
                </a:lnTo>
                <a:lnTo>
                  <a:pt x="867" y="1232"/>
                </a:lnTo>
                <a:lnTo>
                  <a:pt x="867" y="1232"/>
                </a:lnTo>
                <a:lnTo>
                  <a:pt x="868" y="1230"/>
                </a:lnTo>
                <a:lnTo>
                  <a:pt x="868" y="1230"/>
                </a:lnTo>
                <a:lnTo>
                  <a:pt x="868" y="1229"/>
                </a:lnTo>
                <a:lnTo>
                  <a:pt x="868" y="1229"/>
                </a:lnTo>
                <a:lnTo>
                  <a:pt x="868" y="1229"/>
                </a:lnTo>
                <a:lnTo>
                  <a:pt x="869" y="1227"/>
                </a:lnTo>
                <a:lnTo>
                  <a:pt x="869" y="1227"/>
                </a:lnTo>
                <a:lnTo>
                  <a:pt x="869" y="1227"/>
                </a:lnTo>
                <a:lnTo>
                  <a:pt x="869" y="1226"/>
                </a:lnTo>
                <a:lnTo>
                  <a:pt x="871" y="1226"/>
                </a:lnTo>
                <a:lnTo>
                  <a:pt x="871" y="1226"/>
                </a:lnTo>
                <a:lnTo>
                  <a:pt x="871" y="1226"/>
                </a:lnTo>
                <a:lnTo>
                  <a:pt x="871" y="1225"/>
                </a:lnTo>
                <a:lnTo>
                  <a:pt x="872" y="1225"/>
                </a:lnTo>
                <a:lnTo>
                  <a:pt x="872" y="1225"/>
                </a:lnTo>
                <a:lnTo>
                  <a:pt x="872" y="1225"/>
                </a:lnTo>
                <a:lnTo>
                  <a:pt x="872" y="1225"/>
                </a:lnTo>
                <a:lnTo>
                  <a:pt x="872" y="1223"/>
                </a:lnTo>
                <a:lnTo>
                  <a:pt x="874" y="1223"/>
                </a:lnTo>
                <a:lnTo>
                  <a:pt x="874" y="1223"/>
                </a:lnTo>
                <a:lnTo>
                  <a:pt x="874" y="1223"/>
                </a:lnTo>
                <a:lnTo>
                  <a:pt x="874" y="1223"/>
                </a:lnTo>
                <a:lnTo>
                  <a:pt x="875" y="1223"/>
                </a:lnTo>
                <a:lnTo>
                  <a:pt x="875" y="1223"/>
                </a:lnTo>
                <a:lnTo>
                  <a:pt x="875" y="1223"/>
                </a:lnTo>
                <a:lnTo>
                  <a:pt x="875" y="1223"/>
                </a:lnTo>
                <a:lnTo>
                  <a:pt x="875" y="1223"/>
                </a:lnTo>
                <a:lnTo>
                  <a:pt x="877" y="1223"/>
                </a:lnTo>
                <a:lnTo>
                  <a:pt x="877" y="1223"/>
                </a:lnTo>
                <a:lnTo>
                  <a:pt x="877" y="1223"/>
                </a:lnTo>
                <a:lnTo>
                  <a:pt x="877" y="1223"/>
                </a:lnTo>
                <a:lnTo>
                  <a:pt x="878" y="1223"/>
                </a:lnTo>
                <a:lnTo>
                  <a:pt x="878" y="1223"/>
                </a:lnTo>
                <a:lnTo>
                  <a:pt x="878" y="1223"/>
                </a:lnTo>
                <a:lnTo>
                  <a:pt x="878" y="1223"/>
                </a:lnTo>
                <a:lnTo>
                  <a:pt x="879" y="1223"/>
                </a:lnTo>
                <a:lnTo>
                  <a:pt x="879" y="1225"/>
                </a:lnTo>
                <a:lnTo>
                  <a:pt x="879" y="1225"/>
                </a:lnTo>
                <a:lnTo>
                  <a:pt x="879" y="1225"/>
                </a:lnTo>
                <a:lnTo>
                  <a:pt x="879" y="1225"/>
                </a:lnTo>
                <a:lnTo>
                  <a:pt x="881" y="1225"/>
                </a:lnTo>
                <a:lnTo>
                  <a:pt x="881" y="1226"/>
                </a:lnTo>
                <a:lnTo>
                  <a:pt x="881" y="1226"/>
                </a:lnTo>
                <a:lnTo>
                  <a:pt x="881" y="1226"/>
                </a:lnTo>
                <a:lnTo>
                  <a:pt x="882" y="1227"/>
                </a:lnTo>
                <a:lnTo>
                  <a:pt x="882" y="1227"/>
                </a:lnTo>
                <a:lnTo>
                  <a:pt x="882" y="1227"/>
                </a:lnTo>
                <a:lnTo>
                  <a:pt x="882" y="1229"/>
                </a:lnTo>
                <a:lnTo>
                  <a:pt x="882" y="1229"/>
                </a:lnTo>
                <a:lnTo>
                  <a:pt x="884" y="1229"/>
                </a:lnTo>
                <a:lnTo>
                  <a:pt x="884" y="1230"/>
                </a:lnTo>
                <a:lnTo>
                  <a:pt x="884" y="1230"/>
                </a:lnTo>
                <a:lnTo>
                  <a:pt x="884" y="1230"/>
                </a:lnTo>
                <a:lnTo>
                  <a:pt x="885" y="1232"/>
                </a:lnTo>
                <a:lnTo>
                  <a:pt x="885" y="1232"/>
                </a:lnTo>
                <a:lnTo>
                  <a:pt x="885" y="1233"/>
                </a:lnTo>
                <a:lnTo>
                  <a:pt x="885" y="1233"/>
                </a:lnTo>
                <a:lnTo>
                  <a:pt x="886" y="1235"/>
                </a:lnTo>
                <a:lnTo>
                  <a:pt x="886" y="1235"/>
                </a:lnTo>
                <a:lnTo>
                  <a:pt x="886" y="1236"/>
                </a:lnTo>
                <a:lnTo>
                  <a:pt x="886" y="1236"/>
                </a:lnTo>
                <a:lnTo>
                  <a:pt x="886" y="1237"/>
                </a:lnTo>
                <a:lnTo>
                  <a:pt x="888" y="1237"/>
                </a:lnTo>
                <a:lnTo>
                  <a:pt x="888" y="1239"/>
                </a:lnTo>
                <a:lnTo>
                  <a:pt x="888" y="1240"/>
                </a:lnTo>
                <a:lnTo>
                  <a:pt x="888" y="1240"/>
                </a:lnTo>
                <a:lnTo>
                  <a:pt x="889" y="1242"/>
                </a:lnTo>
                <a:lnTo>
                  <a:pt x="889" y="1242"/>
                </a:lnTo>
                <a:lnTo>
                  <a:pt x="889" y="1243"/>
                </a:lnTo>
                <a:lnTo>
                  <a:pt x="889" y="1244"/>
                </a:lnTo>
                <a:lnTo>
                  <a:pt x="889" y="1244"/>
                </a:lnTo>
                <a:lnTo>
                  <a:pt x="891" y="1246"/>
                </a:lnTo>
                <a:lnTo>
                  <a:pt x="891" y="1246"/>
                </a:lnTo>
                <a:lnTo>
                  <a:pt x="891" y="1247"/>
                </a:lnTo>
                <a:lnTo>
                  <a:pt x="891" y="1249"/>
                </a:lnTo>
                <a:lnTo>
                  <a:pt x="892" y="1249"/>
                </a:lnTo>
                <a:lnTo>
                  <a:pt x="892" y="1250"/>
                </a:lnTo>
                <a:lnTo>
                  <a:pt x="892" y="1251"/>
                </a:lnTo>
                <a:lnTo>
                  <a:pt x="892" y="1251"/>
                </a:lnTo>
                <a:lnTo>
                  <a:pt x="892" y="1253"/>
                </a:lnTo>
                <a:lnTo>
                  <a:pt x="894" y="1254"/>
                </a:lnTo>
                <a:lnTo>
                  <a:pt x="894" y="1254"/>
                </a:lnTo>
                <a:lnTo>
                  <a:pt x="894" y="1256"/>
                </a:lnTo>
                <a:lnTo>
                  <a:pt x="894" y="1257"/>
                </a:lnTo>
                <a:lnTo>
                  <a:pt x="895" y="1257"/>
                </a:lnTo>
                <a:lnTo>
                  <a:pt x="895" y="1259"/>
                </a:lnTo>
                <a:lnTo>
                  <a:pt x="895" y="1260"/>
                </a:lnTo>
                <a:lnTo>
                  <a:pt x="895" y="1260"/>
                </a:lnTo>
                <a:lnTo>
                  <a:pt x="896" y="1261"/>
                </a:lnTo>
                <a:lnTo>
                  <a:pt x="896" y="1261"/>
                </a:lnTo>
                <a:lnTo>
                  <a:pt x="896" y="1263"/>
                </a:lnTo>
                <a:lnTo>
                  <a:pt x="896" y="1263"/>
                </a:lnTo>
                <a:lnTo>
                  <a:pt x="896" y="1264"/>
                </a:lnTo>
                <a:lnTo>
                  <a:pt x="898" y="1264"/>
                </a:lnTo>
                <a:lnTo>
                  <a:pt x="898" y="1264"/>
                </a:lnTo>
                <a:lnTo>
                  <a:pt x="898" y="1266"/>
                </a:lnTo>
                <a:lnTo>
                  <a:pt x="898" y="1266"/>
                </a:lnTo>
                <a:lnTo>
                  <a:pt x="899" y="1266"/>
                </a:lnTo>
                <a:lnTo>
                  <a:pt x="899" y="1266"/>
                </a:lnTo>
                <a:lnTo>
                  <a:pt x="899" y="1266"/>
                </a:lnTo>
                <a:lnTo>
                  <a:pt x="899" y="1266"/>
                </a:lnTo>
                <a:lnTo>
                  <a:pt x="899" y="1264"/>
                </a:lnTo>
                <a:lnTo>
                  <a:pt x="901" y="1264"/>
                </a:lnTo>
                <a:lnTo>
                  <a:pt x="901" y="1264"/>
                </a:lnTo>
                <a:lnTo>
                  <a:pt x="901" y="1263"/>
                </a:lnTo>
                <a:lnTo>
                  <a:pt x="901" y="1263"/>
                </a:lnTo>
                <a:lnTo>
                  <a:pt x="902" y="1261"/>
                </a:lnTo>
                <a:lnTo>
                  <a:pt x="902" y="1261"/>
                </a:lnTo>
                <a:lnTo>
                  <a:pt x="902" y="1260"/>
                </a:lnTo>
                <a:lnTo>
                  <a:pt x="902" y="1259"/>
                </a:lnTo>
                <a:lnTo>
                  <a:pt x="903" y="1259"/>
                </a:lnTo>
                <a:lnTo>
                  <a:pt x="903" y="1257"/>
                </a:lnTo>
                <a:lnTo>
                  <a:pt x="903" y="1256"/>
                </a:lnTo>
                <a:lnTo>
                  <a:pt x="903" y="1256"/>
                </a:lnTo>
                <a:lnTo>
                  <a:pt x="903" y="1254"/>
                </a:lnTo>
                <a:lnTo>
                  <a:pt x="905" y="1253"/>
                </a:lnTo>
                <a:lnTo>
                  <a:pt x="905" y="1253"/>
                </a:lnTo>
                <a:lnTo>
                  <a:pt x="905" y="1251"/>
                </a:lnTo>
                <a:lnTo>
                  <a:pt x="905" y="1250"/>
                </a:lnTo>
                <a:lnTo>
                  <a:pt x="906" y="1250"/>
                </a:lnTo>
                <a:lnTo>
                  <a:pt x="906" y="1249"/>
                </a:lnTo>
                <a:lnTo>
                  <a:pt x="906" y="1247"/>
                </a:lnTo>
                <a:lnTo>
                  <a:pt x="906" y="1247"/>
                </a:lnTo>
                <a:lnTo>
                  <a:pt x="906" y="1246"/>
                </a:lnTo>
                <a:lnTo>
                  <a:pt x="908" y="1244"/>
                </a:lnTo>
                <a:lnTo>
                  <a:pt x="908" y="1244"/>
                </a:lnTo>
                <a:lnTo>
                  <a:pt x="908" y="1243"/>
                </a:lnTo>
                <a:lnTo>
                  <a:pt x="908" y="1243"/>
                </a:lnTo>
                <a:lnTo>
                  <a:pt x="909" y="1242"/>
                </a:lnTo>
                <a:lnTo>
                  <a:pt x="909" y="1240"/>
                </a:lnTo>
                <a:lnTo>
                  <a:pt x="909" y="1240"/>
                </a:lnTo>
                <a:lnTo>
                  <a:pt x="909" y="1239"/>
                </a:lnTo>
                <a:lnTo>
                  <a:pt x="911" y="1237"/>
                </a:lnTo>
                <a:lnTo>
                  <a:pt x="911" y="1237"/>
                </a:lnTo>
                <a:lnTo>
                  <a:pt x="911" y="1236"/>
                </a:lnTo>
                <a:lnTo>
                  <a:pt x="911" y="1236"/>
                </a:lnTo>
                <a:lnTo>
                  <a:pt x="911" y="1235"/>
                </a:lnTo>
                <a:lnTo>
                  <a:pt x="912" y="1235"/>
                </a:lnTo>
                <a:lnTo>
                  <a:pt x="912" y="1233"/>
                </a:lnTo>
                <a:lnTo>
                  <a:pt x="912" y="1233"/>
                </a:lnTo>
                <a:lnTo>
                  <a:pt x="912" y="1232"/>
                </a:lnTo>
                <a:lnTo>
                  <a:pt x="913" y="1232"/>
                </a:lnTo>
                <a:lnTo>
                  <a:pt x="913" y="1230"/>
                </a:lnTo>
                <a:lnTo>
                  <a:pt x="913" y="1230"/>
                </a:lnTo>
                <a:lnTo>
                  <a:pt x="913" y="1229"/>
                </a:lnTo>
                <a:lnTo>
                  <a:pt x="913" y="1229"/>
                </a:lnTo>
                <a:lnTo>
                  <a:pt x="915" y="1227"/>
                </a:lnTo>
                <a:lnTo>
                  <a:pt x="915" y="1227"/>
                </a:lnTo>
                <a:lnTo>
                  <a:pt x="915" y="1227"/>
                </a:lnTo>
                <a:lnTo>
                  <a:pt x="915" y="1226"/>
                </a:lnTo>
                <a:lnTo>
                  <a:pt x="916" y="1226"/>
                </a:lnTo>
                <a:lnTo>
                  <a:pt x="916" y="1225"/>
                </a:lnTo>
                <a:lnTo>
                  <a:pt x="916" y="1225"/>
                </a:lnTo>
                <a:lnTo>
                  <a:pt x="916" y="1225"/>
                </a:lnTo>
                <a:lnTo>
                  <a:pt x="918" y="1225"/>
                </a:lnTo>
                <a:lnTo>
                  <a:pt x="918" y="1223"/>
                </a:lnTo>
                <a:lnTo>
                  <a:pt x="918" y="1223"/>
                </a:lnTo>
                <a:lnTo>
                  <a:pt x="918" y="1223"/>
                </a:lnTo>
                <a:lnTo>
                  <a:pt x="918" y="1223"/>
                </a:lnTo>
                <a:lnTo>
                  <a:pt x="919" y="1222"/>
                </a:lnTo>
                <a:lnTo>
                  <a:pt x="919" y="1222"/>
                </a:lnTo>
                <a:lnTo>
                  <a:pt x="919" y="1222"/>
                </a:lnTo>
                <a:lnTo>
                  <a:pt x="919" y="1222"/>
                </a:lnTo>
                <a:lnTo>
                  <a:pt x="920" y="1222"/>
                </a:lnTo>
                <a:lnTo>
                  <a:pt x="920" y="1220"/>
                </a:lnTo>
                <a:lnTo>
                  <a:pt x="920" y="1220"/>
                </a:lnTo>
                <a:lnTo>
                  <a:pt x="920" y="1220"/>
                </a:lnTo>
                <a:lnTo>
                  <a:pt x="920" y="1220"/>
                </a:lnTo>
                <a:lnTo>
                  <a:pt x="922" y="1220"/>
                </a:lnTo>
                <a:lnTo>
                  <a:pt x="922" y="1220"/>
                </a:lnTo>
                <a:lnTo>
                  <a:pt x="922" y="1220"/>
                </a:lnTo>
                <a:lnTo>
                  <a:pt x="922" y="1220"/>
                </a:lnTo>
                <a:lnTo>
                  <a:pt x="923" y="1220"/>
                </a:lnTo>
                <a:lnTo>
                  <a:pt x="923" y="1220"/>
                </a:lnTo>
                <a:lnTo>
                  <a:pt x="923" y="1220"/>
                </a:lnTo>
                <a:lnTo>
                  <a:pt x="923" y="1220"/>
                </a:lnTo>
                <a:lnTo>
                  <a:pt x="923" y="1220"/>
                </a:lnTo>
                <a:lnTo>
                  <a:pt x="925" y="1220"/>
                </a:lnTo>
                <a:lnTo>
                  <a:pt x="925" y="1220"/>
                </a:lnTo>
                <a:lnTo>
                  <a:pt x="925" y="1220"/>
                </a:lnTo>
                <a:lnTo>
                  <a:pt x="925" y="1222"/>
                </a:lnTo>
                <a:lnTo>
                  <a:pt x="926" y="1222"/>
                </a:lnTo>
                <a:lnTo>
                  <a:pt x="926" y="1222"/>
                </a:lnTo>
                <a:lnTo>
                  <a:pt x="926" y="1222"/>
                </a:lnTo>
                <a:lnTo>
                  <a:pt x="926" y="1222"/>
                </a:lnTo>
                <a:lnTo>
                  <a:pt x="928" y="1222"/>
                </a:lnTo>
                <a:lnTo>
                  <a:pt x="928" y="1223"/>
                </a:lnTo>
                <a:lnTo>
                  <a:pt x="928" y="1223"/>
                </a:lnTo>
                <a:lnTo>
                  <a:pt x="928" y="1223"/>
                </a:lnTo>
                <a:lnTo>
                  <a:pt x="928" y="1223"/>
                </a:lnTo>
                <a:lnTo>
                  <a:pt x="929" y="1225"/>
                </a:lnTo>
                <a:lnTo>
                  <a:pt x="929" y="1225"/>
                </a:lnTo>
                <a:lnTo>
                  <a:pt x="929" y="1225"/>
                </a:lnTo>
                <a:lnTo>
                  <a:pt x="929" y="1225"/>
                </a:lnTo>
                <a:lnTo>
                  <a:pt x="930" y="1226"/>
                </a:lnTo>
                <a:lnTo>
                  <a:pt x="930" y="1226"/>
                </a:lnTo>
                <a:lnTo>
                  <a:pt x="930" y="1227"/>
                </a:lnTo>
                <a:lnTo>
                  <a:pt x="930" y="1227"/>
                </a:lnTo>
                <a:lnTo>
                  <a:pt x="930" y="1227"/>
                </a:lnTo>
                <a:lnTo>
                  <a:pt x="932" y="1229"/>
                </a:lnTo>
                <a:lnTo>
                  <a:pt x="932" y="1229"/>
                </a:lnTo>
                <a:lnTo>
                  <a:pt x="932" y="1230"/>
                </a:lnTo>
                <a:lnTo>
                  <a:pt x="932" y="1230"/>
                </a:lnTo>
                <a:lnTo>
                  <a:pt x="933" y="1230"/>
                </a:lnTo>
                <a:lnTo>
                  <a:pt x="933" y="1232"/>
                </a:lnTo>
                <a:lnTo>
                  <a:pt x="933" y="1232"/>
                </a:lnTo>
                <a:lnTo>
                  <a:pt x="933" y="1233"/>
                </a:lnTo>
                <a:lnTo>
                  <a:pt x="935" y="1233"/>
                </a:lnTo>
                <a:lnTo>
                  <a:pt x="935" y="1235"/>
                </a:lnTo>
                <a:lnTo>
                  <a:pt x="935" y="1235"/>
                </a:lnTo>
                <a:lnTo>
                  <a:pt x="935" y="1236"/>
                </a:lnTo>
                <a:lnTo>
                  <a:pt x="935" y="1236"/>
                </a:lnTo>
                <a:lnTo>
                  <a:pt x="936" y="1237"/>
                </a:lnTo>
                <a:lnTo>
                  <a:pt x="936" y="1237"/>
                </a:lnTo>
                <a:lnTo>
                  <a:pt x="936" y="1239"/>
                </a:lnTo>
                <a:lnTo>
                  <a:pt x="936" y="1239"/>
                </a:lnTo>
                <a:lnTo>
                  <a:pt x="937" y="1240"/>
                </a:lnTo>
                <a:lnTo>
                  <a:pt x="937" y="1240"/>
                </a:lnTo>
                <a:lnTo>
                  <a:pt x="937" y="1242"/>
                </a:lnTo>
                <a:lnTo>
                  <a:pt x="937" y="1242"/>
                </a:lnTo>
                <a:lnTo>
                  <a:pt x="937" y="1243"/>
                </a:lnTo>
                <a:lnTo>
                  <a:pt x="939" y="1243"/>
                </a:lnTo>
                <a:lnTo>
                  <a:pt x="939" y="1244"/>
                </a:lnTo>
                <a:lnTo>
                  <a:pt x="939" y="1246"/>
                </a:lnTo>
                <a:lnTo>
                  <a:pt x="939" y="1246"/>
                </a:lnTo>
                <a:lnTo>
                  <a:pt x="940" y="1247"/>
                </a:lnTo>
                <a:lnTo>
                  <a:pt x="940" y="1247"/>
                </a:lnTo>
                <a:lnTo>
                  <a:pt x="940" y="1249"/>
                </a:lnTo>
                <a:lnTo>
                  <a:pt x="940" y="1249"/>
                </a:lnTo>
                <a:lnTo>
                  <a:pt x="942" y="1250"/>
                </a:lnTo>
                <a:lnTo>
                  <a:pt x="942" y="1250"/>
                </a:lnTo>
                <a:lnTo>
                  <a:pt x="942" y="1251"/>
                </a:lnTo>
                <a:lnTo>
                  <a:pt x="942" y="1251"/>
                </a:lnTo>
                <a:lnTo>
                  <a:pt x="942" y="1251"/>
                </a:lnTo>
                <a:lnTo>
                  <a:pt x="943" y="1253"/>
                </a:lnTo>
                <a:lnTo>
                  <a:pt x="943" y="1253"/>
                </a:lnTo>
                <a:lnTo>
                  <a:pt x="943" y="1254"/>
                </a:lnTo>
                <a:lnTo>
                  <a:pt x="943" y="1254"/>
                </a:lnTo>
                <a:lnTo>
                  <a:pt x="945" y="1254"/>
                </a:lnTo>
                <a:lnTo>
                  <a:pt x="945" y="1256"/>
                </a:lnTo>
                <a:lnTo>
                  <a:pt x="945" y="1256"/>
                </a:lnTo>
                <a:lnTo>
                  <a:pt x="945" y="1256"/>
                </a:lnTo>
                <a:lnTo>
                  <a:pt x="945" y="1256"/>
                </a:lnTo>
                <a:lnTo>
                  <a:pt x="946" y="1256"/>
                </a:lnTo>
                <a:lnTo>
                  <a:pt x="946" y="1257"/>
                </a:lnTo>
                <a:lnTo>
                  <a:pt x="946" y="1257"/>
                </a:lnTo>
                <a:lnTo>
                  <a:pt x="946" y="1257"/>
                </a:lnTo>
                <a:lnTo>
                  <a:pt x="947" y="1257"/>
                </a:lnTo>
                <a:lnTo>
                  <a:pt x="947" y="1257"/>
                </a:lnTo>
                <a:lnTo>
                  <a:pt x="947" y="1257"/>
                </a:lnTo>
                <a:lnTo>
                  <a:pt x="947" y="1257"/>
                </a:lnTo>
                <a:lnTo>
                  <a:pt x="949" y="1256"/>
                </a:lnTo>
                <a:lnTo>
                  <a:pt x="949" y="1256"/>
                </a:lnTo>
                <a:lnTo>
                  <a:pt x="949" y="1256"/>
                </a:lnTo>
                <a:lnTo>
                  <a:pt x="949" y="1256"/>
                </a:lnTo>
                <a:lnTo>
                  <a:pt x="949" y="1256"/>
                </a:lnTo>
                <a:lnTo>
                  <a:pt x="950" y="1254"/>
                </a:lnTo>
                <a:lnTo>
                  <a:pt x="950" y="1254"/>
                </a:lnTo>
                <a:lnTo>
                  <a:pt x="950" y="1254"/>
                </a:lnTo>
                <a:lnTo>
                  <a:pt x="950" y="1254"/>
                </a:lnTo>
                <a:lnTo>
                  <a:pt x="952" y="1253"/>
                </a:lnTo>
                <a:lnTo>
                  <a:pt x="952" y="1253"/>
                </a:lnTo>
                <a:lnTo>
                  <a:pt x="952" y="1251"/>
                </a:lnTo>
                <a:lnTo>
                  <a:pt x="952" y="1251"/>
                </a:lnTo>
                <a:lnTo>
                  <a:pt x="952" y="1251"/>
                </a:lnTo>
                <a:lnTo>
                  <a:pt x="953" y="1250"/>
                </a:lnTo>
                <a:lnTo>
                  <a:pt x="953" y="1250"/>
                </a:lnTo>
                <a:lnTo>
                  <a:pt x="953" y="1249"/>
                </a:lnTo>
                <a:lnTo>
                  <a:pt x="953" y="1249"/>
                </a:lnTo>
                <a:lnTo>
                  <a:pt x="954" y="1249"/>
                </a:lnTo>
                <a:lnTo>
                  <a:pt x="954" y="1247"/>
                </a:lnTo>
                <a:lnTo>
                  <a:pt x="954" y="1247"/>
                </a:lnTo>
                <a:lnTo>
                  <a:pt x="954" y="1246"/>
                </a:lnTo>
                <a:lnTo>
                  <a:pt x="954" y="1246"/>
                </a:lnTo>
                <a:lnTo>
                  <a:pt x="956" y="1246"/>
                </a:lnTo>
                <a:lnTo>
                  <a:pt x="956" y="1244"/>
                </a:lnTo>
                <a:lnTo>
                  <a:pt x="956" y="1244"/>
                </a:lnTo>
                <a:lnTo>
                  <a:pt x="956" y="1243"/>
                </a:lnTo>
                <a:lnTo>
                  <a:pt x="957" y="1243"/>
                </a:lnTo>
                <a:lnTo>
                  <a:pt x="957" y="1243"/>
                </a:lnTo>
                <a:lnTo>
                  <a:pt x="957" y="1242"/>
                </a:lnTo>
                <a:lnTo>
                  <a:pt x="957" y="1242"/>
                </a:lnTo>
                <a:lnTo>
                  <a:pt x="959" y="1240"/>
                </a:lnTo>
                <a:lnTo>
                  <a:pt x="959" y="1240"/>
                </a:lnTo>
                <a:lnTo>
                  <a:pt x="959" y="1240"/>
                </a:lnTo>
                <a:lnTo>
                  <a:pt x="959" y="1239"/>
                </a:lnTo>
                <a:lnTo>
                  <a:pt x="959" y="1239"/>
                </a:lnTo>
                <a:lnTo>
                  <a:pt x="960" y="1239"/>
                </a:lnTo>
                <a:lnTo>
                  <a:pt x="960" y="1237"/>
                </a:lnTo>
                <a:lnTo>
                  <a:pt x="960" y="1237"/>
                </a:lnTo>
                <a:lnTo>
                  <a:pt x="960" y="1237"/>
                </a:lnTo>
                <a:lnTo>
                  <a:pt x="962" y="1237"/>
                </a:lnTo>
                <a:lnTo>
                  <a:pt x="962" y="1236"/>
                </a:lnTo>
                <a:lnTo>
                  <a:pt x="962" y="1236"/>
                </a:lnTo>
                <a:lnTo>
                  <a:pt x="962" y="1236"/>
                </a:lnTo>
                <a:lnTo>
                  <a:pt x="962" y="1236"/>
                </a:lnTo>
                <a:lnTo>
                  <a:pt x="963" y="1236"/>
                </a:lnTo>
                <a:lnTo>
                  <a:pt x="963" y="1235"/>
                </a:lnTo>
                <a:lnTo>
                  <a:pt x="963" y="1235"/>
                </a:lnTo>
                <a:lnTo>
                  <a:pt x="963" y="1235"/>
                </a:lnTo>
                <a:lnTo>
                  <a:pt x="964" y="1235"/>
                </a:lnTo>
                <a:lnTo>
                  <a:pt x="964" y="1235"/>
                </a:lnTo>
                <a:lnTo>
                  <a:pt x="964" y="1235"/>
                </a:lnTo>
                <a:lnTo>
                  <a:pt x="964" y="1233"/>
                </a:lnTo>
                <a:lnTo>
                  <a:pt x="964" y="1233"/>
                </a:lnTo>
                <a:lnTo>
                  <a:pt x="966" y="1233"/>
                </a:lnTo>
                <a:lnTo>
                  <a:pt x="966" y="1233"/>
                </a:lnTo>
                <a:lnTo>
                  <a:pt x="966" y="1233"/>
                </a:lnTo>
                <a:lnTo>
                  <a:pt x="966" y="1233"/>
                </a:lnTo>
                <a:lnTo>
                  <a:pt x="967" y="1233"/>
                </a:lnTo>
                <a:lnTo>
                  <a:pt x="967" y="1233"/>
                </a:lnTo>
                <a:lnTo>
                  <a:pt x="967" y="1233"/>
                </a:lnTo>
                <a:lnTo>
                  <a:pt x="967" y="1233"/>
                </a:lnTo>
                <a:lnTo>
                  <a:pt x="969" y="1233"/>
                </a:lnTo>
                <a:lnTo>
                  <a:pt x="969" y="1233"/>
                </a:lnTo>
                <a:lnTo>
                  <a:pt x="969" y="1233"/>
                </a:lnTo>
                <a:lnTo>
                  <a:pt x="969" y="1233"/>
                </a:lnTo>
                <a:lnTo>
                  <a:pt x="969" y="1233"/>
                </a:lnTo>
                <a:lnTo>
                  <a:pt x="970" y="1235"/>
                </a:lnTo>
                <a:lnTo>
                  <a:pt x="970" y="1235"/>
                </a:lnTo>
                <a:lnTo>
                  <a:pt x="970" y="1235"/>
                </a:lnTo>
                <a:lnTo>
                  <a:pt x="970" y="1235"/>
                </a:lnTo>
                <a:lnTo>
                  <a:pt x="971" y="1235"/>
                </a:lnTo>
                <a:lnTo>
                  <a:pt x="971" y="1235"/>
                </a:lnTo>
                <a:lnTo>
                  <a:pt x="971" y="1236"/>
                </a:lnTo>
                <a:lnTo>
                  <a:pt x="971" y="1236"/>
                </a:lnTo>
                <a:lnTo>
                  <a:pt x="971" y="1236"/>
                </a:lnTo>
                <a:lnTo>
                  <a:pt x="973" y="1236"/>
                </a:lnTo>
                <a:lnTo>
                  <a:pt x="973" y="1236"/>
                </a:lnTo>
                <a:lnTo>
                  <a:pt x="973" y="1237"/>
                </a:lnTo>
                <a:lnTo>
                  <a:pt x="973" y="1237"/>
                </a:lnTo>
                <a:lnTo>
                  <a:pt x="974" y="1237"/>
                </a:lnTo>
                <a:lnTo>
                  <a:pt x="974" y="1239"/>
                </a:lnTo>
                <a:lnTo>
                  <a:pt x="974" y="1239"/>
                </a:lnTo>
                <a:lnTo>
                  <a:pt x="974" y="1239"/>
                </a:lnTo>
                <a:lnTo>
                  <a:pt x="976" y="1240"/>
                </a:lnTo>
                <a:lnTo>
                  <a:pt x="976" y="1240"/>
                </a:lnTo>
                <a:lnTo>
                  <a:pt x="976" y="1240"/>
                </a:lnTo>
                <a:lnTo>
                  <a:pt x="976" y="1242"/>
                </a:lnTo>
                <a:lnTo>
                  <a:pt x="976" y="1242"/>
                </a:lnTo>
                <a:lnTo>
                  <a:pt x="977" y="1243"/>
                </a:lnTo>
                <a:lnTo>
                  <a:pt x="977" y="1243"/>
                </a:lnTo>
                <a:lnTo>
                  <a:pt x="977" y="1243"/>
                </a:lnTo>
                <a:lnTo>
                  <a:pt x="977" y="1244"/>
                </a:lnTo>
                <a:lnTo>
                  <a:pt x="979" y="1244"/>
                </a:lnTo>
                <a:lnTo>
                  <a:pt x="979" y="1246"/>
                </a:lnTo>
                <a:lnTo>
                  <a:pt x="979" y="1246"/>
                </a:lnTo>
                <a:lnTo>
                  <a:pt x="979" y="1247"/>
                </a:lnTo>
                <a:lnTo>
                  <a:pt x="979" y="1247"/>
                </a:lnTo>
                <a:lnTo>
                  <a:pt x="980" y="1249"/>
                </a:lnTo>
                <a:lnTo>
                  <a:pt x="980" y="1249"/>
                </a:lnTo>
                <a:lnTo>
                  <a:pt x="980" y="1250"/>
                </a:lnTo>
                <a:lnTo>
                  <a:pt x="980" y="1250"/>
                </a:lnTo>
                <a:lnTo>
                  <a:pt x="981" y="1251"/>
                </a:lnTo>
                <a:lnTo>
                  <a:pt x="981" y="1251"/>
                </a:lnTo>
                <a:lnTo>
                  <a:pt x="981" y="1253"/>
                </a:lnTo>
                <a:lnTo>
                  <a:pt x="981" y="1253"/>
                </a:lnTo>
                <a:lnTo>
                  <a:pt x="983" y="1254"/>
                </a:lnTo>
                <a:lnTo>
                  <a:pt x="983" y="1256"/>
                </a:lnTo>
                <a:lnTo>
                  <a:pt x="983" y="1256"/>
                </a:lnTo>
                <a:lnTo>
                  <a:pt x="983" y="1257"/>
                </a:lnTo>
                <a:lnTo>
                  <a:pt x="983" y="1257"/>
                </a:lnTo>
                <a:lnTo>
                  <a:pt x="984" y="1259"/>
                </a:lnTo>
                <a:lnTo>
                  <a:pt x="984" y="1259"/>
                </a:lnTo>
                <a:lnTo>
                  <a:pt x="984" y="1260"/>
                </a:lnTo>
                <a:lnTo>
                  <a:pt x="984" y="1261"/>
                </a:lnTo>
                <a:lnTo>
                  <a:pt x="986" y="1261"/>
                </a:lnTo>
                <a:lnTo>
                  <a:pt x="986" y="1263"/>
                </a:lnTo>
                <a:lnTo>
                  <a:pt x="986" y="1264"/>
                </a:lnTo>
                <a:lnTo>
                  <a:pt x="986" y="1264"/>
                </a:lnTo>
                <a:lnTo>
                  <a:pt x="986" y="1266"/>
                </a:lnTo>
                <a:lnTo>
                  <a:pt x="987" y="1266"/>
                </a:lnTo>
                <a:lnTo>
                  <a:pt x="987" y="1267"/>
                </a:lnTo>
                <a:lnTo>
                  <a:pt x="987" y="1268"/>
                </a:lnTo>
                <a:lnTo>
                  <a:pt x="987" y="1268"/>
                </a:lnTo>
                <a:lnTo>
                  <a:pt x="988" y="1270"/>
                </a:lnTo>
                <a:lnTo>
                  <a:pt x="988" y="1271"/>
                </a:lnTo>
                <a:lnTo>
                  <a:pt x="988" y="1271"/>
                </a:lnTo>
                <a:lnTo>
                  <a:pt x="988" y="1273"/>
                </a:lnTo>
                <a:lnTo>
                  <a:pt x="990" y="1273"/>
                </a:lnTo>
                <a:lnTo>
                  <a:pt x="990" y="1274"/>
                </a:lnTo>
                <a:lnTo>
                  <a:pt x="990" y="1274"/>
                </a:lnTo>
                <a:lnTo>
                  <a:pt x="990" y="1274"/>
                </a:lnTo>
                <a:lnTo>
                  <a:pt x="990" y="1274"/>
                </a:lnTo>
                <a:lnTo>
                  <a:pt x="991" y="1274"/>
                </a:lnTo>
                <a:lnTo>
                  <a:pt x="991" y="1273"/>
                </a:lnTo>
                <a:lnTo>
                  <a:pt x="991" y="1273"/>
                </a:lnTo>
                <a:lnTo>
                  <a:pt x="991" y="1271"/>
                </a:lnTo>
                <a:lnTo>
                  <a:pt x="993" y="1270"/>
                </a:lnTo>
                <a:lnTo>
                  <a:pt x="993" y="1270"/>
                </a:lnTo>
                <a:lnTo>
                  <a:pt x="993" y="1268"/>
                </a:lnTo>
                <a:lnTo>
                  <a:pt x="993" y="1268"/>
                </a:lnTo>
                <a:lnTo>
                  <a:pt x="993" y="1267"/>
                </a:lnTo>
                <a:lnTo>
                  <a:pt x="994" y="1266"/>
                </a:lnTo>
                <a:lnTo>
                  <a:pt x="994" y="1266"/>
                </a:lnTo>
                <a:lnTo>
                  <a:pt x="994" y="1264"/>
                </a:lnTo>
                <a:lnTo>
                  <a:pt x="994" y="1264"/>
                </a:lnTo>
                <a:lnTo>
                  <a:pt x="995" y="1263"/>
                </a:lnTo>
                <a:lnTo>
                  <a:pt x="995" y="1261"/>
                </a:lnTo>
                <a:lnTo>
                  <a:pt x="995" y="1261"/>
                </a:lnTo>
                <a:lnTo>
                  <a:pt x="995" y="1260"/>
                </a:lnTo>
                <a:lnTo>
                  <a:pt x="995" y="1260"/>
                </a:lnTo>
                <a:lnTo>
                  <a:pt x="997" y="1259"/>
                </a:lnTo>
                <a:lnTo>
                  <a:pt x="997" y="1259"/>
                </a:lnTo>
                <a:lnTo>
                  <a:pt x="997" y="1257"/>
                </a:lnTo>
                <a:lnTo>
                  <a:pt x="997" y="1256"/>
                </a:lnTo>
                <a:lnTo>
                  <a:pt x="998" y="1256"/>
                </a:lnTo>
                <a:lnTo>
                  <a:pt x="998" y="1254"/>
                </a:lnTo>
                <a:lnTo>
                  <a:pt x="998" y="1254"/>
                </a:lnTo>
                <a:lnTo>
                  <a:pt x="998" y="1253"/>
                </a:lnTo>
                <a:lnTo>
                  <a:pt x="1000" y="1253"/>
                </a:lnTo>
                <a:lnTo>
                  <a:pt x="1000" y="1251"/>
                </a:lnTo>
                <a:lnTo>
                  <a:pt x="1000" y="1251"/>
                </a:lnTo>
                <a:lnTo>
                  <a:pt x="1000" y="1250"/>
                </a:lnTo>
                <a:lnTo>
                  <a:pt x="1000" y="1250"/>
                </a:lnTo>
                <a:lnTo>
                  <a:pt x="1001" y="1250"/>
                </a:lnTo>
                <a:lnTo>
                  <a:pt x="1001" y="1249"/>
                </a:lnTo>
                <a:lnTo>
                  <a:pt x="1001" y="1249"/>
                </a:lnTo>
                <a:lnTo>
                  <a:pt x="1001" y="1247"/>
                </a:lnTo>
                <a:lnTo>
                  <a:pt x="1003" y="1247"/>
                </a:lnTo>
                <a:lnTo>
                  <a:pt x="1003" y="1246"/>
                </a:lnTo>
                <a:lnTo>
                  <a:pt x="1003" y="1246"/>
                </a:lnTo>
                <a:lnTo>
                  <a:pt x="1003" y="1246"/>
                </a:lnTo>
                <a:lnTo>
                  <a:pt x="1003" y="1244"/>
                </a:lnTo>
                <a:lnTo>
                  <a:pt x="1004" y="1244"/>
                </a:lnTo>
                <a:lnTo>
                  <a:pt x="1004" y="1244"/>
                </a:lnTo>
                <a:lnTo>
                  <a:pt x="1004" y="1243"/>
                </a:lnTo>
                <a:lnTo>
                  <a:pt x="1004" y="1243"/>
                </a:lnTo>
                <a:lnTo>
                  <a:pt x="1005" y="1243"/>
                </a:lnTo>
                <a:lnTo>
                  <a:pt x="1005" y="1242"/>
                </a:lnTo>
                <a:lnTo>
                  <a:pt x="1005" y="1242"/>
                </a:lnTo>
                <a:lnTo>
                  <a:pt x="1005" y="1242"/>
                </a:lnTo>
                <a:lnTo>
                  <a:pt x="1007" y="1242"/>
                </a:lnTo>
                <a:lnTo>
                  <a:pt x="1007" y="1240"/>
                </a:lnTo>
                <a:lnTo>
                  <a:pt x="1007" y="1240"/>
                </a:lnTo>
                <a:lnTo>
                  <a:pt x="1007" y="1240"/>
                </a:lnTo>
                <a:lnTo>
                  <a:pt x="1007" y="1240"/>
                </a:lnTo>
                <a:lnTo>
                  <a:pt x="1008" y="1240"/>
                </a:lnTo>
                <a:lnTo>
                  <a:pt x="1008" y="1239"/>
                </a:lnTo>
                <a:lnTo>
                  <a:pt x="1008" y="1239"/>
                </a:lnTo>
                <a:lnTo>
                  <a:pt x="1008" y="1239"/>
                </a:lnTo>
                <a:lnTo>
                  <a:pt x="1010" y="1239"/>
                </a:lnTo>
                <a:lnTo>
                  <a:pt x="1010" y="1239"/>
                </a:lnTo>
                <a:lnTo>
                  <a:pt x="1010" y="1239"/>
                </a:lnTo>
                <a:lnTo>
                  <a:pt x="1010" y="1239"/>
                </a:lnTo>
                <a:lnTo>
                  <a:pt x="1010" y="1239"/>
                </a:lnTo>
                <a:lnTo>
                  <a:pt x="1011" y="1239"/>
                </a:lnTo>
                <a:lnTo>
                  <a:pt x="1011" y="1237"/>
                </a:lnTo>
                <a:lnTo>
                  <a:pt x="1011" y="1237"/>
                </a:lnTo>
                <a:lnTo>
                  <a:pt x="1011" y="1237"/>
                </a:lnTo>
                <a:lnTo>
                  <a:pt x="1012" y="1237"/>
                </a:lnTo>
                <a:lnTo>
                  <a:pt x="1012" y="1237"/>
                </a:lnTo>
                <a:lnTo>
                  <a:pt x="1012" y="1239"/>
                </a:lnTo>
                <a:lnTo>
                  <a:pt x="1012" y="1239"/>
                </a:lnTo>
                <a:lnTo>
                  <a:pt x="1014" y="1239"/>
                </a:lnTo>
                <a:lnTo>
                  <a:pt x="1014" y="1239"/>
                </a:lnTo>
                <a:lnTo>
                  <a:pt x="1014" y="1239"/>
                </a:lnTo>
                <a:lnTo>
                  <a:pt x="1014" y="1239"/>
                </a:lnTo>
                <a:lnTo>
                  <a:pt x="1014" y="1239"/>
                </a:lnTo>
                <a:lnTo>
                  <a:pt x="1015" y="1239"/>
                </a:lnTo>
                <a:lnTo>
                  <a:pt x="1015" y="1239"/>
                </a:lnTo>
                <a:lnTo>
                  <a:pt x="1015" y="1240"/>
                </a:lnTo>
                <a:lnTo>
                  <a:pt x="1015" y="1240"/>
                </a:lnTo>
                <a:lnTo>
                  <a:pt x="1017" y="1240"/>
                </a:lnTo>
                <a:lnTo>
                  <a:pt x="1017" y="1240"/>
                </a:lnTo>
                <a:lnTo>
                  <a:pt x="1017" y="1240"/>
                </a:lnTo>
                <a:lnTo>
                  <a:pt x="1017" y="1242"/>
                </a:lnTo>
                <a:lnTo>
                  <a:pt x="1017" y="1242"/>
                </a:lnTo>
                <a:lnTo>
                  <a:pt x="1018" y="1242"/>
                </a:lnTo>
                <a:lnTo>
                  <a:pt x="1018" y="1242"/>
                </a:lnTo>
                <a:lnTo>
                  <a:pt x="1018" y="1243"/>
                </a:lnTo>
                <a:lnTo>
                  <a:pt x="1018" y="1243"/>
                </a:lnTo>
                <a:lnTo>
                  <a:pt x="1020" y="1243"/>
                </a:lnTo>
                <a:lnTo>
                  <a:pt x="1020" y="1243"/>
                </a:lnTo>
                <a:lnTo>
                  <a:pt x="1020" y="1244"/>
                </a:lnTo>
                <a:lnTo>
                  <a:pt x="1020" y="1244"/>
                </a:lnTo>
                <a:lnTo>
                  <a:pt x="1021" y="1244"/>
                </a:lnTo>
                <a:lnTo>
                  <a:pt x="1021" y="1246"/>
                </a:lnTo>
                <a:lnTo>
                  <a:pt x="1021" y="1246"/>
                </a:lnTo>
                <a:lnTo>
                  <a:pt x="1021" y="1247"/>
                </a:lnTo>
                <a:lnTo>
                  <a:pt x="1021" y="1247"/>
                </a:lnTo>
                <a:lnTo>
                  <a:pt x="1022" y="1247"/>
                </a:lnTo>
                <a:lnTo>
                  <a:pt x="1022" y="1249"/>
                </a:lnTo>
                <a:lnTo>
                  <a:pt x="1022" y="1249"/>
                </a:lnTo>
                <a:lnTo>
                  <a:pt x="1022" y="1250"/>
                </a:lnTo>
                <a:lnTo>
                  <a:pt x="1024" y="1250"/>
                </a:lnTo>
                <a:lnTo>
                  <a:pt x="1024" y="1251"/>
                </a:lnTo>
                <a:lnTo>
                  <a:pt x="1024" y="1251"/>
                </a:lnTo>
                <a:lnTo>
                  <a:pt x="1024" y="1251"/>
                </a:lnTo>
                <a:lnTo>
                  <a:pt x="1024" y="1253"/>
                </a:lnTo>
                <a:lnTo>
                  <a:pt x="1025" y="1253"/>
                </a:lnTo>
                <a:lnTo>
                  <a:pt x="1025" y="1254"/>
                </a:lnTo>
                <a:lnTo>
                  <a:pt x="1025" y="1254"/>
                </a:lnTo>
                <a:lnTo>
                  <a:pt x="1025" y="1256"/>
                </a:lnTo>
                <a:lnTo>
                  <a:pt x="1027" y="1257"/>
                </a:lnTo>
                <a:lnTo>
                  <a:pt x="1027" y="1257"/>
                </a:lnTo>
                <a:lnTo>
                  <a:pt x="1027" y="1259"/>
                </a:lnTo>
                <a:lnTo>
                  <a:pt x="1027" y="1259"/>
                </a:lnTo>
                <a:lnTo>
                  <a:pt x="1027" y="1260"/>
                </a:lnTo>
                <a:lnTo>
                  <a:pt x="1028" y="1260"/>
                </a:lnTo>
                <a:lnTo>
                  <a:pt x="1028" y="1261"/>
                </a:lnTo>
                <a:lnTo>
                  <a:pt x="1028" y="1261"/>
                </a:lnTo>
                <a:lnTo>
                  <a:pt x="1028" y="1263"/>
                </a:lnTo>
                <a:lnTo>
                  <a:pt x="1029" y="1263"/>
                </a:lnTo>
                <a:lnTo>
                  <a:pt x="1029" y="1264"/>
                </a:lnTo>
                <a:lnTo>
                  <a:pt x="1029" y="1264"/>
                </a:lnTo>
                <a:lnTo>
                  <a:pt x="1029" y="1266"/>
                </a:lnTo>
                <a:lnTo>
                  <a:pt x="1031" y="1266"/>
                </a:lnTo>
                <a:lnTo>
                  <a:pt x="1031" y="1267"/>
                </a:lnTo>
                <a:lnTo>
                  <a:pt x="1031" y="1267"/>
                </a:lnTo>
                <a:lnTo>
                  <a:pt x="1031" y="1268"/>
                </a:lnTo>
                <a:lnTo>
                  <a:pt x="1031" y="1268"/>
                </a:lnTo>
                <a:lnTo>
                  <a:pt x="1032" y="1270"/>
                </a:lnTo>
                <a:lnTo>
                  <a:pt x="1032" y="1270"/>
                </a:lnTo>
                <a:lnTo>
                  <a:pt x="1032" y="1270"/>
                </a:lnTo>
                <a:lnTo>
                  <a:pt x="1032" y="1270"/>
                </a:lnTo>
                <a:lnTo>
                  <a:pt x="1034" y="1271"/>
                </a:lnTo>
                <a:lnTo>
                  <a:pt x="1034" y="1271"/>
                </a:lnTo>
                <a:lnTo>
                  <a:pt x="1034" y="1271"/>
                </a:lnTo>
                <a:lnTo>
                  <a:pt x="1034" y="1270"/>
                </a:lnTo>
                <a:lnTo>
                  <a:pt x="1034" y="1270"/>
                </a:lnTo>
                <a:lnTo>
                  <a:pt x="1035" y="1270"/>
                </a:lnTo>
                <a:lnTo>
                  <a:pt x="1035" y="1270"/>
                </a:lnTo>
                <a:lnTo>
                  <a:pt x="1035" y="1268"/>
                </a:lnTo>
                <a:lnTo>
                  <a:pt x="1035" y="1268"/>
                </a:lnTo>
                <a:lnTo>
                  <a:pt x="1037" y="1267"/>
                </a:lnTo>
                <a:lnTo>
                  <a:pt x="1037" y="1267"/>
                </a:lnTo>
                <a:lnTo>
                  <a:pt x="1037" y="1266"/>
                </a:lnTo>
                <a:lnTo>
                  <a:pt x="1037" y="1266"/>
                </a:lnTo>
                <a:lnTo>
                  <a:pt x="1038" y="1264"/>
                </a:lnTo>
                <a:lnTo>
                  <a:pt x="1038" y="1264"/>
                </a:lnTo>
                <a:lnTo>
                  <a:pt x="1038" y="1263"/>
                </a:lnTo>
                <a:lnTo>
                  <a:pt x="1038" y="1263"/>
                </a:lnTo>
                <a:lnTo>
                  <a:pt x="1038" y="1261"/>
                </a:lnTo>
                <a:lnTo>
                  <a:pt x="1039" y="1261"/>
                </a:lnTo>
                <a:lnTo>
                  <a:pt x="1039" y="1260"/>
                </a:lnTo>
                <a:lnTo>
                  <a:pt x="1039" y="1260"/>
                </a:lnTo>
                <a:lnTo>
                  <a:pt x="1039" y="1259"/>
                </a:lnTo>
                <a:lnTo>
                  <a:pt x="1041" y="1257"/>
                </a:lnTo>
                <a:lnTo>
                  <a:pt x="1041" y="1257"/>
                </a:lnTo>
                <a:lnTo>
                  <a:pt x="1041" y="1256"/>
                </a:lnTo>
                <a:lnTo>
                  <a:pt x="1041" y="1256"/>
                </a:lnTo>
                <a:lnTo>
                  <a:pt x="1041" y="1254"/>
                </a:lnTo>
                <a:lnTo>
                  <a:pt x="1042" y="1254"/>
                </a:lnTo>
                <a:lnTo>
                  <a:pt x="1042" y="1253"/>
                </a:lnTo>
                <a:lnTo>
                  <a:pt x="1042" y="1253"/>
                </a:lnTo>
                <a:lnTo>
                  <a:pt x="1042" y="1251"/>
                </a:lnTo>
                <a:lnTo>
                  <a:pt x="1044" y="1251"/>
                </a:lnTo>
                <a:lnTo>
                  <a:pt x="1044" y="1250"/>
                </a:lnTo>
                <a:lnTo>
                  <a:pt x="1044" y="1250"/>
                </a:lnTo>
                <a:lnTo>
                  <a:pt x="1044" y="1250"/>
                </a:lnTo>
                <a:lnTo>
                  <a:pt x="1045" y="1249"/>
                </a:lnTo>
                <a:lnTo>
                  <a:pt x="1045" y="1249"/>
                </a:lnTo>
                <a:lnTo>
                  <a:pt x="1045" y="1247"/>
                </a:lnTo>
                <a:lnTo>
                  <a:pt x="1045" y="1247"/>
                </a:lnTo>
                <a:lnTo>
                  <a:pt x="1045" y="1246"/>
                </a:lnTo>
                <a:lnTo>
                  <a:pt x="1046" y="1246"/>
                </a:lnTo>
                <a:lnTo>
                  <a:pt x="1046" y="1246"/>
                </a:lnTo>
                <a:lnTo>
                  <a:pt x="1046" y="1244"/>
                </a:lnTo>
                <a:lnTo>
                  <a:pt x="1046" y="1244"/>
                </a:lnTo>
                <a:lnTo>
                  <a:pt x="1048" y="1243"/>
                </a:lnTo>
                <a:lnTo>
                  <a:pt x="1048" y="1243"/>
                </a:lnTo>
                <a:lnTo>
                  <a:pt x="1048" y="1243"/>
                </a:lnTo>
                <a:lnTo>
                  <a:pt x="1048" y="1242"/>
                </a:lnTo>
                <a:lnTo>
                  <a:pt x="1048" y="1242"/>
                </a:lnTo>
                <a:lnTo>
                  <a:pt x="1049" y="1242"/>
                </a:lnTo>
                <a:lnTo>
                  <a:pt x="1049" y="1242"/>
                </a:lnTo>
                <a:lnTo>
                  <a:pt x="1049" y="1240"/>
                </a:lnTo>
                <a:lnTo>
                  <a:pt x="1049" y="1240"/>
                </a:lnTo>
                <a:lnTo>
                  <a:pt x="1051" y="1240"/>
                </a:lnTo>
                <a:lnTo>
                  <a:pt x="1051" y="1239"/>
                </a:lnTo>
                <a:lnTo>
                  <a:pt x="1051" y="1239"/>
                </a:lnTo>
                <a:lnTo>
                  <a:pt x="1051" y="1239"/>
                </a:lnTo>
                <a:lnTo>
                  <a:pt x="1052" y="1239"/>
                </a:lnTo>
                <a:lnTo>
                  <a:pt x="1052" y="1239"/>
                </a:lnTo>
                <a:lnTo>
                  <a:pt x="1052" y="1237"/>
                </a:lnTo>
                <a:lnTo>
                  <a:pt x="1052" y="1237"/>
                </a:lnTo>
                <a:lnTo>
                  <a:pt x="1052" y="1237"/>
                </a:lnTo>
                <a:lnTo>
                  <a:pt x="1054" y="1237"/>
                </a:lnTo>
                <a:lnTo>
                  <a:pt x="1054" y="1237"/>
                </a:lnTo>
                <a:lnTo>
                  <a:pt x="1054" y="1237"/>
                </a:lnTo>
                <a:lnTo>
                  <a:pt x="1054" y="1237"/>
                </a:lnTo>
                <a:lnTo>
                  <a:pt x="1055" y="1237"/>
                </a:lnTo>
                <a:lnTo>
                  <a:pt x="1055" y="1237"/>
                </a:lnTo>
                <a:lnTo>
                  <a:pt x="1055" y="1237"/>
                </a:lnTo>
                <a:lnTo>
                  <a:pt x="1055" y="1237"/>
                </a:lnTo>
                <a:lnTo>
                  <a:pt x="1055" y="1236"/>
                </a:lnTo>
                <a:lnTo>
                  <a:pt x="1056" y="1236"/>
                </a:lnTo>
                <a:lnTo>
                  <a:pt x="1056" y="1236"/>
                </a:lnTo>
                <a:lnTo>
                  <a:pt x="1056" y="1237"/>
                </a:lnTo>
                <a:lnTo>
                  <a:pt x="1056" y="1237"/>
                </a:lnTo>
                <a:lnTo>
                  <a:pt x="1058" y="1237"/>
                </a:lnTo>
                <a:lnTo>
                  <a:pt x="1058" y="1237"/>
                </a:lnTo>
                <a:lnTo>
                  <a:pt x="1058" y="1237"/>
                </a:lnTo>
                <a:lnTo>
                  <a:pt x="1058" y="1237"/>
                </a:lnTo>
                <a:lnTo>
                  <a:pt x="1058" y="1237"/>
                </a:lnTo>
                <a:lnTo>
                  <a:pt x="1059" y="1237"/>
                </a:lnTo>
                <a:lnTo>
                  <a:pt x="1059" y="1237"/>
                </a:lnTo>
                <a:lnTo>
                  <a:pt x="1059" y="1237"/>
                </a:lnTo>
                <a:lnTo>
                  <a:pt x="1059" y="1237"/>
                </a:lnTo>
                <a:lnTo>
                  <a:pt x="1061" y="1239"/>
                </a:lnTo>
                <a:lnTo>
                  <a:pt x="1061" y="1239"/>
                </a:lnTo>
                <a:lnTo>
                  <a:pt x="1061" y="1239"/>
                </a:lnTo>
                <a:lnTo>
                  <a:pt x="1061" y="1239"/>
                </a:lnTo>
                <a:lnTo>
                  <a:pt x="1062" y="1239"/>
                </a:lnTo>
                <a:lnTo>
                  <a:pt x="1062" y="1240"/>
                </a:lnTo>
                <a:lnTo>
                  <a:pt x="1062" y="1240"/>
                </a:lnTo>
                <a:lnTo>
                  <a:pt x="1062" y="1240"/>
                </a:lnTo>
                <a:lnTo>
                  <a:pt x="1062" y="1242"/>
                </a:lnTo>
                <a:lnTo>
                  <a:pt x="1063" y="1242"/>
                </a:lnTo>
                <a:lnTo>
                  <a:pt x="1063" y="1242"/>
                </a:lnTo>
                <a:lnTo>
                  <a:pt x="1063" y="1242"/>
                </a:lnTo>
                <a:lnTo>
                  <a:pt x="1063" y="1243"/>
                </a:lnTo>
                <a:lnTo>
                  <a:pt x="1065" y="1243"/>
                </a:lnTo>
                <a:lnTo>
                  <a:pt x="1065" y="1243"/>
                </a:lnTo>
                <a:lnTo>
                  <a:pt x="1065" y="1244"/>
                </a:lnTo>
                <a:lnTo>
                  <a:pt x="1065" y="1244"/>
                </a:lnTo>
                <a:lnTo>
                  <a:pt x="1066" y="1244"/>
                </a:lnTo>
                <a:lnTo>
                  <a:pt x="1066" y="1246"/>
                </a:lnTo>
                <a:lnTo>
                  <a:pt x="1066" y="1246"/>
                </a:lnTo>
                <a:lnTo>
                  <a:pt x="1066" y="1247"/>
                </a:lnTo>
                <a:lnTo>
                  <a:pt x="1068" y="1247"/>
                </a:lnTo>
                <a:lnTo>
                  <a:pt x="1068" y="1247"/>
                </a:lnTo>
                <a:lnTo>
                  <a:pt x="1068" y="1249"/>
                </a:lnTo>
                <a:lnTo>
                  <a:pt x="1068" y="1249"/>
                </a:lnTo>
                <a:lnTo>
                  <a:pt x="1068" y="1250"/>
                </a:lnTo>
                <a:lnTo>
                  <a:pt x="1069" y="1250"/>
                </a:lnTo>
                <a:lnTo>
                  <a:pt x="1069" y="1251"/>
                </a:lnTo>
                <a:lnTo>
                  <a:pt x="1069" y="1251"/>
                </a:lnTo>
                <a:lnTo>
                  <a:pt x="1069" y="1253"/>
                </a:lnTo>
                <a:lnTo>
                  <a:pt x="1071" y="1253"/>
                </a:lnTo>
                <a:lnTo>
                  <a:pt x="1071" y="1254"/>
                </a:lnTo>
                <a:lnTo>
                  <a:pt x="1071" y="1254"/>
                </a:lnTo>
                <a:lnTo>
                  <a:pt x="1071" y="1256"/>
                </a:lnTo>
                <a:lnTo>
                  <a:pt x="1071" y="1256"/>
                </a:lnTo>
                <a:lnTo>
                  <a:pt x="1072" y="1257"/>
                </a:lnTo>
                <a:lnTo>
                  <a:pt x="1072" y="1259"/>
                </a:lnTo>
                <a:lnTo>
                  <a:pt x="1072" y="1259"/>
                </a:lnTo>
                <a:lnTo>
                  <a:pt x="1072" y="1260"/>
                </a:lnTo>
                <a:lnTo>
                  <a:pt x="1073" y="1260"/>
                </a:lnTo>
                <a:lnTo>
                  <a:pt x="1073" y="1261"/>
                </a:lnTo>
                <a:lnTo>
                  <a:pt x="1073" y="1261"/>
                </a:lnTo>
                <a:lnTo>
                  <a:pt x="1073" y="1263"/>
                </a:lnTo>
                <a:lnTo>
                  <a:pt x="1073" y="1263"/>
                </a:lnTo>
                <a:lnTo>
                  <a:pt x="1075" y="1264"/>
                </a:lnTo>
                <a:lnTo>
                  <a:pt x="1075" y="1266"/>
                </a:lnTo>
                <a:lnTo>
                  <a:pt x="1075" y="1266"/>
                </a:lnTo>
                <a:lnTo>
                  <a:pt x="1075" y="1267"/>
                </a:lnTo>
                <a:lnTo>
                  <a:pt x="1076" y="1267"/>
                </a:lnTo>
                <a:lnTo>
                  <a:pt x="1076" y="1268"/>
                </a:lnTo>
                <a:lnTo>
                  <a:pt x="1076" y="1268"/>
                </a:lnTo>
                <a:lnTo>
                  <a:pt x="1076" y="1270"/>
                </a:lnTo>
                <a:lnTo>
                  <a:pt x="1078" y="1270"/>
                </a:lnTo>
                <a:lnTo>
                  <a:pt x="1078" y="1271"/>
                </a:lnTo>
                <a:lnTo>
                  <a:pt x="1078" y="1271"/>
                </a:lnTo>
                <a:lnTo>
                  <a:pt x="1078" y="1273"/>
                </a:lnTo>
                <a:lnTo>
                  <a:pt x="1078" y="1273"/>
                </a:lnTo>
                <a:lnTo>
                  <a:pt x="1079" y="1273"/>
                </a:lnTo>
                <a:lnTo>
                  <a:pt x="1079" y="1273"/>
                </a:lnTo>
                <a:lnTo>
                  <a:pt x="1079" y="1273"/>
                </a:lnTo>
                <a:lnTo>
                  <a:pt x="1079" y="1273"/>
                </a:lnTo>
                <a:lnTo>
                  <a:pt x="1080" y="1271"/>
                </a:lnTo>
                <a:lnTo>
                  <a:pt x="1080" y="1271"/>
                </a:lnTo>
                <a:lnTo>
                  <a:pt x="1080" y="1270"/>
                </a:lnTo>
                <a:lnTo>
                  <a:pt x="1080" y="1270"/>
                </a:lnTo>
                <a:lnTo>
                  <a:pt x="1080" y="1268"/>
                </a:lnTo>
                <a:lnTo>
                  <a:pt x="1082" y="1268"/>
                </a:lnTo>
                <a:lnTo>
                  <a:pt x="1082" y="1267"/>
                </a:lnTo>
                <a:lnTo>
                  <a:pt x="1082" y="1266"/>
                </a:lnTo>
                <a:lnTo>
                  <a:pt x="1082" y="1266"/>
                </a:lnTo>
                <a:lnTo>
                  <a:pt x="1083" y="1264"/>
                </a:lnTo>
                <a:lnTo>
                  <a:pt x="1083" y="1264"/>
                </a:lnTo>
                <a:lnTo>
                  <a:pt x="1083" y="1263"/>
                </a:lnTo>
                <a:lnTo>
                  <a:pt x="1083" y="1261"/>
                </a:lnTo>
                <a:lnTo>
                  <a:pt x="1085" y="1261"/>
                </a:lnTo>
                <a:lnTo>
                  <a:pt x="1085" y="1260"/>
                </a:lnTo>
                <a:lnTo>
                  <a:pt x="1085" y="1260"/>
                </a:lnTo>
                <a:lnTo>
                  <a:pt x="1085" y="1259"/>
                </a:lnTo>
                <a:lnTo>
                  <a:pt x="1085" y="1259"/>
                </a:lnTo>
                <a:lnTo>
                  <a:pt x="1086" y="1257"/>
                </a:lnTo>
                <a:lnTo>
                  <a:pt x="1086" y="1257"/>
                </a:lnTo>
                <a:lnTo>
                  <a:pt x="1086" y="1256"/>
                </a:lnTo>
                <a:lnTo>
                  <a:pt x="1086" y="1254"/>
                </a:lnTo>
                <a:lnTo>
                  <a:pt x="1088" y="1254"/>
                </a:lnTo>
                <a:lnTo>
                  <a:pt x="1088" y="1253"/>
                </a:lnTo>
                <a:lnTo>
                  <a:pt x="1088" y="1253"/>
                </a:lnTo>
                <a:lnTo>
                  <a:pt x="1088" y="1251"/>
                </a:lnTo>
                <a:lnTo>
                  <a:pt x="1088" y="1251"/>
                </a:lnTo>
                <a:lnTo>
                  <a:pt x="1089" y="1250"/>
                </a:lnTo>
                <a:lnTo>
                  <a:pt x="1089" y="1250"/>
                </a:lnTo>
                <a:lnTo>
                  <a:pt x="1089" y="1249"/>
                </a:lnTo>
                <a:lnTo>
                  <a:pt x="1089" y="1249"/>
                </a:lnTo>
                <a:lnTo>
                  <a:pt x="1090" y="1247"/>
                </a:lnTo>
                <a:lnTo>
                  <a:pt x="1090" y="1247"/>
                </a:lnTo>
                <a:lnTo>
                  <a:pt x="1090" y="1246"/>
                </a:lnTo>
                <a:lnTo>
                  <a:pt x="1090" y="1246"/>
                </a:lnTo>
                <a:lnTo>
                  <a:pt x="1092" y="1246"/>
                </a:lnTo>
                <a:lnTo>
                  <a:pt x="1092" y="1244"/>
                </a:lnTo>
                <a:lnTo>
                  <a:pt x="1092" y="1244"/>
                </a:lnTo>
                <a:lnTo>
                  <a:pt x="1092" y="1243"/>
                </a:lnTo>
                <a:lnTo>
                  <a:pt x="1092" y="1243"/>
                </a:lnTo>
                <a:lnTo>
                  <a:pt x="1093" y="1243"/>
                </a:lnTo>
                <a:lnTo>
                  <a:pt x="1093" y="1242"/>
                </a:lnTo>
                <a:lnTo>
                  <a:pt x="1093" y="1242"/>
                </a:lnTo>
                <a:lnTo>
                  <a:pt x="1093" y="1240"/>
                </a:lnTo>
                <a:lnTo>
                  <a:pt x="1095" y="1240"/>
                </a:lnTo>
                <a:lnTo>
                  <a:pt x="1095" y="1240"/>
                </a:lnTo>
                <a:lnTo>
                  <a:pt x="1095" y="1239"/>
                </a:lnTo>
                <a:lnTo>
                  <a:pt x="1095" y="1239"/>
                </a:lnTo>
                <a:lnTo>
                  <a:pt x="1095" y="1239"/>
                </a:lnTo>
                <a:lnTo>
                  <a:pt x="1096" y="1239"/>
                </a:lnTo>
                <a:lnTo>
                  <a:pt x="1096" y="1237"/>
                </a:lnTo>
                <a:lnTo>
                  <a:pt x="1096" y="1237"/>
                </a:lnTo>
                <a:lnTo>
                  <a:pt x="1096" y="1237"/>
                </a:lnTo>
                <a:lnTo>
                  <a:pt x="1097" y="1237"/>
                </a:lnTo>
                <a:lnTo>
                  <a:pt x="1097" y="1236"/>
                </a:lnTo>
                <a:lnTo>
                  <a:pt x="1097" y="1236"/>
                </a:lnTo>
                <a:lnTo>
                  <a:pt x="1097" y="1236"/>
                </a:lnTo>
                <a:lnTo>
                  <a:pt x="1099" y="1236"/>
                </a:lnTo>
                <a:lnTo>
                  <a:pt x="1099" y="1236"/>
                </a:lnTo>
                <a:lnTo>
                  <a:pt x="1099" y="1235"/>
                </a:lnTo>
                <a:lnTo>
                  <a:pt x="1099" y="1235"/>
                </a:lnTo>
                <a:lnTo>
                  <a:pt x="1099" y="1235"/>
                </a:lnTo>
                <a:lnTo>
                  <a:pt x="1100" y="1235"/>
                </a:lnTo>
                <a:lnTo>
                  <a:pt x="1100" y="1235"/>
                </a:lnTo>
                <a:lnTo>
                  <a:pt x="1100" y="1235"/>
                </a:lnTo>
                <a:lnTo>
                  <a:pt x="1100" y="1235"/>
                </a:lnTo>
                <a:lnTo>
                  <a:pt x="1102" y="1235"/>
                </a:lnTo>
                <a:lnTo>
                  <a:pt x="1102" y="1235"/>
                </a:lnTo>
                <a:lnTo>
                  <a:pt x="1102" y="1235"/>
                </a:lnTo>
                <a:lnTo>
                  <a:pt x="1102" y="1235"/>
                </a:lnTo>
                <a:lnTo>
                  <a:pt x="1102" y="1235"/>
                </a:lnTo>
                <a:lnTo>
                  <a:pt x="1103" y="1235"/>
                </a:lnTo>
                <a:lnTo>
                  <a:pt x="1103" y="1235"/>
                </a:lnTo>
                <a:lnTo>
                  <a:pt x="1103" y="1235"/>
                </a:lnTo>
                <a:lnTo>
                  <a:pt x="1103" y="1235"/>
                </a:lnTo>
                <a:lnTo>
                  <a:pt x="1105" y="1235"/>
                </a:lnTo>
                <a:lnTo>
                  <a:pt x="1105" y="1235"/>
                </a:lnTo>
                <a:lnTo>
                  <a:pt x="1105" y="1235"/>
                </a:lnTo>
                <a:lnTo>
                  <a:pt x="1105" y="1235"/>
                </a:lnTo>
                <a:lnTo>
                  <a:pt x="1105" y="1235"/>
                </a:lnTo>
                <a:lnTo>
                  <a:pt x="1106" y="1235"/>
                </a:lnTo>
                <a:lnTo>
                  <a:pt x="1106" y="1235"/>
                </a:lnTo>
                <a:lnTo>
                  <a:pt x="1106" y="1236"/>
                </a:lnTo>
                <a:lnTo>
                  <a:pt x="1106" y="1236"/>
                </a:lnTo>
                <a:lnTo>
                  <a:pt x="1107" y="1236"/>
                </a:lnTo>
                <a:lnTo>
                  <a:pt x="1107" y="1236"/>
                </a:lnTo>
                <a:lnTo>
                  <a:pt x="1107" y="1236"/>
                </a:lnTo>
                <a:lnTo>
                  <a:pt x="1107" y="1236"/>
                </a:lnTo>
                <a:lnTo>
                  <a:pt x="1109" y="1237"/>
                </a:lnTo>
                <a:lnTo>
                  <a:pt x="1109" y="1237"/>
                </a:lnTo>
                <a:lnTo>
                  <a:pt x="1109" y="1237"/>
                </a:lnTo>
                <a:lnTo>
                  <a:pt x="1109" y="1237"/>
                </a:lnTo>
                <a:lnTo>
                  <a:pt x="1109" y="1239"/>
                </a:lnTo>
                <a:lnTo>
                  <a:pt x="1110" y="1239"/>
                </a:lnTo>
                <a:lnTo>
                  <a:pt x="1110" y="1239"/>
                </a:lnTo>
                <a:lnTo>
                  <a:pt x="1110" y="1239"/>
                </a:lnTo>
                <a:lnTo>
                  <a:pt x="1110" y="1240"/>
                </a:lnTo>
                <a:lnTo>
                  <a:pt x="1112" y="1240"/>
                </a:lnTo>
                <a:lnTo>
                  <a:pt x="1112" y="1242"/>
                </a:lnTo>
                <a:lnTo>
                  <a:pt x="1112" y="1242"/>
                </a:lnTo>
                <a:lnTo>
                  <a:pt x="1112" y="1242"/>
                </a:lnTo>
                <a:lnTo>
                  <a:pt x="1112" y="1243"/>
                </a:lnTo>
                <a:lnTo>
                  <a:pt x="1113" y="1243"/>
                </a:lnTo>
                <a:lnTo>
                  <a:pt x="1113" y="1243"/>
                </a:lnTo>
                <a:lnTo>
                  <a:pt x="1113" y="1244"/>
                </a:lnTo>
                <a:lnTo>
                  <a:pt x="1113" y="1244"/>
                </a:lnTo>
                <a:lnTo>
                  <a:pt x="1114" y="1246"/>
                </a:lnTo>
                <a:lnTo>
                  <a:pt x="1114" y="1246"/>
                </a:lnTo>
                <a:lnTo>
                  <a:pt x="1114" y="1246"/>
                </a:lnTo>
                <a:lnTo>
                  <a:pt x="1114" y="1247"/>
                </a:lnTo>
                <a:lnTo>
                  <a:pt x="1116" y="1247"/>
                </a:lnTo>
                <a:lnTo>
                  <a:pt x="1116" y="1249"/>
                </a:lnTo>
                <a:lnTo>
                  <a:pt x="1116" y="1249"/>
                </a:lnTo>
                <a:lnTo>
                  <a:pt x="1116" y="1250"/>
                </a:lnTo>
                <a:lnTo>
                  <a:pt x="1116" y="1250"/>
                </a:lnTo>
                <a:lnTo>
                  <a:pt x="1117" y="1251"/>
                </a:lnTo>
                <a:lnTo>
                  <a:pt x="1117" y="1251"/>
                </a:lnTo>
                <a:lnTo>
                  <a:pt x="1117" y="1253"/>
                </a:lnTo>
                <a:lnTo>
                  <a:pt x="1117" y="1253"/>
                </a:lnTo>
                <a:lnTo>
                  <a:pt x="1119" y="1254"/>
                </a:lnTo>
                <a:lnTo>
                  <a:pt x="1119" y="1254"/>
                </a:lnTo>
                <a:lnTo>
                  <a:pt x="1119" y="1256"/>
                </a:lnTo>
                <a:lnTo>
                  <a:pt x="1119" y="1256"/>
                </a:lnTo>
                <a:lnTo>
                  <a:pt x="1119" y="1257"/>
                </a:lnTo>
                <a:lnTo>
                  <a:pt x="1120" y="1257"/>
                </a:lnTo>
                <a:lnTo>
                  <a:pt x="1120" y="1259"/>
                </a:lnTo>
                <a:lnTo>
                  <a:pt x="1120" y="1259"/>
                </a:lnTo>
                <a:lnTo>
                  <a:pt x="1120" y="1260"/>
                </a:lnTo>
                <a:lnTo>
                  <a:pt x="1122" y="1260"/>
                </a:lnTo>
                <a:lnTo>
                  <a:pt x="1122" y="1261"/>
                </a:lnTo>
                <a:lnTo>
                  <a:pt x="1122" y="1261"/>
                </a:lnTo>
                <a:lnTo>
                  <a:pt x="1122" y="1263"/>
                </a:lnTo>
                <a:lnTo>
                  <a:pt x="1123" y="1263"/>
                </a:lnTo>
                <a:lnTo>
                  <a:pt x="1123" y="1264"/>
                </a:lnTo>
                <a:lnTo>
                  <a:pt x="1123" y="1266"/>
                </a:lnTo>
                <a:lnTo>
                  <a:pt x="1123" y="1266"/>
                </a:lnTo>
                <a:lnTo>
                  <a:pt x="1123" y="1267"/>
                </a:lnTo>
                <a:lnTo>
                  <a:pt x="1124" y="1267"/>
                </a:lnTo>
                <a:lnTo>
                  <a:pt x="1124" y="1268"/>
                </a:lnTo>
                <a:lnTo>
                  <a:pt x="1124" y="1268"/>
                </a:lnTo>
                <a:lnTo>
                  <a:pt x="1124" y="1270"/>
                </a:lnTo>
                <a:lnTo>
                  <a:pt x="1126" y="1270"/>
                </a:lnTo>
                <a:lnTo>
                  <a:pt x="1126" y="1271"/>
                </a:lnTo>
                <a:lnTo>
                  <a:pt x="1126" y="1271"/>
                </a:lnTo>
                <a:lnTo>
                  <a:pt x="1126" y="1273"/>
                </a:lnTo>
                <a:lnTo>
                  <a:pt x="1126" y="1273"/>
                </a:lnTo>
                <a:lnTo>
                  <a:pt x="1127" y="1273"/>
                </a:lnTo>
                <a:lnTo>
                  <a:pt x="1127" y="1273"/>
                </a:lnTo>
                <a:lnTo>
                  <a:pt x="1127" y="1273"/>
                </a:lnTo>
                <a:lnTo>
                  <a:pt x="1127" y="1273"/>
                </a:lnTo>
                <a:lnTo>
                  <a:pt x="1129" y="1273"/>
                </a:lnTo>
                <a:lnTo>
                  <a:pt x="1129" y="1271"/>
                </a:lnTo>
                <a:lnTo>
                  <a:pt x="1129" y="1271"/>
                </a:lnTo>
                <a:lnTo>
                  <a:pt x="1129" y="1271"/>
                </a:lnTo>
                <a:lnTo>
                  <a:pt x="1130" y="1270"/>
                </a:lnTo>
                <a:lnTo>
                  <a:pt x="1130" y="1270"/>
                </a:lnTo>
                <a:lnTo>
                  <a:pt x="1130" y="1268"/>
                </a:lnTo>
                <a:lnTo>
                  <a:pt x="1130" y="1268"/>
                </a:lnTo>
                <a:lnTo>
                  <a:pt x="1130" y="1267"/>
                </a:lnTo>
                <a:lnTo>
                  <a:pt x="1131" y="1267"/>
                </a:lnTo>
                <a:lnTo>
                  <a:pt x="1131" y="1266"/>
                </a:lnTo>
                <a:lnTo>
                  <a:pt x="1131" y="1266"/>
                </a:lnTo>
                <a:lnTo>
                  <a:pt x="1131" y="1264"/>
                </a:lnTo>
                <a:lnTo>
                  <a:pt x="1133" y="1264"/>
                </a:lnTo>
                <a:lnTo>
                  <a:pt x="1133" y="1263"/>
                </a:lnTo>
                <a:lnTo>
                  <a:pt x="1133" y="1263"/>
                </a:lnTo>
                <a:lnTo>
                  <a:pt x="1133" y="1261"/>
                </a:lnTo>
                <a:lnTo>
                  <a:pt x="1133" y="1261"/>
                </a:lnTo>
                <a:lnTo>
                  <a:pt x="1134" y="1260"/>
                </a:lnTo>
                <a:lnTo>
                  <a:pt x="1134" y="1260"/>
                </a:lnTo>
                <a:lnTo>
                  <a:pt x="1134" y="1259"/>
                </a:lnTo>
                <a:lnTo>
                  <a:pt x="1134" y="1259"/>
                </a:lnTo>
                <a:lnTo>
                  <a:pt x="1136" y="1259"/>
                </a:lnTo>
                <a:lnTo>
                  <a:pt x="1136" y="1257"/>
                </a:lnTo>
                <a:lnTo>
                  <a:pt x="1136" y="1257"/>
                </a:lnTo>
                <a:lnTo>
                  <a:pt x="1136" y="1256"/>
                </a:lnTo>
                <a:lnTo>
                  <a:pt x="1136" y="1256"/>
                </a:lnTo>
                <a:lnTo>
                  <a:pt x="1137" y="1254"/>
                </a:lnTo>
                <a:lnTo>
                  <a:pt x="1137" y="1254"/>
                </a:lnTo>
                <a:lnTo>
                  <a:pt x="1137" y="1254"/>
                </a:lnTo>
                <a:lnTo>
                  <a:pt x="1137" y="1253"/>
                </a:lnTo>
                <a:lnTo>
                  <a:pt x="1139" y="1253"/>
                </a:lnTo>
                <a:lnTo>
                  <a:pt x="1139" y="1253"/>
                </a:lnTo>
                <a:lnTo>
                  <a:pt x="1139" y="1251"/>
                </a:lnTo>
                <a:lnTo>
                  <a:pt x="1139" y="1251"/>
                </a:lnTo>
                <a:lnTo>
                  <a:pt x="1140" y="1251"/>
                </a:lnTo>
                <a:lnTo>
                  <a:pt x="1140" y="1250"/>
                </a:lnTo>
                <a:lnTo>
                  <a:pt x="1140" y="1250"/>
                </a:lnTo>
                <a:lnTo>
                  <a:pt x="1140" y="1250"/>
                </a:lnTo>
                <a:lnTo>
                  <a:pt x="1140" y="1249"/>
                </a:lnTo>
                <a:lnTo>
                  <a:pt x="1141" y="1249"/>
                </a:lnTo>
                <a:lnTo>
                  <a:pt x="1141" y="1249"/>
                </a:lnTo>
                <a:lnTo>
                  <a:pt x="1141" y="1247"/>
                </a:lnTo>
                <a:lnTo>
                  <a:pt x="1141" y="1247"/>
                </a:lnTo>
                <a:lnTo>
                  <a:pt x="1143" y="1247"/>
                </a:lnTo>
                <a:lnTo>
                  <a:pt x="1143" y="1247"/>
                </a:lnTo>
                <a:lnTo>
                  <a:pt x="1143" y="1246"/>
                </a:lnTo>
                <a:lnTo>
                  <a:pt x="1143" y="1246"/>
                </a:lnTo>
                <a:lnTo>
                  <a:pt x="1143" y="1246"/>
                </a:lnTo>
                <a:lnTo>
                  <a:pt x="1144" y="1246"/>
                </a:lnTo>
                <a:lnTo>
                  <a:pt x="1144" y="1246"/>
                </a:lnTo>
                <a:lnTo>
                  <a:pt x="1144" y="1244"/>
                </a:lnTo>
                <a:lnTo>
                  <a:pt x="1144" y="1244"/>
                </a:lnTo>
                <a:lnTo>
                  <a:pt x="1146" y="1244"/>
                </a:lnTo>
                <a:lnTo>
                  <a:pt x="1146" y="1244"/>
                </a:lnTo>
                <a:lnTo>
                  <a:pt x="1146" y="1244"/>
                </a:lnTo>
                <a:lnTo>
                  <a:pt x="1146" y="1244"/>
                </a:lnTo>
                <a:lnTo>
                  <a:pt x="1147" y="1244"/>
                </a:lnTo>
                <a:lnTo>
                  <a:pt x="1147" y="1244"/>
                </a:lnTo>
                <a:lnTo>
                  <a:pt x="1147" y="1244"/>
                </a:lnTo>
                <a:lnTo>
                  <a:pt x="1147" y="1243"/>
                </a:lnTo>
                <a:lnTo>
                  <a:pt x="1147" y="1243"/>
                </a:lnTo>
                <a:lnTo>
                  <a:pt x="1148" y="1243"/>
                </a:lnTo>
                <a:lnTo>
                  <a:pt x="1148" y="1243"/>
                </a:lnTo>
                <a:lnTo>
                  <a:pt x="1148" y="1243"/>
                </a:lnTo>
                <a:lnTo>
                  <a:pt x="1148" y="1243"/>
                </a:lnTo>
                <a:lnTo>
                  <a:pt x="1150" y="1243"/>
                </a:lnTo>
                <a:lnTo>
                  <a:pt x="1150" y="1243"/>
                </a:lnTo>
                <a:lnTo>
                  <a:pt x="1150" y="1243"/>
                </a:lnTo>
                <a:lnTo>
                  <a:pt x="1150" y="1243"/>
                </a:lnTo>
                <a:lnTo>
                  <a:pt x="1150" y="1243"/>
                </a:lnTo>
                <a:lnTo>
                  <a:pt x="1151" y="1243"/>
                </a:lnTo>
                <a:lnTo>
                  <a:pt x="1151" y="1244"/>
                </a:lnTo>
                <a:lnTo>
                  <a:pt x="1151" y="1244"/>
                </a:lnTo>
                <a:lnTo>
                  <a:pt x="1151" y="1244"/>
                </a:lnTo>
                <a:lnTo>
                  <a:pt x="1153" y="1244"/>
                </a:lnTo>
                <a:lnTo>
                  <a:pt x="1153" y="1244"/>
                </a:lnTo>
                <a:lnTo>
                  <a:pt x="1153" y="1244"/>
                </a:lnTo>
                <a:lnTo>
                  <a:pt x="1153" y="1244"/>
                </a:lnTo>
                <a:lnTo>
                  <a:pt x="1154" y="1244"/>
                </a:lnTo>
                <a:lnTo>
                  <a:pt x="1154" y="1244"/>
                </a:lnTo>
                <a:lnTo>
                  <a:pt x="1154" y="1246"/>
                </a:lnTo>
                <a:lnTo>
                  <a:pt x="1154" y="1246"/>
                </a:lnTo>
                <a:lnTo>
                  <a:pt x="1154" y="1246"/>
                </a:lnTo>
                <a:lnTo>
                  <a:pt x="1156" y="1246"/>
                </a:lnTo>
                <a:lnTo>
                  <a:pt x="1156" y="1246"/>
                </a:lnTo>
                <a:lnTo>
                  <a:pt x="1156" y="1246"/>
                </a:lnTo>
                <a:lnTo>
                  <a:pt x="1156" y="1247"/>
                </a:lnTo>
                <a:lnTo>
                  <a:pt x="1157" y="1247"/>
                </a:lnTo>
                <a:lnTo>
                  <a:pt x="1157" y="1247"/>
                </a:lnTo>
                <a:lnTo>
                  <a:pt x="1157" y="1247"/>
                </a:lnTo>
                <a:lnTo>
                  <a:pt x="1157" y="1249"/>
                </a:lnTo>
                <a:lnTo>
                  <a:pt x="1157" y="1249"/>
                </a:lnTo>
                <a:lnTo>
                  <a:pt x="1158" y="1249"/>
                </a:lnTo>
                <a:lnTo>
                  <a:pt x="1158" y="1249"/>
                </a:lnTo>
                <a:lnTo>
                  <a:pt x="1158" y="1250"/>
                </a:lnTo>
                <a:lnTo>
                  <a:pt x="1158" y="1250"/>
                </a:lnTo>
                <a:lnTo>
                  <a:pt x="1160" y="1250"/>
                </a:lnTo>
                <a:lnTo>
                  <a:pt x="1160" y="1251"/>
                </a:lnTo>
                <a:lnTo>
                  <a:pt x="1160" y="1251"/>
                </a:lnTo>
                <a:lnTo>
                  <a:pt x="1160" y="1251"/>
                </a:lnTo>
                <a:lnTo>
                  <a:pt x="1161" y="1253"/>
                </a:lnTo>
                <a:lnTo>
                  <a:pt x="1161" y="1253"/>
                </a:lnTo>
                <a:lnTo>
                  <a:pt x="1161" y="1253"/>
                </a:lnTo>
                <a:lnTo>
                  <a:pt x="1161" y="1254"/>
                </a:lnTo>
                <a:lnTo>
                  <a:pt x="1161" y="1254"/>
                </a:lnTo>
                <a:lnTo>
                  <a:pt x="1163" y="1254"/>
                </a:lnTo>
                <a:lnTo>
                  <a:pt x="1163" y="1256"/>
                </a:lnTo>
                <a:lnTo>
                  <a:pt x="1163" y="1256"/>
                </a:lnTo>
                <a:lnTo>
                  <a:pt x="1163" y="1256"/>
                </a:lnTo>
                <a:lnTo>
                  <a:pt x="1164" y="1257"/>
                </a:lnTo>
                <a:lnTo>
                  <a:pt x="1164" y="1257"/>
                </a:lnTo>
                <a:lnTo>
                  <a:pt x="1164" y="1257"/>
                </a:lnTo>
                <a:lnTo>
                  <a:pt x="1164" y="1259"/>
                </a:lnTo>
                <a:lnTo>
                  <a:pt x="1164" y="1259"/>
                </a:lnTo>
                <a:lnTo>
                  <a:pt x="1165" y="1260"/>
                </a:lnTo>
                <a:lnTo>
                  <a:pt x="1165" y="1260"/>
                </a:lnTo>
                <a:lnTo>
                  <a:pt x="1165" y="1260"/>
                </a:lnTo>
                <a:lnTo>
                  <a:pt x="1165" y="1261"/>
                </a:lnTo>
                <a:lnTo>
                  <a:pt x="1167" y="1261"/>
                </a:lnTo>
                <a:lnTo>
                  <a:pt x="1167" y="1261"/>
                </a:lnTo>
                <a:lnTo>
                  <a:pt x="1167" y="1263"/>
                </a:lnTo>
                <a:lnTo>
                  <a:pt x="1167" y="1263"/>
                </a:lnTo>
                <a:lnTo>
                  <a:pt x="1167" y="1264"/>
                </a:lnTo>
                <a:lnTo>
                  <a:pt x="1168" y="1264"/>
                </a:lnTo>
                <a:lnTo>
                  <a:pt x="1168" y="1264"/>
                </a:lnTo>
                <a:lnTo>
                  <a:pt x="1168" y="1266"/>
                </a:lnTo>
                <a:lnTo>
                  <a:pt x="1168" y="1266"/>
                </a:lnTo>
                <a:lnTo>
                  <a:pt x="1170" y="1267"/>
                </a:lnTo>
                <a:lnTo>
                  <a:pt x="1170" y="1267"/>
                </a:lnTo>
                <a:lnTo>
                  <a:pt x="1170" y="1267"/>
                </a:lnTo>
                <a:lnTo>
                  <a:pt x="1170" y="1268"/>
                </a:lnTo>
                <a:lnTo>
                  <a:pt x="1171" y="1268"/>
                </a:lnTo>
                <a:lnTo>
                  <a:pt x="1171" y="1268"/>
                </a:lnTo>
                <a:lnTo>
                  <a:pt x="1171" y="1268"/>
                </a:lnTo>
                <a:lnTo>
                  <a:pt x="1171" y="1270"/>
                </a:lnTo>
                <a:lnTo>
                  <a:pt x="1171" y="1270"/>
                </a:lnTo>
                <a:lnTo>
                  <a:pt x="1172" y="1270"/>
                </a:lnTo>
                <a:lnTo>
                  <a:pt x="1172" y="1270"/>
                </a:lnTo>
                <a:lnTo>
                  <a:pt x="1172" y="1270"/>
                </a:lnTo>
                <a:lnTo>
                  <a:pt x="1172" y="1270"/>
                </a:lnTo>
                <a:lnTo>
                  <a:pt x="1174" y="1270"/>
                </a:lnTo>
                <a:lnTo>
                  <a:pt x="1174" y="1271"/>
                </a:lnTo>
                <a:lnTo>
                  <a:pt x="1174" y="1270"/>
                </a:lnTo>
                <a:lnTo>
                  <a:pt x="1174" y="1270"/>
                </a:lnTo>
                <a:lnTo>
                  <a:pt x="1174" y="1270"/>
                </a:lnTo>
                <a:lnTo>
                  <a:pt x="1175" y="1270"/>
                </a:lnTo>
                <a:lnTo>
                  <a:pt x="1175" y="1270"/>
                </a:lnTo>
                <a:lnTo>
                  <a:pt x="1175" y="1270"/>
                </a:lnTo>
                <a:lnTo>
                  <a:pt x="1175" y="1270"/>
                </a:lnTo>
                <a:lnTo>
                  <a:pt x="1177" y="1268"/>
                </a:lnTo>
                <a:lnTo>
                  <a:pt x="1177" y="1268"/>
                </a:lnTo>
                <a:lnTo>
                  <a:pt x="1177" y="1268"/>
                </a:lnTo>
                <a:lnTo>
                  <a:pt x="1177" y="1268"/>
                </a:lnTo>
                <a:lnTo>
                  <a:pt x="1178" y="1267"/>
                </a:lnTo>
                <a:lnTo>
                  <a:pt x="1178" y="1267"/>
                </a:lnTo>
                <a:lnTo>
                  <a:pt x="1178" y="1267"/>
                </a:lnTo>
                <a:lnTo>
                  <a:pt x="1178" y="1266"/>
                </a:lnTo>
                <a:lnTo>
                  <a:pt x="1178" y="1266"/>
                </a:lnTo>
                <a:lnTo>
                  <a:pt x="1180" y="1266"/>
                </a:lnTo>
                <a:lnTo>
                  <a:pt x="1180" y="1266"/>
                </a:lnTo>
                <a:lnTo>
                  <a:pt x="1180" y="1264"/>
                </a:lnTo>
                <a:lnTo>
                  <a:pt x="1180" y="1264"/>
                </a:lnTo>
                <a:lnTo>
                  <a:pt x="1181" y="1264"/>
                </a:lnTo>
                <a:lnTo>
                  <a:pt x="1181" y="1263"/>
                </a:lnTo>
                <a:lnTo>
                  <a:pt x="1181" y="1263"/>
                </a:lnTo>
                <a:lnTo>
                  <a:pt x="1181" y="1263"/>
                </a:lnTo>
                <a:lnTo>
                  <a:pt x="1181" y="1263"/>
                </a:lnTo>
                <a:lnTo>
                  <a:pt x="1182" y="1261"/>
                </a:lnTo>
                <a:lnTo>
                  <a:pt x="1182" y="1261"/>
                </a:lnTo>
                <a:lnTo>
                  <a:pt x="1182" y="1261"/>
                </a:lnTo>
                <a:lnTo>
                  <a:pt x="1182" y="1261"/>
                </a:lnTo>
                <a:lnTo>
                  <a:pt x="1184" y="1260"/>
                </a:lnTo>
                <a:lnTo>
                  <a:pt x="1184" y="1260"/>
                </a:lnTo>
                <a:lnTo>
                  <a:pt x="1184" y="1260"/>
                </a:lnTo>
                <a:lnTo>
                  <a:pt x="1184" y="1260"/>
                </a:lnTo>
                <a:lnTo>
                  <a:pt x="1185" y="1259"/>
                </a:lnTo>
                <a:lnTo>
                  <a:pt x="1185" y="1259"/>
                </a:lnTo>
                <a:lnTo>
                  <a:pt x="1185" y="1259"/>
                </a:lnTo>
                <a:lnTo>
                  <a:pt x="1185" y="1259"/>
                </a:lnTo>
                <a:lnTo>
                  <a:pt x="1185" y="1259"/>
                </a:lnTo>
                <a:lnTo>
                  <a:pt x="1187" y="1257"/>
                </a:lnTo>
                <a:lnTo>
                  <a:pt x="1187" y="1257"/>
                </a:lnTo>
                <a:lnTo>
                  <a:pt x="1187" y="1257"/>
                </a:lnTo>
                <a:lnTo>
                  <a:pt x="1187" y="1257"/>
                </a:lnTo>
                <a:lnTo>
                  <a:pt x="1188" y="1257"/>
                </a:lnTo>
                <a:lnTo>
                  <a:pt x="1188" y="1257"/>
                </a:lnTo>
                <a:lnTo>
                  <a:pt x="1188" y="1256"/>
                </a:lnTo>
                <a:lnTo>
                  <a:pt x="1188" y="1256"/>
                </a:lnTo>
                <a:lnTo>
                  <a:pt x="1188" y="1256"/>
                </a:lnTo>
                <a:lnTo>
                  <a:pt x="1189" y="1256"/>
                </a:lnTo>
                <a:lnTo>
                  <a:pt x="1189" y="1256"/>
                </a:lnTo>
                <a:lnTo>
                  <a:pt x="1189" y="1256"/>
                </a:lnTo>
                <a:lnTo>
                  <a:pt x="1189" y="1256"/>
                </a:lnTo>
                <a:lnTo>
                  <a:pt x="1191" y="1256"/>
                </a:lnTo>
                <a:lnTo>
                  <a:pt x="1191" y="1256"/>
                </a:lnTo>
                <a:lnTo>
                  <a:pt x="1191" y="1254"/>
                </a:lnTo>
                <a:lnTo>
                  <a:pt x="1191" y="1254"/>
                </a:lnTo>
                <a:lnTo>
                  <a:pt x="1192" y="1254"/>
                </a:lnTo>
                <a:lnTo>
                  <a:pt x="1192" y="1254"/>
                </a:lnTo>
                <a:lnTo>
                  <a:pt x="1192" y="1254"/>
                </a:lnTo>
                <a:lnTo>
                  <a:pt x="1192" y="1254"/>
                </a:lnTo>
                <a:lnTo>
                  <a:pt x="1192" y="1254"/>
                </a:lnTo>
                <a:lnTo>
                  <a:pt x="1194" y="1254"/>
                </a:lnTo>
                <a:lnTo>
                  <a:pt x="1194" y="1254"/>
                </a:lnTo>
                <a:lnTo>
                  <a:pt x="1194" y="1254"/>
                </a:lnTo>
                <a:lnTo>
                  <a:pt x="1194" y="1254"/>
                </a:lnTo>
                <a:lnTo>
                  <a:pt x="1195" y="1254"/>
                </a:lnTo>
                <a:lnTo>
                  <a:pt x="1195" y="1254"/>
                </a:lnTo>
                <a:lnTo>
                  <a:pt x="1195" y="1254"/>
                </a:lnTo>
                <a:lnTo>
                  <a:pt x="1195" y="1254"/>
                </a:lnTo>
                <a:lnTo>
                  <a:pt x="1195" y="1254"/>
                </a:lnTo>
                <a:lnTo>
                  <a:pt x="1197" y="1254"/>
                </a:lnTo>
                <a:lnTo>
                  <a:pt x="1197" y="1254"/>
                </a:lnTo>
                <a:lnTo>
                  <a:pt x="1197" y="1254"/>
                </a:lnTo>
                <a:lnTo>
                  <a:pt x="1197" y="1254"/>
                </a:lnTo>
                <a:lnTo>
                  <a:pt x="1198" y="1254"/>
                </a:lnTo>
                <a:lnTo>
                  <a:pt x="1198" y="1254"/>
                </a:lnTo>
                <a:lnTo>
                  <a:pt x="1198" y="1254"/>
                </a:lnTo>
                <a:lnTo>
                  <a:pt x="1198" y="1254"/>
                </a:lnTo>
                <a:lnTo>
                  <a:pt x="1198" y="1254"/>
                </a:lnTo>
                <a:lnTo>
                  <a:pt x="1199" y="1254"/>
                </a:lnTo>
                <a:lnTo>
                  <a:pt x="1199" y="1254"/>
                </a:lnTo>
                <a:lnTo>
                  <a:pt x="1199" y="1254"/>
                </a:lnTo>
                <a:lnTo>
                  <a:pt x="1199" y="1254"/>
                </a:lnTo>
                <a:lnTo>
                  <a:pt x="1201" y="1254"/>
                </a:lnTo>
                <a:lnTo>
                  <a:pt x="1201" y="1254"/>
                </a:lnTo>
                <a:lnTo>
                  <a:pt x="1201" y="1254"/>
                </a:lnTo>
                <a:lnTo>
                  <a:pt x="1201" y="1254"/>
                </a:lnTo>
                <a:lnTo>
                  <a:pt x="1202" y="1254"/>
                </a:lnTo>
                <a:lnTo>
                  <a:pt x="1202" y="1254"/>
                </a:lnTo>
                <a:lnTo>
                  <a:pt x="1202" y="1254"/>
                </a:lnTo>
                <a:lnTo>
                  <a:pt x="1202" y="1256"/>
                </a:lnTo>
                <a:lnTo>
                  <a:pt x="1202" y="1256"/>
                </a:lnTo>
                <a:lnTo>
                  <a:pt x="1204" y="1256"/>
                </a:lnTo>
                <a:lnTo>
                  <a:pt x="1204" y="1256"/>
                </a:lnTo>
                <a:lnTo>
                  <a:pt x="1204" y="1256"/>
                </a:lnTo>
                <a:lnTo>
                  <a:pt x="1204" y="1256"/>
                </a:lnTo>
                <a:lnTo>
                  <a:pt x="1205" y="1256"/>
                </a:lnTo>
                <a:lnTo>
                  <a:pt x="1205" y="1256"/>
                </a:lnTo>
                <a:lnTo>
                  <a:pt x="1205" y="1256"/>
                </a:lnTo>
                <a:lnTo>
                  <a:pt x="1205" y="1256"/>
                </a:lnTo>
                <a:lnTo>
                  <a:pt x="1205" y="1256"/>
                </a:lnTo>
                <a:lnTo>
                  <a:pt x="1206" y="1256"/>
                </a:lnTo>
                <a:lnTo>
                  <a:pt x="1206" y="1256"/>
                </a:lnTo>
                <a:lnTo>
                  <a:pt x="1206" y="1256"/>
                </a:lnTo>
                <a:lnTo>
                  <a:pt x="1206" y="1256"/>
                </a:lnTo>
                <a:lnTo>
                  <a:pt x="1208" y="1254"/>
                </a:lnTo>
                <a:lnTo>
                  <a:pt x="1208" y="1254"/>
                </a:lnTo>
                <a:lnTo>
                  <a:pt x="1208" y="1254"/>
                </a:lnTo>
                <a:lnTo>
                  <a:pt x="1208" y="1254"/>
                </a:lnTo>
                <a:lnTo>
                  <a:pt x="1209" y="1254"/>
                </a:lnTo>
                <a:lnTo>
                  <a:pt x="1209" y="1254"/>
                </a:lnTo>
                <a:lnTo>
                  <a:pt x="1209" y="1254"/>
                </a:lnTo>
                <a:lnTo>
                  <a:pt x="1209" y="1254"/>
                </a:lnTo>
                <a:lnTo>
                  <a:pt x="1209" y="1254"/>
                </a:lnTo>
                <a:lnTo>
                  <a:pt x="1211" y="1254"/>
                </a:lnTo>
                <a:lnTo>
                  <a:pt x="1211" y="1253"/>
                </a:lnTo>
                <a:lnTo>
                  <a:pt x="1211" y="1253"/>
                </a:lnTo>
                <a:lnTo>
                  <a:pt x="1211" y="1253"/>
                </a:lnTo>
                <a:lnTo>
                  <a:pt x="1212" y="1253"/>
                </a:lnTo>
                <a:lnTo>
                  <a:pt x="1212" y="1253"/>
                </a:lnTo>
                <a:lnTo>
                  <a:pt x="1212" y="1253"/>
                </a:lnTo>
                <a:lnTo>
                  <a:pt x="1212" y="1253"/>
                </a:lnTo>
                <a:lnTo>
                  <a:pt x="1212" y="1253"/>
                </a:lnTo>
                <a:lnTo>
                  <a:pt x="1214" y="1251"/>
                </a:lnTo>
                <a:lnTo>
                  <a:pt x="1214" y="1251"/>
                </a:lnTo>
                <a:lnTo>
                  <a:pt x="1214" y="1251"/>
                </a:lnTo>
                <a:lnTo>
                  <a:pt x="1214" y="1251"/>
                </a:lnTo>
                <a:lnTo>
                  <a:pt x="1215" y="1251"/>
                </a:lnTo>
                <a:lnTo>
                  <a:pt x="1215" y="1251"/>
                </a:lnTo>
                <a:lnTo>
                  <a:pt x="1215" y="1250"/>
                </a:lnTo>
                <a:lnTo>
                  <a:pt x="1215" y="1250"/>
                </a:lnTo>
                <a:lnTo>
                  <a:pt x="1215" y="1250"/>
                </a:lnTo>
                <a:lnTo>
                  <a:pt x="1216" y="1250"/>
                </a:lnTo>
                <a:lnTo>
                  <a:pt x="1216" y="1250"/>
                </a:lnTo>
                <a:lnTo>
                  <a:pt x="1216" y="1249"/>
                </a:lnTo>
                <a:lnTo>
                  <a:pt x="1216" y="1249"/>
                </a:lnTo>
                <a:lnTo>
                  <a:pt x="1218" y="1249"/>
                </a:lnTo>
                <a:lnTo>
                  <a:pt x="1218" y="1249"/>
                </a:lnTo>
                <a:lnTo>
                  <a:pt x="1218" y="1249"/>
                </a:lnTo>
                <a:lnTo>
                  <a:pt x="1218" y="1249"/>
                </a:lnTo>
                <a:lnTo>
                  <a:pt x="1219" y="1247"/>
                </a:lnTo>
                <a:lnTo>
                  <a:pt x="1219" y="1247"/>
                </a:lnTo>
                <a:lnTo>
                  <a:pt x="1219" y="1247"/>
                </a:lnTo>
                <a:lnTo>
                  <a:pt x="1219" y="1247"/>
                </a:lnTo>
                <a:lnTo>
                  <a:pt x="1219" y="1247"/>
                </a:lnTo>
                <a:lnTo>
                  <a:pt x="1221" y="1246"/>
                </a:lnTo>
                <a:lnTo>
                  <a:pt x="1221" y="1246"/>
                </a:lnTo>
                <a:lnTo>
                  <a:pt x="1221" y="1246"/>
                </a:lnTo>
                <a:lnTo>
                  <a:pt x="1221" y="1246"/>
                </a:lnTo>
                <a:lnTo>
                  <a:pt x="1222" y="1246"/>
                </a:lnTo>
                <a:lnTo>
                  <a:pt x="1222" y="1246"/>
                </a:lnTo>
                <a:lnTo>
                  <a:pt x="1222" y="1244"/>
                </a:lnTo>
                <a:lnTo>
                  <a:pt x="1222" y="1244"/>
                </a:lnTo>
                <a:lnTo>
                  <a:pt x="1222" y="1244"/>
                </a:lnTo>
                <a:lnTo>
                  <a:pt x="1223" y="1244"/>
                </a:lnTo>
                <a:lnTo>
                  <a:pt x="1223" y="1244"/>
                </a:lnTo>
                <a:lnTo>
                  <a:pt x="1223" y="1244"/>
                </a:lnTo>
                <a:lnTo>
                  <a:pt x="1223" y="1244"/>
                </a:lnTo>
                <a:lnTo>
                  <a:pt x="1225" y="1244"/>
                </a:lnTo>
                <a:lnTo>
                  <a:pt x="1225" y="1243"/>
                </a:lnTo>
                <a:lnTo>
                  <a:pt x="1225" y="1243"/>
                </a:lnTo>
                <a:lnTo>
                  <a:pt x="1225" y="1243"/>
                </a:lnTo>
                <a:lnTo>
                  <a:pt x="1226" y="1243"/>
                </a:lnTo>
                <a:lnTo>
                  <a:pt x="1226" y="1243"/>
                </a:lnTo>
                <a:lnTo>
                  <a:pt x="1226" y="1243"/>
                </a:lnTo>
                <a:lnTo>
                  <a:pt x="1226" y="1243"/>
                </a:lnTo>
                <a:lnTo>
                  <a:pt x="1226" y="1243"/>
                </a:lnTo>
                <a:lnTo>
                  <a:pt x="1228" y="1243"/>
                </a:lnTo>
                <a:lnTo>
                  <a:pt x="1228" y="1243"/>
                </a:lnTo>
                <a:lnTo>
                  <a:pt x="1228" y="1243"/>
                </a:lnTo>
                <a:lnTo>
                  <a:pt x="1228" y="1243"/>
                </a:lnTo>
                <a:lnTo>
                  <a:pt x="1229" y="1243"/>
                </a:lnTo>
                <a:lnTo>
                  <a:pt x="1229" y="1243"/>
                </a:lnTo>
                <a:lnTo>
                  <a:pt x="1229" y="1243"/>
                </a:lnTo>
                <a:lnTo>
                  <a:pt x="1229" y="1243"/>
                </a:lnTo>
                <a:lnTo>
                  <a:pt x="1229" y="1243"/>
                </a:lnTo>
                <a:lnTo>
                  <a:pt x="1231" y="1243"/>
                </a:lnTo>
                <a:lnTo>
                  <a:pt x="1231" y="1243"/>
                </a:lnTo>
                <a:lnTo>
                  <a:pt x="1231" y="1243"/>
                </a:lnTo>
                <a:lnTo>
                  <a:pt x="1231" y="1243"/>
                </a:lnTo>
                <a:lnTo>
                  <a:pt x="1232" y="1243"/>
                </a:lnTo>
                <a:lnTo>
                  <a:pt x="1232" y="1243"/>
                </a:lnTo>
                <a:lnTo>
                  <a:pt x="1232" y="1243"/>
                </a:lnTo>
                <a:lnTo>
                  <a:pt x="1232" y="1243"/>
                </a:lnTo>
                <a:lnTo>
                  <a:pt x="1233" y="1243"/>
                </a:lnTo>
                <a:lnTo>
                  <a:pt x="1233" y="1243"/>
                </a:lnTo>
                <a:lnTo>
                  <a:pt x="1233" y="1243"/>
                </a:lnTo>
                <a:lnTo>
                  <a:pt x="1233" y="1243"/>
                </a:lnTo>
                <a:lnTo>
                  <a:pt x="1233" y="1244"/>
                </a:lnTo>
                <a:lnTo>
                  <a:pt x="1235" y="1244"/>
                </a:lnTo>
                <a:lnTo>
                  <a:pt x="1235" y="1244"/>
                </a:lnTo>
                <a:lnTo>
                  <a:pt x="1235" y="1244"/>
                </a:lnTo>
                <a:lnTo>
                  <a:pt x="1235" y="1244"/>
                </a:lnTo>
                <a:lnTo>
                  <a:pt x="1236" y="1244"/>
                </a:lnTo>
                <a:lnTo>
                  <a:pt x="1236" y="1244"/>
                </a:lnTo>
                <a:lnTo>
                  <a:pt x="1236" y="1246"/>
                </a:lnTo>
                <a:lnTo>
                  <a:pt x="1236" y="1246"/>
                </a:lnTo>
                <a:lnTo>
                  <a:pt x="1236" y="1246"/>
                </a:lnTo>
                <a:lnTo>
                  <a:pt x="1238" y="1246"/>
                </a:lnTo>
                <a:lnTo>
                  <a:pt x="1238" y="1246"/>
                </a:lnTo>
                <a:lnTo>
                  <a:pt x="1238" y="1247"/>
                </a:lnTo>
                <a:lnTo>
                  <a:pt x="1238" y="1247"/>
                </a:lnTo>
                <a:lnTo>
                  <a:pt x="1239" y="1247"/>
                </a:lnTo>
                <a:lnTo>
                  <a:pt x="1239" y="1247"/>
                </a:lnTo>
                <a:lnTo>
                  <a:pt x="1239" y="1249"/>
                </a:lnTo>
                <a:lnTo>
                  <a:pt x="1239" y="1249"/>
                </a:lnTo>
                <a:lnTo>
                  <a:pt x="1240" y="1249"/>
                </a:lnTo>
                <a:lnTo>
                  <a:pt x="1240" y="1249"/>
                </a:lnTo>
                <a:lnTo>
                  <a:pt x="1240" y="1250"/>
                </a:lnTo>
                <a:lnTo>
                  <a:pt x="1240" y="1250"/>
                </a:lnTo>
                <a:lnTo>
                  <a:pt x="1240" y="1250"/>
                </a:lnTo>
                <a:lnTo>
                  <a:pt x="1242" y="1250"/>
                </a:lnTo>
                <a:lnTo>
                  <a:pt x="1242" y="1251"/>
                </a:lnTo>
                <a:lnTo>
                  <a:pt x="1242" y="1251"/>
                </a:lnTo>
                <a:lnTo>
                  <a:pt x="1242" y="1251"/>
                </a:lnTo>
                <a:lnTo>
                  <a:pt x="1243" y="1253"/>
                </a:lnTo>
                <a:lnTo>
                  <a:pt x="1243" y="1253"/>
                </a:lnTo>
                <a:lnTo>
                  <a:pt x="1243" y="1253"/>
                </a:lnTo>
                <a:lnTo>
                  <a:pt x="1243" y="1253"/>
                </a:lnTo>
                <a:lnTo>
                  <a:pt x="1243" y="1254"/>
                </a:lnTo>
                <a:lnTo>
                  <a:pt x="1245" y="1254"/>
                </a:lnTo>
                <a:lnTo>
                  <a:pt x="1245" y="1254"/>
                </a:lnTo>
                <a:lnTo>
                  <a:pt x="1245" y="1256"/>
                </a:lnTo>
                <a:lnTo>
                  <a:pt x="1245" y="1256"/>
                </a:lnTo>
                <a:lnTo>
                  <a:pt x="1246" y="1256"/>
                </a:lnTo>
                <a:lnTo>
                  <a:pt x="1246" y="1256"/>
                </a:lnTo>
                <a:lnTo>
                  <a:pt x="1246" y="1257"/>
                </a:lnTo>
                <a:lnTo>
                  <a:pt x="1246" y="1257"/>
                </a:lnTo>
                <a:lnTo>
                  <a:pt x="1246" y="1257"/>
                </a:lnTo>
                <a:lnTo>
                  <a:pt x="1248" y="1257"/>
                </a:lnTo>
                <a:lnTo>
                  <a:pt x="1248" y="1259"/>
                </a:lnTo>
                <a:lnTo>
                  <a:pt x="1248" y="1259"/>
                </a:lnTo>
                <a:lnTo>
                  <a:pt x="1248" y="1259"/>
                </a:lnTo>
                <a:lnTo>
                  <a:pt x="1249" y="1259"/>
                </a:lnTo>
                <a:lnTo>
                  <a:pt x="1249" y="1259"/>
                </a:lnTo>
                <a:lnTo>
                  <a:pt x="1249" y="1260"/>
                </a:lnTo>
                <a:lnTo>
                  <a:pt x="1249" y="1260"/>
                </a:lnTo>
                <a:lnTo>
                  <a:pt x="1250" y="1260"/>
                </a:lnTo>
                <a:lnTo>
                  <a:pt x="1250" y="1260"/>
                </a:lnTo>
                <a:lnTo>
                  <a:pt x="1250" y="1260"/>
                </a:lnTo>
                <a:lnTo>
                  <a:pt x="1250" y="1260"/>
                </a:lnTo>
                <a:lnTo>
                  <a:pt x="1250" y="1260"/>
                </a:lnTo>
                <a:lnTo>
                  <a:pt x="1252" y="1260"/>
                </a:lnTo>
                <a:lnTo>
                  <a:pt x="1252" y="1260"/>
                </a:lnTo>
                <a:lnTo>
                  <a:pt x="1252" y="1260"/>
                </a:lnTo>
                <a:lnTo>
                  <a:pt x="1252" y="1260"/>
                </a:lnTo>
                <a:lnTo>
                  <a:pt x="1253" y="1260"/>
                </a:lnTo>
                <a:lnTo>
                  <a:pt x="1253" y="1260"/>
                </a:lnTo>
                <a:lnTo>
                  <a:pt x="1253" y="1259"/>
                </a:lnTo>
                <a:lnTo>
                  <a:pt x="1253" y="1259"/>
                </a:lnTo>
                <a:lnTo>
                  <a:pt x="1253" y="1259"/>
                </a:lnTo>
                <a:lnTo>
                  <a:pt x="1255" y="1259"/>
                </a:lnTo>
                <a:lnTo>
                  <a:pt x="1255" y="1259"/>
                </a:lnTo>
                <a:lnTo>
                  <a:pt x="1255" y="1257"/>
                </a:lnTo>
                <a:lnTo>
                  <a:pt x="1255" y="1257"/>
                </a:lnTo>
                <a:lnTo>
                  <a:pt x="1256" y="1257"/>
                </a:lnTo>
                <a:lnTo>
                  <a:pt x="1256" y="1257"/>
                </a:lnTo>
                <a:lnTo>
                  <a:pt x="1256" y="1256"/>
                </a:lnTo>
                <a:lnTo>
                  <a:pt x="1256" y="1256"/>
                </a:lnTo>
                <a:lnTo>
                  <a:pt x="1257" y="1254"/>
                </a:lnTo>
                <a:lnTo>
                  <a:pt x="1257" y="1254"/>
                </a:lnTo>
                <a:lnTo>
                  <a:pt x="1257" y="1254"/>
                </a:lnTo>
                <a:lnTo>
                  <a:pt x="1257" y="1253"/>
                </a:lnTo>
                <a:lnTo>
                  <a:pt x="1257" y="1253"/>
                </a:lnTo>
                <a:lnTo>
                  <a:pt x="1259" y="1253"/>
                </a:lnTo>
                <a:lnTo>
                  <a:pt x="1259" y="1251"/>
                </a:lnTo>
                <a:lnTo>
                  <a:pt x="1259" y="1251"/>
                </a:lnTo>
                <a:lnTo>
                  <a:pt x="1259" y="1250"/>
                </a:lnTo>
                <a:lnTo>
                  <a:pt x="1260" y="1250"/>
                </a:lnTo>
                <a:lnTo>
                  <a:pt x="1260" y="1250"/>
                </a:lnTo>
                <a:lnTo>
                  <a:pt x="1260" y="1249"/>
                </a:lnTo>
                <a:lnTo>
                  <a:pt x="1260" y="1249"/>
                </a:lnTo>
                <a:lnTo>
                  <a:pt x="1260" y="1247"/>
                </a:lnTo>
                <a:lnTo>
                  <a:pt x="1262" y="1247"/>
                </a:lnTo>
                <a:lnTo>
                  <a:pt x="1262" y="1247"/>
                </a:lnTo>
                <a:lnTo>
                  <a:pt x="1262" y="1246"/>
                </a:lnTo>
                <a:lnTo>
                  <a:pt x="1262" y="1246"/>
                </a:lnTo>
                <a:lnTo>
                  <a:pt x="1263" y="1244"/>
                </a:lnTo>
                <a:lnTo>
                  <a:pt x="1263" y="1244"/>
                </a:lnTo>
                <a:lnTo>
                  <a:pt x="1263" y="1244"/>
                </a:lnTo>
                <a:lnTo>
                  <a:pt x="1263" y="1243"/>
                </a:lnTo>
                <a:lnTo>
                  <a:pt x="1265" y="1243"/>
                </a:lnTo>
                <a:lnTo>
                  <a:pt x="1265" y="1242"/>
                </a:lnTo>
                <a:lnTo>
                  <a:pt x="1265" y="1242"/>
                </a:lnTo>
                <a:lnTo>
                  <a:pt x="1265" y="1242"/>
                </a:lnTo>
                <a:lnTo>
                  <a:pt x="1265" y="1240"/>
                </a:lnTo>
                <a:lnTo>
                  <a:pt x="1266" y="1240"/>
                </a:lnTo>
                <a:lnTo>
                  <a:pt x="1266" y="1239"/>
                </a:lnTo>
                <a:lnTo>
                  <a:pt x="1266" y="1239"/>
                </a:lnTo>
                <a:lnTo>
                  <a:pt x="1266" y="1239"/>
                </a:lnTo>
                <a:lnTo>
                  <a:pt x="1267" y="1237"/>
                </a:lnTo>
                <a:lnTo>
                  <a:pt x="1267" y="1237"/>
                </a:lnTo>
                <a:lnTo>
                  <a:pt x="1267" y="1237"/>
                </a:lnTo>
                <a:lnTo>
                  <a:pt x="1267" y="1236"/>
                </a:lnTo>
                <a:lnTo>
                  <a:pt x="1267" y="1236"/>
                </a:lnTo>
                <a:lnTo>
                  <a:pt x="1269" y="1236"/>
                </a:lnTo>
                <a:lnTo>
                  <a:pt x="1269" y="1236"/>
                </a:lnTo>
                <a:lnTo>
                  <a:pt x="1269" y="1235"/>
                </a:lnTo>
                <a:lnTo>
                  <a:pt x="1269" y="1235"/>
                </a:lnTo>
                <a:lnTo>
                  <a:pt x="1270" y="1235"/>
                </a:lnTo>
                <a:lnTo>
                  <a:pt x="1270" y="1235"/>
                </a:lnTo>
                <a:lnTo>
                  <a:pt x="1270" y="1233"/>
                </a:lnTo>
                <a:lnTo>
                  <a:pt x="1270" y="1233"/>
                </a:lnTo>
                <a:lnTo>
                  <a:pt x="1272" y="1233"/>
                </a:lnTo>
                <a:lnTo>
                  <a:pt x="1272" y="1233"/>
                </a:lnTo>
                <a:lnTo>
                  <a:pt x="1272" y="1232"/>
                </a:lnTo>
                <a:lnTo>
                  <a:pt x="1272" y="1232"/>
                </a:lnTo>
                <a:lnTo>
                  <a:pt x="1272" y="1232"/>
                </a:lnTo>
                <a:lnTo>
                  <a:pt x="1273" y="1232"/>
                </a:lnTo>
                <a:lnTo>
                  <a:pt x="1273" y="1232"/>
                </a:lnTo>
                <a:lnTo>
                  <a:pt x="1273" y="1230"/>
                </a:lnTo>
                <a:lnTo>
                  <a:pt x="1273" y="1230"/>
                </a:lnTo>
                <a:lnTo>
                  <a:pt x="1274" y="1230"/>
                </a:lnTo>
                <a:lnTo>
                  <a:pt x="1274" y="1230"/>
                </a:lnTo>
                <a:lnTo>
                  <a:pt x="1274" y="1230"/>
                </a:lnTo>
                <a:lnTo>
                  <a:pt x="1274" y="1230"/>
                </a:lnTo>
                <a:lnTo>
                  <a:pt x="1274" y="1230"/>
                </a:lnTo>
                <a:lnTo>
                  <a:pt x="1276" y="1230"/>
                </a:lnTo>
                <a:lnTo>
                  <a:pt x="1276" y="1230"/>
                </a:lnTo>
                <a:lnTo>
                  <a:pt x="1276" y="1230"/>
                </a:lnTo>
                <a:lnTo>
                  <a:pt x="1276" y="1230"/>
                </a:lnTo>
                <a:lnTo>
                  <a:pt x="1277" y="1230"/>
                </a:lnTo>
                <a:lnTo>
                  <a:pt x="1277" y="1230"/>
                </a:lnTo>
                <a:lnTo>
                  <a:pt x="1277" y="1230"/>
                </a:lnTo>
                <a:lnTo>
                  <a:pt x="1277" y="1230"/>
                </a:lnTo>
                <a:lnTo>
                  <a:pt x="1277" y="1230"/>
                </a:lnTo>
                <a:lnTo>
                  <a:pt x="1279" y="1230"/>
                </a:lnTo>
                <a:lnTo>
                  <a:pt x="1279" y="1230"/>
                </a:lnTo>
                <a:lnTo>
                  <a:pt x="1279" y="1230"/>
                </a:lnTo>
                <a:lnTo>
                  <a:pt x="1279" y="1230"/>
                </a:lnTo>
                <a:lnTo>
                  <a:pt x="1280" y="1230"/>
                </a:lnTo>
                <a:lnTo>
                  <a:pt x="1280" y="1230"/>
                </a:lnTo>
                <a:lnTo>
                  <a:pt x="1280" y="1230"/>
                </a:lnTo>
                <a:lnTo>
                  <a:pt x="1280" y="1230"/>
                </a:lnTo>
                <a:lnTo>
                  <a:pt x="1282" y="1230"/>
                </a:lnTo>
                <a:lnTo>
                  <a:pt x="1282" y="1232"/>
                </a:lnTo>
                <a:lnTo>
                  <a:pt x="1282" y="1232"/>
                </a:lnTo>
                <a:lnTo>
                  <a:pt x="1282" y="1232"/>
                </a:lnTo>
                <a:lnTo>
                  <a:pt x="1282" y="1232"/>
                </a:lnTo>
                <a:lnTo>
                  <a:pt x="1283" y="1232"/>
                </a:lnTo>
                <a:lnTo>
                  <a:pt x="1283" y="1233"/>
                </a:lnTo>
                <a:lnTo>
                  <a:pt x="1283" y="1233"/>
                </a:lnTo>
                <a:lnTo>
                  <a:pt x="1283" y="1233"/>
                </a:lnTo>
                <a:lnTo>
                  <a:pt x="1284" y="1233"/>
                </a:lnTo>
                <a:lnTo>
                  <a:pt x="1284" y="1235"/>
                </a:lnTo>
                <a:lnTo>
                  <a:pt x="1284" y="1235"/>
                </a:lnTo>
                <a:lnTo>
                  <a:pt x="1284" y="1235"/>
                </a:lnTo>
                <a:lnTo>
                  <a:pt x="1284" y="1235"/>
                </a:lnTo>
                <a:lnTo>
                  <a:pt x="1286" y="1236"/>
                </a:lnTo>
                <a:lnTo>
                  <a:pt x="1286" y="1236"/>
                </a:lnTo>
                <a:lnTo>
                  <a:pt x="1286" y="1236"/>
                </a:lnTo>
                <a:lnTo>
                  <a:pt x="1286" y="1237"/>
                </a:lnTo>
                <a:lnTo>
                  <a:pt x="1287" y="1237"/>
                </a:lnTo>
                <a:lnTo>
                  <a:pt x="1287" y="1237"/>
                </a:lnTo>
                <a:lnTo>
                  <a:pt x="1287" y="1239"/>
                </a:lnTo>
                <a:lnTo>
                  <a:pt x="1287" y="1239"/>
                </a:lnTo>
                <a:lnTo>
                  <a:pt x="1289" y="1239"/>
                </a:lnTo>
                <a:lnTo>
                  <a:pt x="1289" y="1240"/>
                </a:lnTo>
                <a:lnTo>
                  <a:pt x="1289" y="1240"/>
                </a:lnTo>
                <a:lnTo>
                  <a:pt x="1289" y="1242"/>
                </a:lnTo>
                <a:lnTo>
                  <a:pt x="1289" y="1242"/>
                </a:lnTo>
                <a:lnTo>
                  <a:pt x="1290" y="1243"/>
                </a:lnTo>
                <a:lnTo>
                  <a:pt x="1290" y="1243"/>
                </a:lnTo>
                <a:lnTo>
                  <a:pt x="1290" y="1244"/>
                </a:lnTo>
                <a:lnTo>
                  <a:pt x="1290" y="1244"/>
                </a:lnTo>
                <a:lnTo>
                  <a:pt x="1291" y="1246"/>
                </a:lnTo>
                <a:lnTo>
                  <a:pt x="1291" y="1246"/>
                </a:lnTo>
                <a:lnTo>
                  <a:pt x="1291" y="1246"/>
                </a:lnTo>
                <a:lnTo>
                  <a:pt x="1291" y="1247"/>
                </a:lnTo>
                <a:lnTo>
                  <a:pt x="1291" y="1249"/>
                </a:lnTo>
                <a:lnTo>
                  <a:pt x="1293" y="1249"/>
                </a:lnTo>
                <a:lnTo>
                  <a:pt x="1293" y="1250"/>
                </a:lnTo>
                <a:lnTo>
                  <a:pt x="1293" y="1250"/>
                </a:lnTo>
                <a:lnTo>
                  <a:pt x="1293" y="1251"/>
                </a:lnTo>
                <a:lnTo>
                  <a:pt x="1294" y="1251"/>
                </a:lnTo>
                <a:lnTo>
                  <a:pt x="1294" y="1253"/>
                </a:lnTo>
                <a:lnTo>
                  <a:pt x="1294" y="1253"/>
                </a:lnTo>
                <a:lnTo>
                  <a:pt x="1294" y="1254"/>
                </a:lnTo>
                <a:lnTo>
                  <a:pt x="1296" y="1256"/>
                </a:lnTo>
                <a:lnTo>
                  <a:pt x="1296" y="1256"/>
                </a:lnTo>
                <a:lnTo>
                  <a:pt x="1296" y="1257"/>
                </a:lnTo>
                <a:lnTo>
                  <a:pt x="1296" y="1257"/>
                </a:lnTo>
                <a:lnTo>
                  <a:pt x="1296" y="1259"/>
                </a:lnTo>
                <a:lnTo>
                  <a:pt x="1297" y="1260"/>
                </a:lnTo>
                <a:lnTo>
                  <a:pt x="1297" y="1260"/>
                </a:lnTo>
                <a:lnTo>
                  <a:pt x="1297" y="1261"/>
                </a:lnTo>
                <a:lnTo>
                  <a:pt x="1297" y="1261"/>
                </a:lnTo>
                <a:lnTo>
                  <a:pt x="1299" y="1263"/>
                </a:lnTo>
                <a:lnTo>
                  <a:pt x="1299" y="1264"/>
                </a:lnTo>
                <a:lnTo>
                  <a:pt x="1299" y="1264"/>
                </a:lnTo>
                <a:lnTo>
                  <a:pt x="1299" y="1266"/>
                </a:lnTo>
                <a:lnTo>
                  <a:pt x="1299" y="1267"/>
                </a:lnTo>
                <a:lnTo>
                  <a:pt x="1300" y="1267"/>
                </a:lnTo>
                <a:lnTo>
                  <a:pt x="1300" y="1268"/>
                </a:lnTo>
                <a:lnTo>
                  <a:pt x="1300" y="1268"/>
                </a:lnTo>
                <a:lnTo>
                  <a:pt x="1300" y="1270"/>
                </a:lnTo>
                <a:lnTo>
                  <a:pt x="1301" y="1270"/>
                </a:lnTo>
                <a:lnTo>
                  <a:pt x="1301" y="1271"/>
                </a:lnTo>
                <a:lnTo>
                  <a:pt x="1301" y="1273"/>
                </a:lnTo>
                <a:lnTo>
                  <a:pt x="1301" y="1273"/>
                </a:lnTo>
                <a:lnTo>
                  <a:pt x="1303" y="1274"/>
                </a:lnTo>
                <a:lnTo>
                  <a:pt x="1303" y="1274"/>
                </a:lnTo>
                <a:lnTo>
                  <a:pt x="1303" y="1274"/>
                </a:lnTo>
                <a:lnTo>
                  <a:pt x="1303" y="1274"/>
                </a:lnTo>
                <a:lnTo>
                  <a:pt x="1303" y="1273"/>
                </a:lnTo>
                <a:lnTo>
                  <a:pt x="1304" y="1273"/>
                </a:lnTo>
                <a:lnTo>
                  <a:pt x="1304" y="1271"/>
                </a:lnTo>
                <a:lnTo>
                  <a:pt x="1304" y="1271"/>
                </a:lnTo>
                <a:lnTo>
                  <a:pt x="1304" y="1270"/>
                </a:lnTo>
                <a:lnTo>
                  <a:pt x="1306" y="1268"/>
                </a:lnTo>
                <a:lnTo>
                  <a:pt x="1306" y="1268"/>
                </a:lnTo>
                <a:lnTo>
                  <a:pt x="1306" y="1267"/>
                </a:lnTo>
                <a:lnTo>
                  <a:pt x="1306" y="1267"/>
                </a:lnTo>
                <a:lnTo>
                  <a:pt x="1307" y="1266"/>
                </a:lnTo>
                <a:lnTo>
                  <a:pt x="1307" y="1264"/>
                </a:lnTo>
                <a:lnTo>
                  <a:pt x="1307" y="1264"/>
                </a:lnTo>
                <a:lnTo>
                  <a:pt x="1307" y="1263"/>
                </a:lnTo>
                <a:lnTo>
                  <a:pt x="1307" y="1261"/>
                </a:lnTo>
                <a:lnTo>
                  <a:pt x="1308" y="1261"/>
                </a:lnTo>
                <a:lnTo>
                  <a:pt x="1308" y="1260"/>
                </a:lnTo>
                <a:lnTo>
                  <a:pt x="1308" y="1260"/>
                </a:lnTo>
                <a:lnTo>
                  <a:pt x="1308" y="1259"/>
                </a:lnTo>
                <a:lnTo>
                  <a:pt x="1310" y="1257"/>
                </a:lnTo>
                <a:lnTo>
                  <a:pt x="1310" y="1257"/>
                </a:lnTo>
                <a:lnTo>
                  <a:pt x="1310" y="1256"/>
                </a:lnTo>
                <a:lnTo>
                  <a:pt x="1310" y="1256"/>
                </a:lnTo>
                <a:lnTo>
                  <a:pt x="1311" y="1254"/>
                </a:lnTo>
                <a:lnTo>
                  <a:pt x="1311" y="1253"/>
                </a:lnTo>
                <a:lnTo>
                  <a:pt x="1311" y="1253"/>
                </a:lnTo>
                <a:lnTo>
                  <a:pt x="1311" y="1251"/>
                </a:lnTo>
                <a:lnTo>
                  <a:pt x="1311" y="1251"/>
                </a:lnTo>
                <a:lnTo>
                  <a:pt x="1313" y="1250"/>
                </a:lnTo>
                <a:lnTo>
                  <a:pt x="1313" y="1250"/>
                </a:lnTo>
                <a:lnTo>
                  <a:pt x="1313" y="1249"/>
                </a:lnTo>
                <a:lnTo>
                  <a:pt x="1313" y="1249"/>
                </a:lnTo>
                <a:lnTo>
                  <a:pt x="1314" y="1247"/>
                </a:lnTo>
                <a:lnTo>
                  <a:pt x="1314" y="1247"/>
                </a:lnTo>
                <a:lnTo>
                  <a:pt x="1314" y="1246"/>
                </a:lnTo>
                <a:lnTo>
                  <a:pt x="1314" y="1246"/>
                </a:lnTo>
                <a:lnTo>
                  <a:pt x="1314" y="1244"/>
                </a:lnTo>
                <a:lnTo>
                  <a:pt x="1316" y="1244"/>
                </a:lnTo>
                <a:lnTo>
                  <a:pt x="1316" y="1243"/>
                </a:lnTo>
                <a:lnTo>
                  <a:pt x="1316" y="1243"/>
                </a:lnTo>
                <a:lnTo>
                  <a:pt x="1316" y="1242"/>
                </a:lnTo>
                <a:lnTo>
                  <a:pt x="1317" y="1242"/>
                </a:lnTo>
                <a:lnTo>
                  <a:pt x="1317" y="1240"/>
                </a:lnTo>
                <a:lnTo>
                  <a:pt x="1317" y="1240"/>
                </a:lnTo>
                <a:lnTo>
                  <a:pt x="1317" y="1240"/>
                </a:lnTo>
                <a:lnTo>
                  <a:pt x="1318" y="1239"/>
                </a:lnTo>
                <a:lnTo>
                  <a:pt x="1318" y="1239"/>
                </a:lnTo>
                <a:lnTo>
                  <a:pt x="1318" y="1237"/>
                </a:lnTo>
                <a:lnTo>
                  <a:pt x="1318" y="1237"/>
                </a:lnTo>
                <a:lnTo>
                  <a:pt x="1318" y="1237"/>
                </a:lnTo>
                <a:lnTo>
                  <a:pt x="1320" y="1236"/>
                </a:lnTo>
                <a:lnTo>
                  <a:pt x="1320" y="1236"/>
                </a:lnTo>
                <a:lnTo>
                  <a:pt x="1320" y="1236"/>
                </a:lnTo>
                <a:lnTo>
                  <a:pt x="1320" y="1235"/>
                </a:lnTo>
                <a:lnTo>
                  <a:pt x="1321" y="1235"/>
                </a:lnTo>
                <a:lnTo>
                  <a:pt x="1321" y="1235"/>
                </a:lnTo>
                <a:lnTo>
                  <a:pt x="1321" y="1235"/>
                </a:lnTo>
                <a:lnTo>
                  <a:pt x="1321" y="1233"/>
                </a:lnTo>
                <a:lnTo>
                  <a:pt x="1321" y="1233"/>
                </a:lnTo>
                <a:lnTo>
                  <a:pt x="1323" y="1233"/>
                </a:lnTo>
                <a:lnTo>
                  <a:pt x="1323" y="1232"/>
                </a:lnTo>
                <a:lnTo>
                  <a:pt x="1323" y="1232"/>
                </a:lnTo>
                <a:lnTo>
                  <a:pt x="1323" y="1232"/>
                </a:lnTo>
                <a:lnTo>
                  <a:pt x="1324" y="1232"/>
                </a:lnTo>
                <a:lnTo>
                  <a:pt x="1324" y="1232"/>
                </a:lnTo>
                <a:lnTo>
                  <a:pt x="1324" y="1232"/>
                </a:lnTo>
                <a:lnTo>
                  <a:pt x="1324" y="1230"/>
                </a:lnTo>
                <a:lnTo>
                  <a:pt x="1324" y="1230"/>
                </a:lnTo>
                <a:lnTo>
                  <a:pt x="1325" y="1230"/>
                </a:lnTo>
                <a:lnTo>
                  <a:pt x="1325" y="1230"/>
                </a:lnTo>
                <a:lnTo>
                  <a:pt x="1325" y="1230"/>
                </a:lnTo>
                <a:lnTo>
                  <a:pt x="1325" y="1230"/>
                </a:lnTo>
                <a:lnTo>
                  <a:pt x="1327" y="1230"/>
                </a:lnTo>
                <a:lnTo>
                  <a:pt x="1327" y="1230"/>
                </a:lnTo>
                <a:lnTo>
                  <a:pt x="1327" y="1230"/>
                </a:lnTo>
                <a:lnTo>
                  <a:pt x="1327" y="1230"/>
                </a:lnTo>
                <a:lnTo>
                  <a:pt x="1328" y="1230"/>
                </a:lnTo>
                <a:lnTo>
                  <a:pt x="1328" y="1230"/>
                </a:lnTo>
                <a:lnTo>
                  <a:pt x="1328" y="1230"/>
                </a:lnTo>
                <a:lnTo>
                  <a:pt x="1328" y="1230"/>
                </a:lnTo>
                <a:lnTo>
                  <a:pt x="1328" y="1230"/>
                </a:lnTo>
                <a:lnTo>
                  <a:pt x="1330" y="1230"/>
                </a:lnTo>
                <a:lnTo>
                  <a:pt x="1330" y="1230"/>
                </a:lnTo>
                <a:lnTo>
                  <a:pt x="1330" y="1230"/>
                </a:lnTo>
                <a:lnTo>
                  <a:pt x="1330" y="1230"/>
                </a:lnTo>
                <a:lnTo>
                  <a:pt x="1331" y="1230"/>
                </a:lnTo>
                <a:lnTo>
                  <a:pt x="1331" y="1230"/>
                </a:lnTo>
                <a:lnTo>
                  <a:pt x="1331" y="1230"/>
                </a:lnTo>
                <a:lnTo>
                  <a:pt x="1331" y="1230"/>
                </a:lnTo>
                <a:lnTo>
                  <a:pt x="1331" y="1230"/>
                </a:lnTo>
                <a:lnTo>
                  <a:pt x="1332" y="1232"/>
                </a:lnTo>
                <a:lnTo>
                  <a:pt x="1332" y="1232"/>
                </a:lnTo>
                <a:lnTo>
                  <a:pt x="1332" y="1232"/>
                </a:lnTo>
                <a:lnTo>
                  <a:pt x="1332" y="1232"/>
                </a:lnTo>
                <a:lnTo>
                  <a:pt x="1334" y="1232"/>
                </a:lnTo>
                <a:lnTo>
                  <a:pt x="1334" y="1232"/>
                </a:lnTo>
                <a:lnTo>
                  <a:pt x="1334" y="1233"/>
                </a:lnTo>
                <a:lnTo>
                  <a:pt x="1334" y="1233"/>
                </a:lnTo>
                <a:lnTo>
                  <a:pt x="1335" y="1233"/>
                </a:lnTo>
                <a:lnTo>
                  <a:pt x="1335" y="1233"/>
                </a:lnTo>
                <a:lnTo>
                  <a:pt x="1335" y="1235"/>
                </a:lnTo>
                <a:lnTo>
                  <a:pt x="1335" y="1235"/>
                </a:lnTo>
                <a:lnTo>
                  <a:pt x="1335" y="1235"/>
                </a:lnTo>
                <a:lnTo>
                  <a:pt x="1337" y="1236"/>
                </a:lnTo>
                <a:lnTo>
                  <a:pt x="1337" y="1236"/>
                </a:lnTo>
                <a:lnTo>
                  <a:pt x="1337" y="1236"/>
                </a:lnTo>
                <a:lnTo>
                  <a:pt x="1337" y="1236"/>
                </a:lnTo>
                <a:lnTo>
                  <a:pt x="1338" y="1237"/>
                </a:lnTo>
                <a:lnTo>
                  <a:pt x="1338" y="1237"/>
                </a:lnTo>
                <a:lnTo>
                  <a:pt x="1338" y="1237"/>
                </a:lnTo>
                <a:lnTo>
                  <a:pt x="1338" y="1239"/>
                </a:lnTo>
                <a:lnTo>
                  <a:pt x="1338" y="1239"/>
                </a:lnTo>
                <a:lnTo>
                  <a:pt x="1340" y="1240"/>
                </a:lnTo>
                <a:lnTo>
                  <a:pt x="1340" y="1240"/>
                </a:lnTo>
                <a:lnTo>
                  <a:pt x="1340" y="1240"/>
                </a:lnTo>
                <a:lnTo>
                  <a:pt x="1340" y="1242"/>
                </a:lnTo>
                <a:lnTo>
                  <a:pt x="1341" y="1242"/>
                </a:lnTo>
                <a:lnTo>
                  <a:pt x="1341" y="1243"/>
                </a:lnTo>
                <a:lnTo>
                  <a:pt x="1341" y="1243"/>
                </a:lnTo>
                <a:lnTo>
                  <a:pt x="1341" y="1243"/>
                </a:lnTo>
                <a:lnTo>
                  <a:pt x="1342" y="1244"/>
                </a:lnTo>
                <a:lnTo>
                  <a:pt x="1342" y="1244"/>
                </a:lnTo>
                <a:lnTo>
                  <a:pt x="1342" y="1246"/>
                </a:lnTo>
                <a:lnTo>
                  <a:pt x="1342" y="1246"/>
                </a:lnTo>
                <a:lnTo>
                  <a:pt x="1342" y="1246"/>
                </a:lnTo>
                <a:lnTo>
                  <a:pt x="1344" y="1247"/>
                </a:lnTo>
                <a:lnTo>
                  <a:pt x="1344" y="1247"/>
                </a:lnTo>
                <a:lnTo>
                  <a:pt x="1344" y="1249"/>
                </a:lnTo>
                <a:lnTo>
                  <a:pt x="1344" y="1249"/>
                </a:lnTo>
                <a:lnTo>
                  <a:pt x="1345" y="1250"/>
                </a:lnTo>
                <a:lnTo>
                  <a:pt x="1345" y="1250"/>
                </a:lnTo>
                <a:lnTo>
                  <a:pt x="1345" y="1251"/>
                </a:lnTo>
                <a:lnTo>
                  <a:pt x="1345" y="1251"/>
                </a:lnTo>
                <a:lnTo>
                  <a:pt x="1345" y="1251"/>
                </a:lnTo>
                <a:lnTo>
                  <a:pt x="1347" y="1253"/>
                </a:lnTo>
                <a:lnTo>
                  <a:pt x="1347" y="1253"/>
                </a:lnTo>
                <a:lnTo>
                  <a:pt x="1347" y="1254"/>
                </a:lnTo>
                <a:lnTo>
                  <a:pt x="1347" y="1254"/>
                </a:lnTo>
                <a:lnTo>
                  <a:pt x="1348" y="1256"/>
                </a:lnTo>
                <a:lnTo>
                  <a:pt x="1348" y="1256"/>
                </a:lnTo>
                <a:lnTo>
                  <a:pt x="1348" y="1256"/>
                </a:lnTo>
                <a:lnTo>
                  <a:pt x="1348" y="1257"/>
                </a:lnTo>
                <a:lnTo>
                  <a:pt x="1349" y="1257"/>
                </a:lnTo>
                <a:lnTo>
                  <a:pt x="1349" y="1259"/>
                </a:lnTo>
                <a:lnTo>
                  <a:pt x="1349" y="1259"/>
                </a:lnTo>
                <a:lnTo>
                  <a:pt x="1349" y="1259"/>
                </a:lnTo>
                <a:lnTo>
                  <a:pt x="1349" y="1260"/>
                </a:lnTo>
                <a:lnTo>
                  <a:pt x="1351" y="1260"/>
                </a:lnTo>
                <a:lnTo>
                  <a:pt x="1351" y="1260"/>
                </a:lnTo>
                <a:lnTo>
                  <a:pt x="1351" y="1260"/>
                </a:lnTo>
                <a:lnTo>
                  <a:pt x="1351" y="1261"/>
                </a:lnTo>
                <a:lnTo>
                  <a:pt x="1352" y="1261"/>
                </a:lnTo>
                <a:lnTo>
                  <a:pt x="1352" y="1261"/>
                </a:lnTo>
                <a:lnTo>
                  <a:pt x="1352" y="1261"/>
                </a:lnTo>
                <a:lnTo>
                  <a:pt x="1352" y="1261"/>
                </a:lnTo>
                <a:lnTo>
                  <a:pt x="1352" y="1261"/>
                </a:lnTo>
                <a:lnTo>
                  <a:pt x="1354" y="1261"/>
                </a:lnTo>
                <a:lnTo>
                  <a:pt x="1354" y="1261"/>
                </a:lnTo>
                <a:lnTo>
                  <a:pt x="1354" y="1261"/>
                </a:lnTo>
                <a:lnTo>
                  <a:pt x="1354" y="1261"/>
                </a:lnTo>
                <a:lnTo>
                  <a:pt x="1355" y="1261"/>
                </a:lnTo>
                <a:lnTo>
                  <a:pt x="1355" y="1261"/>
                </a:lnTo>
                <a:lnTo>
                  <a:pt x="1355" y="1261"/>
                </a:lnTo>
                <a:lnTo>
                  <a:pt x="1355" y="1260"/>
                </a:lnTo>
                <a:lnTo>
                  <a:pt x="1355" y="1260"/>
                </a:lnTo>
                <a:lnTo>
                  <a:pt x="1357" y="1260"/>
                </a:lnTo>
                <a:lnTo>
                  <a:pt x="1357" y="1260"/>
                </a:lnTo>
                <a:lnTo>
                  <a:pt x="1357" y="1259"/>
                </a:lnTo>
                <a:lnTo>
                  <a:pt x="1357" y="1259"/>
                </a:lnTo>
                <a:lnTo>
                  <a:pt x="1358" y="1259"/>
                </a:lnTo>
                <a:lnTo>
                  <a:pt x="1358" y="1257"/>
                </a:lnTo>
                <a:lnTo>
                  <a:pt x="1358" y="1257"/>
                </a:lnTo>
                <a:lnTo>
                  <a:pt x="1358" y="1256"/>
                </a:lnTo>
                <a:lnTo>
                  <a:pt x="1359" y="1256"/>
                </a:lnTo>
                <a:lnTo>
                  <a:pt x="1359" y="1256"/>
                </a:lnTo>
                <a:lnTo>
                  <a:pt x="1359" y="1254"/>
                </a:lnTo>
                <a:lnTo>
                  <a:pt x="1359" y="1254"/>
                </a:lnTo>
                <a:lnTo>
                  <a:pt x="1359" y="1253"/>
                </a:lnTo>
                <a:lnTo>
                  <a:pt x="1361" y="1253"/>
                </a:lnTo>
                <a:lnTo>
                  <a:pt x="1361" y="1253"/>
                </a:lnTo>
                <a:lnTo>
                  <a:pt x="1361" y="1251"/>
                </a:lnTo>
                <a:lnTo>
                  <a:pt x="1361" y="1251"/>
                </a:lnTo>
                <a:lnTo>
                  <a:pt x="1362" y="1250"/>
                </a:lnTo>
                <a:lnTo>
                  <a:pt x="1362" y="1250"/>
                </a:lnTo>
                <a:lnTo>
                  <a:pt x="1362" y="1250"/>
                </a:lnTo>
                <a:lnTo>
                  <a:pt x="1362" y="1249"/>
                </a:lnTo>
                <a:lnTo>
                  <a:pt x="1362" y="1249"/>
                </a:lnTo>
                <a:lnTo>
                  <a:pt x="1364" y="1247"/>
                </a:lnTo>
                <a:lnTo>
                  <a:pt x="1364" y="1247"/>
                </a:lnTo>
                <a:lnTo>
                  <a:pt x="1364" y="1246"/>
                </a:lnTo>
                <a:lnTo>
                  <a:pt x="1364" y="1246"/>
                </a:lnTo>
                <a:lnTo>
                  <a:pt x="1365" y="1246"/>
                </a:lnTo>
                <a:lnTo>
                  <a:pt x="1365" y="1244"/>
                </a:lnTo>
                <a:lnTo>
                  <a:pt x="1365" y="1244"/>
                </a:lnTo>
                <a:lnTo>
                  <a:pt x="1365" y="1243"/>
                </a:lnTo>
                <a:lnTo>
                  <a:pt x="1366" y="1243"/>
                </a:lnTo>
                <a:lnTo>
                  <a:pt x="1366" y="1243"/>
                </a:lnTo>
                <a:lnTo>
                  <a:pt x="1366" y="1242"/>
                </a:lnTo>
                <a:lnTo>
                  <a:pt x="1366" y="1242"/>
                </a:lnTo>
                <a:lnTo>
                  <a:pt x="1366" y="1240"/>
                </a:lnTo>
                <a:lnTo>
                  <a:pt x="1368" y="1240"/>
                </a:lnTo>
                <a:lnTo>
                  <a:pt x="1368" y="1240"/>
                </a:lnTo>
                <a:lnTo>
                  <a:pt x="1368" y="1239"/>
                </a:lnTo>
                <a:lnTo>
                  <a:pt x="1368" y="1239"/>
                </a:lnTo>
                <a:lnTo>
                  <a:pt x="1369" y="1239"/>
                </a:lnTo>
                <a:lnTo>
                  <a:pt x="1369" y="1237"/>
                </a:lnTo>
                <a:lnTo>
                  <a:pt x="1369" y="1237"/>
                </a:lnTo>
                <a:lnTo>
                  <a:pt x="1369" y="1237"/>
                </a:lnTo>
                <a:lnTo>
                  <a:pt x="1369" y="1236"/>
                </a:lnTo>
                <a:lnTo>
                  <a:pt x="1371" y="1236"/>
                </a:lnTo>
                <a:lnTo>
                  <a:pt x="1371" y="1236"/>
                </a:lnTo>
                <a:lnTo>
                  <a:pt x="1371" y="1236"/>
                </a:lnTo>
                <a:lnTo>
                  <a:pt x="1371" y="1235"/>
                </a:lnTo>
                <a:lnTo>
                  <a:pt x="1372" y="1235"/>
                </a:lnTo>
                <a:lnTo>
                  <a:pt x="1372" y="1235"/>
                </a:lnTo>
                <a:lnTo>
                  <a:pt x="1372" y="1235"/>
                </a:lnTo>
                <a:lnTo>
                  <a:pt x="1372" y="1233"/>
                </a:lnTo>
                <a:lnTo>
                  <a:pt x="1374" y="1233"/>
                </a:lnTo>
                <a:lnTo>
                  <a:pt x="1374" y="1233"/>
                </a:lnTo>
                <a:lnTo>
                  <a:pt x="1374" y="1233"/>
                </a:lnTo>
                <a:lnTo>
                  <a:pt x="1374" y="1232"/>
                </a:lnTo>
                <a:lnTo>
                  <a:pt x="1374" y="1232"/>
                </a:lnTo>
                <a:lnTo>
                  <a:pt x="1375" y="1232"/>
                </a:lnTo>
                <a:lnTo>
                  <a:pt x="1375" y="1232"/>
                </a:lnTo>
                <a:lnTo>
                  <a:pt x="1375" y="1232"/>
                </a:lnTo>
                <a:lnTo>
                  <a:pt x="1375" y="1232"/>
                </a:lnTo>
                <a:lnTo>
                  <a:pt x="1376" y="1230"/>
                </a:lnTo>
                <a:lnTo>
                  <a:pt x="1376" y="1230"/>
                </a:lnTo>
                <a:lnTo>
                  <a:pt x="1376" y="1230"/>
                </a:lnTo>
                <a:lnTo>
                  <a:pt x="1376" y="1230"/>
                </a:lnTo>
                <a:lnTo>
                  <a:pt x="1376" y="1230"/>
                </a:lnTo>
                <a:lnTo>
                  <a:pt x="1378" y="1230"/>
                </a:lnTo>
                <a:lnTo>
                  <a:pt x="1378" y="1230"/>
                </a:lnTo>
                <a:lnTo>
                  <a:pt x="1378" y="1230"/>
                </a:lnTo>
                <a:lnTo>
                  <a:pt x="1378" y="1230"/>
                </a:lnTo>
                <a:lnTo>
                  <a:pt x="1379" y="1230"/>
                </a:lnTo>
                <a:lnTo>
                  <a:pt x="1379" y="1229"/>
                </a:lnTo>
                <a:lnTo>
                  <a:pt x="1379" y="1229"/>
                </a:lnTo>
                <a:lnTo>
                  <a:pt x="1379" y="1229"/>
                </a:lnTo>
                <a:lnTo>
                  <a:pt x="1381" y="1229"/>
                </a:lnTo>
                <a:lnTo>
                  <a:pt x="1381" y="1229"/>
                </a:lnTo>
                <a:lnTo>
                  <a:pt x="1381" y="1229"/>
                </a:lnTo>
                <a:lnTo>
                  <a:pt x="1381" y="1229"/>
                </a:lnTo>
                <a:lnTo>
                  <a:pt x="1381" y="1229"/>
                </a:lnTo>
                <a:lnTo>
                  <a:pt x="1382" y="1229"/>
                </a:lnTo>
                <a:lnTo>
                  <a:pt x="1382" y="1229"/>
                </a:lnTo>
                <a:lnTo>
                  <a:pt x="1382" y="1229"/>
                </a:lnTo>
                <a:lnTo>
                  <a:pt x="1382" y="1229"/>
                </a:lnTo>
                <a:lnTo>
                  <a:pt x="1383" y="1229"/>
                </a:lnTo>
                <a:lnTo>
                  <a:pt x="1383" y="1229"/>
                </a:lnTo>
                <a:lnTo>
                  <a:pt x="1383" y="1229"/>
                </a:lnTo>
                <a:lnTo>
                  <a:pt x="1383" y="1229"/>
                </a:lnTo>
                <a:lnTo>
                  <a:pt x="1383" y="1230"/>
                </a:lnTo>
                <a:lnTo>
                  <a:pt x="1385" y="1230"/>
                </a:lnTo>
                <a:lnTo>
                  <a:pt x="1385" y="1230"/>
                </a:lnTo>
                <a:lnTo>
                  <a:pt x="1385" y="1230"/>
                </a:lnTo>
                <a:lnTo>
                  <a:pt x="1385" y="1230"/>
                </a:lnTo>
                <a:lnTo>
                  <a:pt x="1386" y="1230"/>
                </a:lnTo>
                <a:lnTo>
                  <a:pt x="1386" y="1230"/>
                </a:lnTo>
                <a:lnTo>
                  <a:pt x="1386" y="1230"/>
                </a:lnTo>
                <a:lnTo>
                  <a:pt x="1386" y="1230"/>
                </a:lnTo>
                <a:lnTo>
                  <a:pt x="1386" y="1230"/>
                </a:lnTo>
                <a:lnTo>
                  <a:pt x="1388" y="1230"/>
                </a:lnTo>
                <a:lnTo>
                  <a:pt x="1388" y="1232"/>
                </a:lnTo>
                <a:lnTo>
                  <a:pt x="1388" y="1232"/>
                </a:lnTo>
                <a:lnTo>
                  <a:pt x="1388" y="1232"/>
                </a:lnTo>
                <a:lnTo>
                  <a:pt x="1389" y="1232"/>
                </a:lnTo>
                <a:lnTo>
                  <a:pt x="1389" y="1232"/>
                </a:lnTo>
                <a:lnTo>
                  <a:pt x="1389" y="1232"/>
                </a:lnTo>
                <a:lnTo>
                  <a:pt x="1389" y="1232"/>
                </a:lnTo>
                <a:lnTo>
                  <a:pt x="1391" y="1233"/>
                </a:lnTo>
                <a:lnTo>
                  <a:pt x="1391" y="1233"/>
                </a:lnTo>
                <a:lnTo>
                  <a:pt x="1391" y="1233"/>
                </a:lnTo>
                <a:lnTo>
                  <a:pt x="1391" y="1233"/>
                </a:lnTo>
                <a:lnTo>
                  <a:pt x="1391" y="1233"/>
                </a:lnTo>
                <a:lnTo>
                  <a:pt x="1392" y="1235"/>
                </a:lnTo>
                <a:lnTo>
                  <a:pt x="1392" y="1235"/>
                </a:lnTo>
                <a:lnTo>
                  <a:pt x="1392" y="1235"/>
                </a:lnTo>
                <a:lnTo>
                  <a:pt x="1392" y="1235"/>
                </a:lnTo>
                <a:lnTo>
                  <a:pt x="1393" y="1235"/>
                </a:lnTo>
                <a:lnTo>
                  <a:pt x="1393" y="1235"/>
                </a:lnTo>
                <a:lnTo>
                  <a:pt x="1393" y="1236"/>
                </a:lnTo>
                <a:lnTo>
                  <a:pt x="1393" y="1236"/>
                </a:lnTo>
                <a:lnTo>
                  <a:pt x="1393" y="1236"/>
                </a:lnTo>
                <a:lnTo>
                  <a:pt x="1395" y="1236"/>
                </a:lnTo>
                <a:lnTo>
                  <a:pt x="1395" y="1236"/>
                </a:lnTo>
                <a:lnTo>
                  <a:pt x="1395" y="1237"/>
                </a:lnTo>
                <a:lnTo>
                  <a:pt x="1395" y="1237"/>
                </a:lnTo>
                <a:lnTo>
                  <a:pt x="1396" y="1237"/>
                </a:lnTo>
                <a:lnTo>
                  <a:pt x="1396" y="1237"/>
                </a:lnTo>
                <a:lnTo>
                  <a:pt x="1396" y="1237"/>
                </a:lnTo>
                <a:lnTo>
                  <a:pt x="1396" y="1239"/>
                </a:lnTo>
                <a:lnTo>
                  <a:pt x="1398" y="1239"/>
                </a:lnTo>
                <a:lnTo>
                  <a:pt x="1398" y="1239"/>
                </a:lnTo>
                <a:lnTo>
                  <a:pt x="1398" y="1239"/>
                </a:lnTo>
                <a:lnTo>
                  <a:pt x="1398" y="1239"/>
                </a:lnTo>
                <a:lnTo>
                  <a:pt x="1398" y="1239"/>
                </a:lnTo>
                <a:lnTo>
                  <a:pt x="1399" y="1240"/>
                </a:lnTo>
                <a:lnTo>
                  <a:pt x="1399" y="1240"/>
                </a:lnTo>
                <a:lnTo>
                  <a:pt x="1399" y="1240"/>
                </a:lnTo>
                <a:lnTo>
                  <a:pt x="1399" y="1240"/>
                </a:lnTo>
                <a:lnTo>
                  <a:pt x="1400" y="1240"/>
                </a:lnTo>
                <a:lnTo>
                  <a:pt x="1400" y="1242"/>
                </a:lnTo>
                <a:lnTo>
                  <a:pt x="1400" y="1242"/>
                </a:lnTo>
                <a:lnTo>
                  <a:pt x="1400" y="1242"/>
                </a:lnTo>
                <a:lnTo>
                  <a:pt x="1400" y="1242"/>
                </a:lnTo>
                <a:lnTo>
                  <a:pt x="1402" y="1242"/>
                </a:lnTo>
                <a:lnTo>
                  <a:pt x="1402" y="1242"/>
                </a:lnTo>
                <a:lnTo>
                  <a:pt x="1402" y="1243"/>
                </a:lnTo>
                <a:lnTo>
                  <a:pt x="1402" y="1243"/>
                </a:lnTo>
                <a:lnTo>
                  <a:pt x="1403" y="1243"/>
                </a:lnTo>
                <a:lnTo>
                  <a:pt x="1403" y="1243"/>
                </a:lnTo>
                <a:lnTo>
                  <a:pt x="1403" y="1243"/>
                </a:lnTo>
                <a:lnTo>
                  <a:pt x="1403" y="1243"/>
                </a:lnTo>
                <a:lnTo>
                  <a:pt x="1405" y="1243"/>
                </a:lnTo>
                <a:lnTo>
                  <a:pt x="1405" y="1244"/>
                </a:lnTo>
                <a:lnTo>
                  <a:pt x="1405" y="1244"/>
                </a:lnTo>
                <a:lnTo>
                  <a:pt x="1405" y="1244"/>
                </a:lnTo>
                <a:lnTo>
                  <a:pt x="1405" y="1244"/>
                </a:lnTo>
                <a:lnTo>
                  <a:pt x="1406" y="1244"/>
                </a:lnTo>
                <a:lnTo>
                  <a:pt x="1406" y="1244"/>
                </a:lnTo>
                <a:lnTo>
                  <a:pt x="1406" y="1244"/>
                </a:lnTo>
                <a:lnTo>
                  <a:pt x="1406" y="1244"/>
                </a:lnTo>
                <a:lnTo>
                  <a:pt x="1408" y="1244"/>
                </a:lnTo>
                <a:lnTo>
                  <a:pt x="1408" y="1244"/>
                </a:lnTo>
                <a:lnTo>
                  <a:pt x="1408" y="1246"/>
                </a:lnTo>
                <a:lnTo>
                  <a:pt x="1408" y="1246"/>
                </a:lnTo>
                <a:lnTo>
                  <a:pt x="1408" y="1246"/>
                </a:lnTo>
                <a:lnTo>
                  <a:pt x="1409" y="1246"/>
                </a:lnTo>
                <a:lnTo>
                  <a:pt x="1409" y="1246"/>
                </a:lnTo>
                <a:lnTo>
                  <a:pt x="1409" y="1246"/>
                </a:lnTo>
                <a:lnTo>
                  <a:pt x="1409" y="1246"/>
                </a:lnTo>
                <a:lnTo>
                  <a:pt x="1410" y="1246"/>
                </a:lnTo>
                <a:lnTo>
                  <a:pt x="1410" y="1246"/>
                </a:lnTo>
                <a:lnTo>
                  <a:pt x="1410" y="1246"/>
                </a:lnTo>
                <a:lnTo>
                  <a:pt x="1410" y="1246"/>
                </a:lnTo>
                <a:lnTo>
                  <a:pt x="1412" y="1246"/>
                </a:lnTo>
                <a:lnTo>
                  <a:pt x="1412" y="1246"/>
                </a:lnTo>
                <a:lnTo>
                  <a:pt x="1412" y="1246"/>
                </a:lnTo>
                <a:lnTo>
                  <a:pt x="1412" y="1246"/>
                </a:lnTo>
                <a:lnTo>
                  <a:pt x="1412" y="1246"/>
                </a:lnTo>
                <a:lnTo>
                  <a:pt x="1413" y="1246"/>
                </a:lnTo>
                <a:lnTo>
                  <a:pt x="1413" y="1246"/>
                </a:lnTo>
                <a:lnTo>
                  <a:pt x="1413" y="1246"/>
                </a:lnTo>
                <a:lnTo>
                  <a:pt x="1413" y="1246"/>
                </a:lnTo>
                <a:lnTo>
                  <a:pt x="1415" y="1246"/>
                </a:lnTo>
                <a:lnTo>
                  <a:pt x="1415" y="1246"/>
                </a:lnTo>
                <a:lnTo>
                  <a:pt x="1415" y="1246"/>
                </a:lnTo>
                <a:lnTo>
                  <a:pt x="1415" y="1246"/>
                </a:lnTo>
                <a:lnTo>
                  <a:pt x="1415" y="1246"/>
                </a:lnTo>
                <a:lnTo>
                  <a:pt x="1416" y="1246"/>
                </a:lnTo>
                <a:lnTo>
                  <a:pt x="1416" y="1246"/>
                </a:lnTo>
                <a:lnTo>
                  <a:pt x="1416" y="1246"/>
                </a:lnTo>
                <a:lnTo>
                  <a:pt x="1416" y="1246"/>
                </a:lnTo>
                <a:lnTo>
                  <a:pt x="1417" y="1246"/>
                </a:lnTo>
                <a:lnTo>
                  <a:pt x="1417" y="1246"/>
                </a:lnTo>
                <a:lnTo>
                  <a:pt x="1417" y="1246"/>
                </a:lnTo>
                <a:lnTo>
                  <a:pt x="1417" y="1246"/>
                </a:lnTo>
                <a:lnTo>
                  <a:pt x="1417" y="1246"/>
                </a:lnTo>
                <a:lnTo>
                  <a:pt x="1419" y="1246"/>
                </a:lnTo>
                <a:lnTo>
                  <a:pt x="1419" y="1246"/>
                </a:lnTo>
                <a:lnTo>
                  <a:pt x="1419" y="1246"/>
                </a:lnTo>
                <a:lnTo>
                  <a:pt x="1419" y="1246"/>
                </a:lnTo>
                <a:lnTo>
                  <a:pt x="1420" y="1246"/>
                </a:lnTo>
                <a:lnTo>
                  <a:pt x="1420" y="1246"/>
                </a:lnTo>
                <a:lnTo>
                  <a:pt x="1420" y="1246"/>
                </a:lnTo>
                <a:lnTo>
                  <a:pt x="1420" y="1246"/>
                </a:lnTo>
                <a:lnTo>
                  <a:pt x="1422" y="1246"/>
                </a:lnTo>
                <a:lnTo>
                  <a:pt x="1422" y="1246"/>
                </a:lnTo>
                <a:lnTo>
                  <a:pt x="1422" y="1246"/>
                </a:lnTo>
                <a:lnTo>
                  <a:pt x="1422" y="1246"/>
                </a:lnTo>
                <a:lnTo>
                  <a:pt x="1422" y="1246"/>
                </a:lnTo>
                <a:lnTo>
                  <a:pt x="1423" y="1246"/>
                </a:lnTo>
                <a:lnTo>
                  <a:pt x="1423" y="1246"/>
                </a:lnTo>
                <a:lnTo>
                  <a:pt x="1423" y="1246"/>
                </a:lnTo>
                <a:lnTo>
                  <a:pt x="1423" y="1246"/>
                </a:lnTo>
                <a:lnTo>
                  <a:pt x="1425" y="1246"/>
                </a:lnTo>
                <a:lnTo>
                  <a:pt x="1425" y="1246"/>
                </a:lnTo>
                <a:lnTo>
                  <a:pt x="1425" y="1246"/>
                </a:lnTo>
                <a:lnTo>
                  <a:pt x="1425" y="1246"/>
                </a:lnTo>
                <a:lnTo>
                  <a:pt x="1425" y="1246"/>
                </a:lnTo>
                <a:lnTo>
                  <a:pt x="1426" y="1246"/>
                </a:lnTo>
                <a:lnTo>
                  <a:pt x="1426" y="1246"/>
                </a:lnTo>
                <a:lnTo>
                  <a:pt x="1426" y="1246"/>
                </a:lnTo>
                <a:lnTo>
                  <a:pt x="1426" y="1246"/>
                </a:lnTo>
                <a:lnTo>
                  <a:pt x="1427" y="1246"/>
                </a:lnTo>
                <a:lnTo>
                  <a:pt x="1427" y="1246"/>
                </a:lnTo>
                <a:lnTo>
                  <a:pt x="1427" y="1246"/>
                </a:lnTo>
                <a:lnTo>
                  <a:pt x="1427" y="1246"/>
                </a:lnTo>
                <a:lnTo>
                  <a:pt x="1429" y="1246"/>
                </a:lnTo>
                <a:lnTo>
                  <a:pt x="1429" y="1246"/>
                </a:lnTo>
                <a:lnTo>
                  <a:pt x="1429" y="1246"/>
                </a:lnTo>
                <a:lnTo>
                  <a:pt x="1429" y="1247"/>
                </a:lnTo>
                <a:lnTo>
                  <a:pt x="1429" y="1247"/>
                </a:lnTo>
                <a:lnTo>
                  <a:pt x="1430" y="1247"/>
                </a:lnTo>
                <a:lnTo>
                  <a:pt x="1430" y="1247"/>
                </a:lnTo>
                <a:lnTo>
                  <a:pt x="1430" y="1247"/>
                </a:lnTo>
                <a:lnTo>
                  <a:pt x="1430" y="1247"/>
                </a:lnTo>
                <a:lnTo>
                  <a:pt x="1432" y="1247"/>
                </a:lnTo>
                <a:lnTo>
                  <a:pt x="1432" y="1247"/>
                </a:lnTo>
                <a:lnTo>
                  <a:pt x="1432" y="1247"/>
                </a:lnTo>
                <a:lnTo>
                  <a:pt x="1432" y="1247"/>
                </a:lnTo>
                <a:lnTo>
                  <a:pt x="1432" y="1247"/>
                </a:lnTo>
                <a:lnTo>
                  <a:pt x="1433" y="1247"/>
                </a:lnTo>
                <a:lnTo>
                  <a:pt x="1433" y="1247"/>
                </a:lnTo>
                <a:lnTo>
                  <a:pt x="1433" y="1247"/>
                </a:lnTo>
                <a:lnTo>
                  <a:pt x="1433" y="1247"/>
                </a:lnTo>
                <a:lnTo>
                  <a:pt x="1434" y="1249"/>
                </a:lnTo>
                <a:lnTo>
                  <a:pt x="1434" y="1249"/>
                </a:lnTo>
                <a:lnTo>
                  <a:pt x="1434" y="1249"/>
                </a:lnTo>
                <a:lnTo>
                  <a:pt x="1434" y="1249"/>
                </a:lnTo>
                <a:lnTo>
                  <a:pt x="1436" y="1249"/>
                </a:lnTo>
                <a:lnTo>
                  <a:pt x="1436" y="1249"/>
                </a:lnTo>
                <a:lnTo>
                  <a:pt x="1436" y="1249"/>
                </a:lnTo>
                <a:lnTo>
                  <a:pt x="1436" y="1249"/>
                </a:lnTo>
                <a:lnTo>
                  <a:pt x="1436" y="1249"/>
                </a:lnTo>
                <a:lnTo>
                  <a:pt x="1437" y="1249"/>
                </a:lnTo>
                <a:lnTo>
                  <a:pt x="1437" y="1250"/>
                </a:lnTo>
                <a:lnTo>
                  <a:pt x="1437" y="1250"/>
                </a:lnTo>
                <a:lnTo>
                  <a:pt x="1437" y="1250"/>
                </a:lnTo>
                <a:lnTo>
                  <a:pt x="1439" y="1250"/>
                </a:lnTo>
                <a:lnTo>
                  <a:pt x="1439" y="1250"/>
                </a:lnTo>
                <a:lnTo>
                  <a:pt x="1439" y="1250"/>
                </a:lnTo>
                <a:lnTo>
                  <a:pt x="1439" y="1250"/>
                </a:lnTo>
                <a:lnTo>
                  <a:pt x="1439" y="1251"/>
                </a:lnTo>
                <a:lnTo>
                  <a:pt x="1440" y="1251"/>
                </a:lnTo>
                <a:lnTo>
                  <a:pt x="1440" y="1251"/>
                </a:lnTo>
                <a:lnTo>
                  <a:pt x="1440" y="1251"/>
                </a:lnTo>
                <a:lnTo>
                  <a:pt x="1440" y="1251"/>
                </a:lnTo>
                <a:lnTo>
                  <a:pt x="1442" y="1251"/>
                </a:lnTo>
                <a:lnTo>
                  <a:pt x="1442" y="1251"/>
                </a:lnTo>
                <a:lnTo>
                  <a:pt x="1442" y="1253"/>
                </a:lnTo>
                <a:lnTo>
                  <a:pt x="1442" y="1253"/>
                </a:lnTo>
                <a:lnTo>
                  <a:pt x="1443" y="1253"/>
                </a:lnTo>
                <a:lnTo>
                  <a:pt x="1443" y="1253"/>
                </a:lnTo>
                <a:lnTo>
                  <a:pt x="1443" y="1253"/>
                </a:lnTo>
                <a:lnTo>
                  <a:pt x="1443" y="1253"/>
                </a:lnTo>
                <a:lnTo>
                  <a:pt x="1443" y="1253"/>
                </a:lnTo>
                <a:lnTo>
                  <a:pt x="1444" y="1254"/>
                </a:lnTo>
                <a:lnTo>
                  <a:pt x="1444" y="1254"/>
                </a:lnTo>
                <a:lnTo>
                  <a:pt x="1444" y="1254"/>
                </a:lnTo>
                <a:lnTo>
                  <a:pt x="1444" y="1254"/>
                </a:lnTo>
                <a:lnTo>
                  <a:pt x="1446" y="1254"/>
                </a:lnTo>
                <a:lnTo>
                  <a:pt x="1446" y="1256"/>
                </a:lnTo>
                <a:lnTo>
                  <a:pt x="1446" y="1256"/>
                </a:lnTo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62"/>
          <p:cNvGrpSpPr>
            <a:grpSpLocks/>
          </p:cNvGrpSpPr>
          <p:nvPr/>
        </p:nvGrpSpPr>
        <p:grpSpPr bwMode="auto">
          <a:xfrm>
            <a:off x="-36513" y="3390900"/>
            <a:ext cx="4533901" cy="3238500"/>
            <a:chOff x="-23" y="2156"/>
            <a:chExt cx="2856" cy="2040"/>
          </a:xfrm>
        </p:grpSpPr>
        <p:sp>
          <p:nvSpPr>
            <p:cNvPr id="445801" name="Rectangle 361"/>
            <p:cNvSpPr>
              <a:spLocks noChangeArrowheads="1"/>
            </p:cNvSpPr>
            <p:nvPr/>
          </p:nvSpPr>
          <p:spPr bwMode="auto">
            <a:xfrm>
              <a:off x="-23" y="2156"/>
              <a:ext cx="2856" cy="20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4" name="Freeform 224"/>
            <p:cNvSpPr>
              <a:spLocks/>
            </p:cNvSpPr>
            <p:nvPr/>
          </p:nvSpPr>
          <p:spPr bwMode="auto">
            <a:xfrm>
              <a:off x="-23" y="2156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5" name="Line 225"/>
            <p:cNvSpPr>
              <a:spLocks noChangeShapeType="1"/>
            </p:cNvSpPr>
            <p:nvPr/>
          </p:nvSpPr>
          <p:spPr bwMode="auto">
            <a:xfrm>
              <a:off x="688" y="3742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6" name="Line 226"/>
            <p:cNvSpPr>
              <a:spLocks noChangeShapeType="1"/>
            </p:cNvSpPr>
            <p:nvPr/>
          </p:nvSpPr>
          <p:spPr bwMode="auto">
            <a:xfrm flipV="1">
              <a:off x="688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7" name="Freeform 227"/>
            <p:cNvSpPr>
              <a:spLocks/>
            </p:cNvSpPr>
            <p:nvPr/>
          </p:nvSpPr>
          <p:spPr bwMode="auto">
            <a:xfrm>
              <a:off x="658" y="3832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8" name="Line 228"/>
            <p:cNvSpPr>
              <a:spLocks noChangeShapeType="1"/>
            </p:cNvSpPr>
            <p:nvPr/>
          </p:nvSpPr>
          <p:spPr bwMode="auto">
            <a:xfrm flipV="1">
              <a:off x="1331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69" name="Freeform 229"/>
            <p:cNvSpPr>
              <a:spLocks/>
            </p:cNvSpPr>
            <p:nvPr/>
          </p:nvSpPr>
          <p:spPr bwMode="auto">
            <a:xfrm>
              <a:off x="1301" y="3832"/>
              <a:ext cx="52" cy="7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9" y="14"/>
                </a:cxn>
                <a:cxn ang="0">
                  <a:pos x="49" y="23"/>
                </a:cxn>
                <a:cxn ang="0">
                  <a:pos x="45" y="30"/>
                </a:cxn>
                <a:cxn ang="0">
                  <a:pos x="38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4" y="19"/>
                  </a:moveTo>
                  <a:lnTo>
                    <a:pt x="4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9" y="14"/>
                  </a:lnTo>
                  <a:lnTo>
                    <a:pt x="49" y="23"/>
                  </a:lnTo>
                  <a:lnTo>
                    <a:pt x="45" y="30"/>
                  </a:lnTo>
                  <a:lnTo>
                    <a:pt x="38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0" name="Line 230"/>
            <p:cNvSpPr>
              <a:spLocks noChangeShapeType="1"/>
            </p:cNvSpPr>
            <p:nvPr/>
          </p:nvSpPr>
          <p:spPr bwMode="auto">
            <a:xfrm flipV="1">
              <a:off x="1974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1" name="Freeform 231"/>
            <p:cNvSpPr>
              <a:spLocks/>
            </p:cNvSpPr>
            <p:nvPr/>
          </p:nvSpPr>
          <p:spPr bwMode="auto">
            <a:xfrm>
              <a:off x="1944" y="3832"/>
              <a:ext cx="56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6" y="53"/>
                </a:cxn>
              </a:cxnLst>
              <a:rect l="0" t="0" r="r" b="b"/>
              <a:pathLst>
                <a:path w="56" h="53">
                  <a:moveTo>
                    <a:pt x="37" y="0"/>
                  </a:moveTo>
                  <a:lnTo>
                    <a:pt x="0" y="53"/>
                  </a:lnTo>
                  <a:lnTo>
                    <a:pt x="56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2" name="Line 232"/>
            <p:cNvSpPr>
              <a:spLocks noChangeShapeType="1"/>
            </p:cNvSpPr>
            <p:nvPr/>
          </p:nvSpPr>
          <p:spPr bwMode="auto">
            <a:xfrm>
              <a:off x="1981" y="3832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3" name="Line 233"/>
            <p:cNvSpPr>
              <a:spLocks noChangeShapeType="1"/>
            </p:cNvSpPr>
            <p:nvPr/>
          </p:nvSpPr>
          <p:spPr bwMode="auto">
            <a:xfrm flipV="1">
              <a:off x="2616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4" name="Freeform 234"/>
            <p:cNvSpPr>
              <a:spLocks/>
            </p:cNvSpPr>
            <p:nvPr/>
          </p:nvSpPr>
          <p:spPr bwMode="auto">
            <a:xfrm>
              <a:off x="2589" y="3832"/>
              <a:ext cx="50" cy="78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43" y="3"/>
                </a:cxn>
                <a:cxn ang="0">
                  <a:pos x="32" y="0"/>
                </a:cxn>
                <a:cxn ang="0">
                  <a:pos x="23" y="0"/>
                </a:cxn>
                <a:cxn ang="0">
                  <a:pos x="12" y="3"/>
                </a:cxn>
                <a:cxn ang="0">
                  <a:pos x="5" y="14"/>
                </a:cxn>
                <a:cxn ang="0">
                  <a:pos x="0" y="34"/>
                </a:cxn>
                <a:cxn ang="0">
                  <a:pos x="0" y="53"/>
                </a:cxn>
                <a:cxn ang="0">
                  <a:pos x="5" y="68"/>
                </a:cxn>
                <a:cxn ang="0">
                  <a:pos x="12" y="75"/>
                </a:cxn>
                <a:cxn ang="0">
                  <a:pos x="23" y="78"/>
                </a:cxn>
                <a:cxn ang="0">
                  <a:pos x="27" y="78"/>
                </a:cxn>
                <a:cxn ang="0">
                  <a:pos x="39" y="75"/>
                </a:cxn>
                <a:cxn ang="0">
                  <a:pos x="46" y="68"/>
                </a:cxn>
                <a:cxn ang="0">
                  <a:pos x="50" y="57"/>
                </a:cxn>
                <a:cxn ang="0">
                  <a:pos x="50" y="53"/>
                </a:cxn>
                <a:cxn ang="0">
                  <a:pos x="46" y="41"/>
                </a:cxn>
                <a:cxn ang="0">
                  <a:pos x="39" y="34"/>
                </a:cxn>
                <a:cxn ang="0">
                  <a:pos x="27" y="30"/>
                </a:cxn>
                <a:cxn ang="0">
                  <a:pos x="23" y="30"/>
                </a:cxn>
                <a:cxn ang="0">
                  <a:pos x="12" y="34"/>
                </a:cxn>
                <a:cxn ang="0">
                  <a:pos x="5" y="41"/>
                </a:cxn>
                <a:cxn ang="0">
                  <a:pos x="0" y="53"/>
                </a:cxn>
              </a:cxnLst>
              <a:rect l="0" t="0" r="r" b="b"/>
              <a:pathLst>
                <a:path w="50" h="78">
                  <a:moveTo>
                    <a:pt x="46" y="11"/>
                  </a:moveTo>
                  <a:lnTo>
                    <a:pt x="43" y="3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12" y="3"/>
                  </a:lnTo>
                  <a:lnTo>
                    <a:pt x="5" y="14"/>
                  </a:lnTo>
                  <a:lnTo>
                    <a:pt x="0" y="34"/>
                  </a:lnTo>
                  <a:lnTo>
                    <a:pt x="0" y="53"/>
                  </a:lnTo>
                  <a:lnTo>
                    <a:pt x="5" y="68"/>
                  </a:lnTo>
                  <a:lnTo>
                    <a:pt x="12" y="75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39" y="75"/>
                  </a:lnTo>
                  <a:lnTo>
                    <a:pt x="46" y="68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46" y="41"/>
                  </a:lnTo>
                  <a:lnTo>
                    <a:pt x="39" y="34"/>
                  </a:lnTo>
                  <a:lnTo>
                    <a:pt x="27" y="30"/>
                  </a:lnTo>
                  <a:lnTo>
                    <a:pt x="23" y="30"/>
                  </a:lnTo>
                  <a:lnTo>
                    <a:pt x="12" y="34"/>
                  </a:lnTo>
                  <a:lnTo>
                    <a:pt x="5" y="41"/>
                  </a:lnTo>
                  <a:lnTo>
                    <a:pt x="0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5" name="Line 235"/>
            <p:cNvSpPr>
              <a:spLocks noChangeShapeType="1"/>
            </p:cNvSpPr>
            <p:nvPr/>
          </p:nvSpPr>
          <p:spPr bwMode="auto">
            <a:xfrm flipV="1">
              <a:off x="849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6" name="Line 236"/>
            <p:cNvSpPr>
              <a:spLocks noChangeShapeType="1"/>
            </p:cNvSpPr>
            <p:nvPr/>
          </p:nvSpPr>
          <p:spPr bwMode="auto">
            <a:xfrm flipV="1">
              <a:off x="1009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7" name="Line 237"/>
            <p:cNvSpPr>
              <a:spLocks noChangeShapeType="1"/>
            </p:cNvSpPr>
            <p:nvPr/>
          </p:nvSpPr>
          <p:spPr bwMode="auto">
            <a:xfrm flipV="1">
              <a:off x="1171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8" name="Line 238"/>
            <p:cNvSpPr>
              <a:spLocks noChangeShapeType="1"/>
            </p:cNvSpPr>
            <p:nvPr/>
          </p:nvSpPr>
          <p:spPr bwMode="auto">
            <a:xfrm flipV="1">
              <a:off x="1492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79" name="Line 239"/>
            <p:cNvSpPr>
              <a:spLocks noChangeShapeType="1"/>
            </p:cNvSpPr>
            <p:nvPr/>
          </p:nvSpPr>
          <p:spPr bwMode="auto">
            <a:xfrm flipV="1">
              <a:off x="1652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0" name="Line 240"/>
            <p:cNvSpPr>
              <a:spLocks noChangeShapeType="1"/>
            </p:cNvSpPr>
            <p:nvPr/>
          </p:nvSpPr>
          <p:spPr bwMode="auto">
            <a:xfrm flipV="1">
              <a:off x="1814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1" name="Line 241"/>
            <p:cNvSpPr>
              <a:spLocks noChangeShapeType="1"/>
            </p:cNvSpPr>
            <p:nvPr/>
          </p:nvSpPr>
          <p:spPr bwMode="auto">
            <a:xfrm flipV="1">
              <a:off x="2135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2" name="Line 242"/>
            <p:cNvSpPr>
              <a:spLocks noChangeShapeType="1"/>
            </p:cNvSpPr>
            <p:nvPr/>
          </p:nvSpPr>
          <p:spPr bwMode="auto">
            <a:xfrm flipV="1">
              <a:off x="2295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3" name="Line 243"/>
            <p:cNvSpPr>
              <a:spLocks noChangeShapeType="1"/>
            </p:cNvSpPr>
            <p:nvPr/>
          </p:nvSpPr>
          <p:spPr bwMode="auto">
            <a:xfrm flipV="1">
              <a:off x="2455" y="3727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4" name="Freeform 244"/>
            <p:cNvSpPr>
              <a:spLocks/>
            </p:cNvSpPr>
            <p:nvPr/>
          </p:nvSpPr>
          <p:spPr bwMode="auto">
            <a:xfrm>
              <a:off x="1223" y="3979"/>
              <a:ext cx="18" cy="7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0"/>
                </a:cxn>
                <a:cxn ang="0">
                  <a:pos x="4" y="3"/>
                </a:cxn>
                <a:cxn ang="0">
                  <a:pos x="0" y="15"/>
                </a:cxn>
                <a:cxn ang="0">
                  <a:pos x="0" y="78"/>
                </a:cxn>
              </a:cxnLst>
              <a:rect l="0" t="0" r="r" b="b"/>
              <a:pathLst>
                <a:path w="18" h="78">
                  <a:moveTo>
                    <a:pt x="18" y="0"/>
                  </a:moveTo>
                  <a:lnTo>
                    <a:pt x="11" y="0"/>
                  </a:lnTo>
                  <a:lnTo>
                    <a:pt x="4" y="3"/>
                  </a:lnTo>
                  <a:lnTo>
                    <a:pt x="0" y="15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5" name="Line 245"/>
            <p:cNvSpPr>
              <a:spLocks noChangeShapeType="1"/>
            </p:cNvSpPr>
            <p:nvPr/>
          </p:nvSpPr>
          <p:spPr bwMode="auto">
            <a:xfrm>
              <a:off x="1212" y="4005"/>
              <a:ext cx="2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6" name="Line 246"/>
            <p:cNvSpPr>
              <a:spLocks noChangeShapeType="1"/>
            </p:cNvSpPr>
            <p:nvPr/>
          </p:nvSpPr>
          <p:spPr bwMode="auto">
            <a:xfrm>
              <a:off x="1264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7" name="Freeform 247"/>
            <p:cNvSpPr>
              <a:spLocks/>
            </p:cNvSpPr>
            <p:nvPr/>
          </p:nvSpPr>
          <p:spPr bwMode="auto">
            <a:xfrm>
              <a:off x="1264" y="4005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" y="11"/>
                </a:cxn>
                <a:cxn ang="0">
                  <a:pos x="11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4" y="11"/>
                  </a:lnTo>
                  <a:lnTo>
                    <a:pt x="11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8" name="Freeform 248"/>
            <p:cNvSpPr>
              <a:spLocks/>
            </p:cNvSpPr>
            <p:nvPr/>
          </p:nvSpPr>
          <p:spPr bwMode="auto">
            <a:xfrm>
              <a:off x="1309" y="4005"/>
              <a:ext cx="46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6" y="23"/>
                </a:cxn>
                <a:cxn ang="0">
                  <a:pos x="46" y="15"/>
                </a:cxn>
                <a:cxn ang="0">
                  <a:pos x="41" y="7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2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2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6" y="41"/>
                </a:cxn>
              </a:cxnLst>
              <a:rect l="0" t="0" r="r" b="b"/>
              <a:pathLst>
                <a:path w="46" h="52">
                  <a:moveTo>
                    <a:pt x="0" y="23"/>
                  </a:moveTo>
                  <a:lnTo>
                    <a:pt x="46" y="23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2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6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89" name="Line 249"/>
            <p:cNvSpPr>
              <a:spLocks noChangeShapeType="1"/>
            </p:cNvSpPr>
            <p:nvPr/>
          </p:nvSpPr>
          <p:spPr bwMode="auto">
            <a:xfrm>
              <a:off x="1421" y="4005"/>
              <a:ext cx="1" cy="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0" name="Freeform 250"/>
            <p:cNvSpPr>
              <a:spLocks/>
            </p:cNvSpPr>
            <p:nvPr/>
          </p:nvSpPr>
          <p:spPr bwMode="auto">
            <a:xfrm>
              <a:off x="1377" y="4005"/>
              <a:ext cx="44" cy="52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0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0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4" y="41"/>
                </a:cxn>
              </a:cxnLst>
              <a:rect l="0" t="0" r="r" b="b"/>
              <a:pathLst>
                <a:path w="44" h="52">
                  <a:moveTo>
                    <a:pt x="44" y="11"/>
                  </a:move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0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0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4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1" name="Freeform 251"/>
            <p:cNvSpPr>
              <a:spLocks/>
            </p:cNvSpPr>
            <p:nvPr/>
          </p:nvSpPr>
          <p:spPr bwMode="auto">
            <a:xfrm>
              <a:off x="1451" y="4005"/>
              <a:ext cx="4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4" y="49"/>
                </a:cxn>
                <a:cxn ang="0">
                  <a:pos x="11" y="52"/>
                </a:cxn>
                <a:cxn ang="0">
                  <a:pos x="23" y="52"/>
                </a:cxn>
                <a:cxn ang="0">
                  <a:pos x="31" y="49"/>
                </a:cxn>
                <a:cxn ang="0">
                  <a:pos x="42" y="38"/>
                </a:cxn>
              </a:cxnLst>
              <a:rect l="0" t="0" r="r" b="b"/>
              <a:pathLst>
                <a:path w="42" h="52">
                  <a:moveTo>
                    <a:pt x="0" y="0"/>
                  </a:moveTo>
                  <a:lnTo>
                    <a:pt x="0" y="38"/>
                  </a:lnTo>
                  <a:lnTo>
                    <a:pt x="4" y="49"/>
                  </a:lnTo>
                  <a:lnTo>
                    <a:pt x="11" y="52"/>
                  </a:lnTo>
                  <a:lnTo>
                    <a:pt x="23" y="52"/>
                  </a:lnTo>
                  <a:lnTo>
                    <a:pt x="31" y="49"/>
                  </a:lnTo>
                  <a:lnTo>
                    <a:pt x="42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2" name="Line 252"/>
            <p:cNvSpPr>
              <a:spLocks noChangeShapeType="1"/>
            </p:cNvSpPr>
            <p:nvPr/>
          </p:nvSpPr>
          <p:spPr bwMode="auto">
            <a:xfrm>
              <a:off x="1493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3" name="Freeform 253"/>
            <p:cNvSpPr>
              <a:spLocks/>
            </p:cNvSpPr>
            <p:nvPr/>
          </p:nvSpPr>
          <p:spPr bwMode="auto">
            <a:xfrm>
              <a:off x="1519" y="4005"/>
              <a:ext cx="45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5" y="23"/>
                </a:cxn>
                <a:cxn ang="0">
                  <a:pos x="45" y="15"/>
                </a:cxn>
                <a:cxn ang="0">
                  <a:pos x="41" y="7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30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0" y="23"/>
                  </a:moveTo>
                  <a:lnTo>
                    <a:pt x="45" y="23"/>
                  </a:lnTo>
                  <a:lnTo>
                    <a:pt x="45" y="15"/>
                  </a:lnTo>
                  <a:lnTo>
                    <a:pt x="41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4" name="Line 254"/>
            <p:cNvSpPr>
              <a:spLocks noChangeShapeType="1"/>
            </p:cNvSpPr>
            <p:nvPr/>
          </p:nvSpPr>
          <p:spPr bwMode="auto">
            <a:xfrm>
              <a:off x="1591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5" name="Freeform 255"/>
            <p:cNvSpPr>
              <a:spLocks/>
            </p:cNvSpPr>
            <p:nvPr/>
          </p:nvSpPr>
          <p:spPr bwMode="auto">
            <a:xfrm>
              <a:off x="1591" y="4005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0" y="4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37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0" y="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6" name="Freeform 256"/>
            <p:cNvSpPr>
              <a:spLocks/>
            </p:cNvSpPr>
            <p:nvPr/>
          </p:nvSpPr>
          <p:spPr bwMode="auto">
            <a:xfrm>
              <a:off x="1658" y="4005"/>
              <a:ext cx="45" cy="52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8" y="4"/>
                </a:cxn>
                <a:cxn ang="0">
                  <a:pos x="29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45" y="11"/>
                  </a:moveTo>
                  <a:lnTo>
                    <a:pt x="38" y="4"/>
                  </a:lnTo>
                  <a:lnTo>
                    <a:pt x="29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7" name="Freeform 257"/>
            <p:cNvSpPr>
              <a:spLocks/>
            </p:cNvSpPr>
            <p:nvPr/>
          </p:nvSpPr>
          <p:spPr bwMode="auto">
            <a:xfrm>
              <a:off x="1721" y="4005"/>
              <a:ext cx="46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2"/>
                </a:cxn>
                <a:cxn ang="0">
                  <a:pos x="46" y="0"/>
                </a:cxn>
              </a:cxnLst>
              <a:rect l="0" t="0" r="r" b="b"/>
              <a:pathLst>
                <a:path w="46" h="52">
                  <a:moveTo>
                    <a:pt x="0" y="0"/>
                  </a:moveTo>
                  <a:lnTo>
                    <a:pt x="23" y="52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8" name="Freeform 258"/>
            <p:cNvSpPr>
              <a:spLocks/>
            </p:cNvSpPr>
            <p:nvPr/>
          </p:nvSpPr>
          <p:spPr bwMode="auto">
            <a:xfrm>
              <a:off x="1719" y="4057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8" y="19"/>
                </a:cxn>
                <a:cxn ang="0">
                  <a:pos x="11" y="27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8" y="19"/>
                  </a:lnTo>
                  <a:lnTo>
                    <a:pt x="11" y="27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99" name="Line 259"/>
            <p:cNvSpPr>
              <a:spLocks noChangeShapeType="1"/>
            </p:cNvSpPr>
            <p:nvPr/>
          </p:nvSpPr>
          <p:spPr bwMode="auto">
            <a:xfrm>
              <a:off x="1849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0" name="Freeform 260"/>
            <p:cNvSpPr>
              <a:spLocks/>
            </p:cNvSpPr>
            <p:nvPr/>
          </p:nvSpPr>
          <p:spPr bwMode="auto">
            <a:xfrm>
              <a:off x="1849" y="4005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1" name="Freeform 261"/>
            <p:cNvSpPr>
              <a:spLocks/>
            </p:cNvSpPr>
            <p:nvPr/>
          </p:nvSpPr>
          <p:spPr bwMode="auto">
            <a:xfrm>
              <a:off x="1890" y="4005"/>
              <a:ext cx="42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2" y="15"/>
                </a:cxn>
                <a:cxn ang="0">
                  <a:pos x="42" y="52"/>
                </a:cxn>
              </a:cxnLst>
              <a:rect l="0" t="0" r="r" b="b"/>
              <a:pathLst>
                <a:path w="42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2" y="15"/>
                  </a:lnTo>
                  <a:lnTo>
                    <a:pt x="42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2" name="Line 262"/>
            <p:cNvSpPr>
              <a:spLocks noChangeShapeType="1"/>
            </p:cNvSpPr>
            <p:nvPr/>
          </p:nvSpPr>
          <p:spPr bwMode="auto">
            <a:xfrm>
              <a:off x="1962" y="3979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3" name="Line 263"/>
            <p:cNvSpPr>
              <a:spLocks noChangeShapeType="1"/>
            </p:cNvSpPr>
            <p:nvPr/>
          </p:nvSpPr>
          <p:spPr bwMode="auto">
            <a:xfrm>
              <a:off x="2015" y="3979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4" name="Line 264"/>
            <p:cNvSpPr>
              <a:spLocks noChangeShapeType="1"/>
            </p:cNvSpPr>
            <p:nvPr/>
          </p:nvSpPr>
          <p:spPr bwMode="auto">
            <a:xfrm>
              <a:off x="1962" y="4016"/>
              <a:ext cx="5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5" name="Line 265"/>
            <p:cNvSpPr>
              <a:spLocks noChangeShapeType="1"/>
            </p:cNvSpPr>
            <p:nvPr/>
          </p:nvSpPr>
          <p:spPr bwMode="auto">
            <a:xfrm flipH="1">
              <a:off x="2040" y="4005"/>
              <a:ext cx="43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6" name="Line 266"/>
            <p:cNvSpPr>
              <a:spLocks noChangeShapeType="1"/>
            </p:cNvSpPr>
            <p:nvPr/>
          </p:nvSpPr>
          <p:spPr bwMode="auto">
            <a:xfrm>
              <a:off x="2040" y="4005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7" name="Line 267"/>
            <p:cNvSpPr>
              <a:spLocks noChangeShapeType="1"/>
            </p:cNvSpPr>
            <p:nvPr/>
          </p:nvSpPr>
          <p:spPr bwMode="auto">
            <a:xfrm>
              <a:off x="2040" y="4057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8" name="Line 268"/>
            <p:cNvSpPr>
              <a:spLocks noChangeShapeType="1"/>
            </p:cNvSpPr>
            <p:nvPr/>
          </p:nvSpPr>
          <p:spPr bwMode="auto">
            <a:xfrm>
              <a:off x="688" y="2381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09" name="Line 269"/>
            <p:cNvSpPr>
              <a:spLocks noChangeShapeType="1"/>
            </p:cNvSpPr>
            <p:nvPr/>
          </p:nvSpPr>
          <p:spPr bwMode="auto">
            <a:xfrm>
              <a:off x="688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0" name="Line 270"/>
            <p:cNvSpPr>
              <a:spLocks noChangeShapeType="1"/>
            </p:cNvSpPr>
            <p:nvPr/>
          </p:nvSpPr>
          <p:spPr bwMode="auto">
            <a:xfrm>
              <a:off x="1331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1" name="Line 271"/>
            <p:cNvSpPr>
              <a:spLocks noChangeShapeType="1"/>
            </p:cNvSpPr>
            <p:nvPr/>
          </p:nvSpPr>
          <p:spPr bwMode="auto">
            <a:xfrm>
              <a:off x="1974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2" name="Line 272"/>
            <p:cNvSpPr>
              <a:spLocks noChangeShapeType="1"/>
            </p:cNvSpPr>
            <p:nvPr/>
          </p:nvSpPr>
          <p:spPr bwMode="auto">
            <a:xfrm>
              <a:off x="2616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3" name="Line 273"/>
            <p:cNvSpPr>
              <a:spLocks noChangeShapeType="1"/>
            </p:cNvSpPr>
            <p:nvPr/>
          </p:nvSpPr>
          <p:spPr bwMode="auto">
            <a:xfrm>
              <a:off x="849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4" name="Line 274"/>
            <p:cNvSpPr>
              <a:spLocks noChangeShapeType="1"/>
            </p:cNvSpPr>
            <p:nvPr/>
          </p:nvSpPr>
          <p:spPr bwMode="auto">
            <a:xfrm>
              <a:off x="1009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5" name="Line 275"/>
            <p:cNvSpPr>
              <a:spLocks noChangeShapeType="1"/>
            </p:cNvSpPr>
            <p:nvPr/>
          </p:nvSpPr>
          <p:spPr bwMode="auto">
            <a:xfrm>
              <a:off x="1171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6" name="Line 276"/>
            <p:cNvSpPr>
              <a:spLocks noChangeShapeType="1"/>
            </p:cNvSpPr>
            <p:nvPr/>
          </p:nvSpPr>
          <p:spPr bwMode="auto">
            <a:xfrm>
              <a:off x="1492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7" name="Line 277"/>
            <p:cNvSpPr>
              <a:spLocks noChangeShapeType="1"/>
            </p:cNvSpPr>
            <p:nvPr/>
          </p:nvSpPr>
          <p:spPr bwMode="auto">
            <a:xfrm>
              <a:off x="1652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8" name="Line 278"/>
            <p:cNvSpPr>
              <a:spLocks noChangeShapeType="1"/>
            </p:cNvSpPr>
            <p:nvPr/>
          </p:nvSpPr>
          <p:spPr bwMode="auto">
            <a:xfrm>
              <a:off x="1814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19" name="Line 279"/>
            <p:cNvSpPr>
              <a:spLocks noChangeShapeType="1"/>
            </p:cNvSpPr>
            <p:nvPr/>
          </p:nvSpPr>
          <p:spPr bwMode="auto">
            <a:xfrm>
              <a:off x="2135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0" name="Line 280"/>
            <p:cNvSpPr>
              <a:spLocks noChangeShapeType="1"/>
            </p:cNvSpPr>
            <p:nvPr/>
          </p:nvSpPr>
          <p:spPr bwMode="auto">
            <a:xfrm>
              <a:off x="2295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1" name="Line 281"/>
            <p:cNvSpPr>
              <a:spLocks noChangeShapeType="1"/>
            </p:cNvSpPr>
            <p:nvPr/>
          </p:nvSpPr>
          <p:spPr bwMode="auto">
            <a:xfrm>
              <a:off x="2455" y="2381"/>
              <a:ext cx="1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2" name="Line 282"/>
            <p:cNvSpPr>
              <a:spLocks noChangeShapeType="1"/>
            </p:cNvSpPr>
            <p:nvPr/>
          </p:nvSpPr>
          <p:spPr bwMode="auto">
            <a:xfrm flipV="1">
              <a:off x="688" y="2381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3" name="Line 283"/>
            <p:cNvSpPr>
              <a:spLocks noChangeShapeType="1"/>
            </p:cNvSpPr>
            <p:nvPr/>
          </p:nvSpPr>
          <p:spPr bwMode="auto">
            <a:xfrm>
              <a:off x="688" y="3742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4" name="Freeform 284"/>
            <p:cNvSpPr>
              <a:spLocks/>
            </p:cNvSpPr>
            <p:nvPr/>
          </p:nvSpPr>
          <p:spPr bwMode="auto">
            <a:xfrm>
              <a:off x="586" y="3662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5" name="Line 285"/>
            <p:cNvSpPr>
              <a:spLocks noChangeShapeType="1"/>
            </p:cNvSpPr>
            <p:nvPr/>
          </p:nvSpPr>
          <p:spPr bwMode="auto">
            <a:xfrm>
              <a:off x="688" y="3400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6" name="Freeform 286"/>
            <p:cNvSpPr>
              <a:spLocks/>
            </p:cNvSpPr>
            <p:nvPr/>
          </p:nvSpPr>
          <p:spPr bwMode="auto">
            <a:xfrm>
              <a:off x="511" y="3368"/>
              <a:ext cx="52" cy="78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7" y="0"/>
                </a:cxn>
                <a:cxn ang="0">
                  <a:pos x="3" y="34"/>
                </a:cxn>
                <a:cxn ang="0">
                  <a:pos x="7" y="30"/>
                </a:cxn>
                <a:cxn ang="0">
                  <a:pos x="18" y="25"/>
                </a:cxn>
                <a:cxn ang="0">
                  <a:pos x="30" y="25"/>
                </a:cxn>
                <a:cxn ang="0">
                  <a:pos x="41" y="30"/>
                </a:cxn>
                <a:cxn ang="0">
                  <a:pos x="48" y="37"/>
                </a:cxn>
                <a:cxn ang="0">
                  <a:pos x="52" y="48"/>
                </a:cxn>
                <a:cxn ang="0">
                  <a:pos x="52" y="55"/>
                </a:cxn>
                <a:cxn ang="0">
                  <a:pos x="48" y="66"/>
                </a:cxn>
                <a:cxn ang="0">
                  <a:pos x="41" y="75"/>
                </a:cxn>
                <a:cxn ang="0">
                  <a:pos x="30" y="78"/>
                </a:cxn>
                <a:cxn ang="0">
                  <a:pos x="18" y="78"/>
                </a:cxn>
                <a:cxn ang="0">
                  <a:pos x="7" y="75"/>
                </a:cxn>
                <a:cxn ang="0">
                  <a:pos x="3" y="71"/>
                </a:cxn>
                <a:cxn ang="0">
                  <a:pos x="0" y="64"/>
                </a:cxn>
              </a:cxnLst>
              <a:rect l="0" t="0" r="r" b="b"/>
              <a:pathLst>
                <a:path w="52" h="78">
                  <a:moveTo>
                    <a:pt x="44" y="0"/>
                  </a:moveTo>
                  <a:lnTo>
                    <a:pt x="7" y="0"/>
                  </a:lnTo>
                  <a:lnTo>
                    <a:pt x="3" y="34"/>
                  </a:lnTo>
                  <a:lnTo>
                    <a:pt x="7" y="30"/>
                  </a:lnTo>
                  <a:lnTo>
                    <a:pt x="18" y="25"/>
                  </a:lnTo>
                  <a:lnTo>
                    <a:pt x="30" y="25"/>
                  </a:lnTo>
                  <a:lnTo>
                    <a:pt x="41" y="30"/>
                  </a:lnTo>
                  <a:lnTo>
                    <a:pt x="48" y="37"/>
                  </a:lnTo>
                  <a:lnTo>
                    <a:pt x="52" y="48"/>
                  </a:lnTo>
                  <a:lnTo>
                    <a:pt x="52" y="55"/>
                  </a:lnTo>
                  <a:lnTo>
                    <a:pt x="48" y="66"/>
                  </a:lnTo>
                  <a:lnTo>
                    <a:pt x="41" y="75"/>
                  </a:lnTo>
                  <a:lnTo>
                    <a:pt x="30" y="78"/>
                  </a:lnTo>
                  <a:lnTo>
                    <a:pt x="18" y="78"/>
                  </a:lnTo>
                  <a:lnTo>
                    <a:pt x="7" y="75"/>
                  </a:lnTo>
                  <a:lnTo>
                    <a:pt x="3" y="71"/>
                  </a:lnTo>
                  <a:lnTo>
                    <a:pt x="0" y="6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7" name="Freeform 287"/>
            <p:cNvSpPr>
              <a:spLocks/>
            </p:cNvSpPr>
            <p:nvPr/>
          </p:nvSpPr>
          <p:spPr bwMode="auto">
            <a:xfrm>
              <a:off x="586" y="3368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8" name="Line 288"/>
            <p:cNvSpPr>
              <a:spLocks noChangeShapeType="1"/>
            </p:cNvSpPr>
            <p:nvPr/>
          </p:nvSpPr>
          <p:spPr bwMode="auto">
            <a:xfrm>
              <a:off x="688" y="306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29" name="Freeform 289"/>
            <p:cNvSpPr>
              <a:spLocks/>
            </p:cNvSpPr>
            <p:nvPr/>
          </p:nvSpPr>
          <p:spPr bwMode="auto">
            <a:xfrm>
              <a:off x="447" y="3027"/>
              <a:ext cx="19" cy="7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7" y="11"/>
                </a:cxn>
                <a:cxn ang="0">
                  <a:pos x="19" y="0"/>
                </a:cxn>
                <a:cxn ang="0">
                  <a:pos x="19" y="79"/>
                </a:cxn>
              </a:cxnLst>
              <a:rect l="0" t="0" r="r" b="b"/>
              <a:pathLst>
                <a:path w="19" h="79">
                  <a:moveTo>
                    <a:pt x="0" y="15"/>
                  </a:moveTo>
                  <a:lnTo>
                    <a:pt x="7" y="11"/>
                  </a:lnTo>
                  <a:lnTo>
                    <a:pt x="19" y="0"/>
                  </a:lnTo>
                  <a:lnTo>
                    <a:pt x="19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0" name="Freeform 290"/>
            <p:cNvSpPr>
              <a:spLocks/>
            </p:cNvSpPr>
            <p:nvPr/>
          </p:nvSpPr>
          <p:spPr bwMode="auto">
            <a:xfrm>
              <a:off x="511" y="3027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1" name="Freeform 291"/>
            <p:cNvSpPr>
              <a:spLocks/>
            </p:cNvSpPr>
            <p:nvPr/>
          </p:nvSpPr>
          <p:spPr bwMode="auto">
            <a:xfrm>
              <a:off x="586" y="3027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3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3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2" name="Line 292"/>
            <p:cNvSpPr>
              <a:spLocks noChangeShapeType="1"/>
            </p:cNvSpPr>
            <p:nvPr/>
          </p:nvSpPr>
          <p:spPr bwMode="auto">
            <a:xfrm>
              <a:off x="688" y="272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3" name="Freeform 293"/>
            <p:cNvSpPr>
              <a:spLocks/>
            </p:cNvSpPr>
            <p:nvPr/>
          </p:nvSpPr>
          <p:spPr bwMode="auto">
            <a:xfrm>
              <a:off x="447" y="2687"/>
              <a:ext cx="19" cy="7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7" y="11"/>
                </a:cxn>
                <a:cxn ang="0">
                  <a:pos x="19" y="0"/>
                </a:cxn>
                <a:cxn ang="0">
                  <a:pos x="19" y="79"/>
                </a:cxn>
              </a:cxnLst>
              <a:rect l="0" t="0" r="r" b="b"/>
              <a:pathLst>
                <a:path w="19" h="79">
                  <a:moveTo>
                    <a:pt x="0" y="15"/>
                  </a:moveTo>
                  <a:lnTo>
                    <a:pt x="7" y="11"/>
                  </a:lnTo>
                  <a:lnTo>
                    <a:pt x="19" y="0"/>
                  </a:lnTo>
                  <a:lnTo>
                    <a:pt x="19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4" name="Freeform 294"/>
            <p:cNvSpPr>
              <a:spLocks/>
            </p:cNvSpPr>
            <p:nvPr/>
          </p:nvSpPr>
          <p:spPr bwMode="auto">
            <a:xfrm>
              <a:off x="511" y="2687"/>
              <a:ext cx="52" cy="7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7" y="0"/>
                </a:cxn>
                <a:cxn ang="0">
                  <a:pos x="3" y="34"/>
                </a:cxn>
                <a:cxn ang="0">
                  <a:pos x="7" y="30"/>
                </a:cxn>
                <a:cxn ang="0">
                  <a:pos x="18" y="27"/>
                </a:cxn>
                <a:cxn ang="0">
                  <a:pos x="30" y="27"/>
                </a:cxn>
                <a:cxn ang="0">
                  <a:pos x="41" y="30"/>
                </a:cxn>
                <a:cxn ang="0">
                  <a:pos x="48" y="38"/>
                </a:cxn>
                <a:cxn ang="0">
                  <a:pos x="52" y="49"/>
                </a:cxn>
                <a:cxn ang="0">
                  <a:pos x="52" y="57"/>
                </a:cxn>
                <a:cxn ang="0">
                  <a:pos x="48" y="68"/>
                </a:cxn>
                <a:cxn ang="0">
                  <a:pos x="41" y="75"/>
                </a:cxn>
                <a:cxn ang="0">
                  <a:pos x="30" y="79"/>
                </a:cxn>
                <a:cxn ang="0">
                  <a:pos x="18" y="79"/>
                </a:cxn>
                <a:cxn ang="0">
                  <a:pos x="7" y="75"/>
                </a:cxn>
                <a:cxn ang="0">
                  <a:pos x="3" y="72"/>
                </a:cxn>
                <a:cxn ang="0">
                  <a:pos x="0" y="64"/>
                </a:cxn>
              </a:cxnLst>
              <a:rect l="0" t="0" r="r" b="b"/>
              <a:pathLst>
                <a:path w="52" h="79">
                  <a:moveTo>
                    <a:pt x="44" y="0"/>
                  </a:moveTo>
                  <a:lnTo>
                    <a:pt x="7" y="0"/>
                  </a:lnTo>
                  <a:lnTo>
                    <a:pt x="3" y="34"/>
                  </a:lnTo>
                  <a:lnTo>
                    <a:pt x="7" y="30"/>
                  </a:lnTo>
                  <a:lnTo>
                    <a:pt x="18" y="27"/>
                  </a:lnTo>
                  <a:lnTo>
                    <a:pt x="30" y="27"/>
                  </a:lnTo>
                  <a:lnTo>
                    <a:pt x="41" y="30"/>
                  </a:lnTo>
                  <a:lnTo>
                    <a:pt x="48" y="38"/>
                  </a:lnTo>
                  <a:lnTo>
                    <a:pt x="52" y="49"/>
                  </a:lnTo>
                  <a:lnTo>
                    <a:pt x="52" y="57"/>
                  </a:lnTo>
                  <a:lnTo>
                    <a:pt x="48" y="68"/>
                  </a:lnTo>
                  <a:lnTo>
                    <a:pt x="41" y="75"/>
                  </a:lnTo>
                  <a:lnTo>
                    <a:pt x="30" y="79"/>
                  </a:lnTo>
                  <a:lnTo>
                    <a:pt x="18" y="79"/>
                  </a:lnTo>
                  <a:lnTo>
                    <a:pt x="7" y="75"/>
                  </a:lnTo>
                  <a:lnTo>
                    <a:pt x="3" y="72"/>
                  </a:lnTo>
                  <a:lnTo>
                    <a:pt x="0" y="6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5" name="Freeform 295"/>
            <p:cNvSpPr>
              <a:spLocks/>
            </p:cNvSpPr>
            <p:nvPr/>
          </p:nvSpPr>
          <p:spPr bwMode="auto">
            <a:xfrm>
              <a:off x="586" y="2687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4"/>
                </a:cxn>
                <a:cxn ang="0">
                  <a:pos x="3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5"/>
                </a:cxn>
                <a:cxn ang="0">
                  <a:pos x="41" y="4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4"/>
                  </a:lnTo>
                  <a:lnTo>
                    <a:pt x="3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5"/>
                  </a:lnTo>
                  <a:lnTo>
                    <a:pt x="41" y="4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6" name="Line 296"/>
            <p:cNvSpPr>
              <a:spLocks noChangeShapeType="1"/>
            </p:cNvSpPr>
            <p:nvPr/>
          </p:nvSpPr>
          <p:spPr bwMode="auto">
            <a:xfrm>
              <a:off x="688" y="238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7" name="Freeform 297"/>
            <p:cNvSpPr>
              <a:spLocks/>
            </p:cNvSpPr>
            <p:nvPr/>
          </p:nvSpPr>
          <p:spPr bwMode="auto">
            <a:xfrm>
              <a:off x="436" y="2381"/>
              <a:ext cx="52" cy="79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3"/>
                </a:cxn>
                <a:cxn ang="0">
                  <a:pos x="44" y="7"/>
                </a:cxn>
                <a:cxn ang="0">
                  <a:pos x="48" y="14"/>
                </a:cxn>
                <a:cxn ang="0">
                  <a:pos x="48" y="23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9"/>
                </a:cxn>
                <a:cxn ang="0">
                  <a:pos x="52" y="79"/>
                </a:cxn>
              </a:cxnLst>
              <a:rect l="0" t="0" r="r" b="b"/>
              <a:pathLst>
                <a:path w="52" h="79">
                  <a:moveTo>
                    <a:pt x="3" y="18"/>
                  </a:moveTo>
                  <a:lnTo>
                    <a:pt x="3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3"/>
                  </a:lnTo>
                  <a:lnTo>
                    <a:pt x="44" y="7"/>
                  </a:lnTo>
                  <a:lnTo>
                    <a:pt x="48" y="14"/>
                  </a:lnTo>
                  <a:lnTo>
                    <a:pt x="48" y="23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9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8" name="Freeform 298"/>
            <p:cNvSpPr>
              <a:spLocks/>
            </p:cNvSpPr>
            <p:nvPr/>
          </p:nvSpPr>
          <p:spPr bwMode="auto">
            <a:xfrm>
              <a:off x="511" y="2381"/>
              <a:ext cx="52" cy="7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1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1" y="0"/>
                </a:cxn>
              </a:cxnLst>
              <a:rect l="0" t="0" r="r" b="b"/>
              <a:pathLst>
                <a:path w="52" h="79">
                  <a:moveTo>
                    <a:pt x="21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1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39" name="Freeform 299"/>
            <p:cNvSpPr>
              <a:spLocks/>
            </p:cNvSpPr>
            <p:nvPr/>
          </p:nvSpPr>
          <p:spPr bwMode="auto">
            <a:xfrm>
              <a:off x="586" y="2381"/>
              <a:ext cx="52" cy="7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3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79"/>
                </a:cxn>
                <a:cxn ang="0">
                  <a:pos x="30" y="79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8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9">
                  <a:moveTo>
                    <a:pt x="23" y="0"/>
                  </a:moveTo>
                  <a:lnTo>
                    <a:pt x="11" y="3"/>
                  </a:lnTo>
                  <a:lnTo>
                    <a:pt x="3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79"/>
                  </a:lnTo>
                  <a:lnTo>
                    <a:pt x="30" y="79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8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0" name="Line 300"/>
            <p:cNvSpPr>
              <a:spLocks noChangeShapeType="1"/>
            </p:cNvSpPr>
            <p:nvPr/>
          </p:nvSpPr>
          <p:spPr bwMode="auto">
            <a:xfrm>
              <a:off x="688" y="367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1" name="Line 301"/>
            <p:cNvSpPr>
              <a:spLocks noChangeShapeType="1"/>
            </p:cNvSpPr>
            <p:nvPr/>
          </p:nvSpPr>
          <p:spPr bwMode="auto">
            <a:xfrm>
              <a:off x="688" y="3606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2" name="Line 302"/>
            <p:cNvSpPr>
              <a:spLocks noChangeShapeType="1"/>
            </p:cNvSpPr>
            <p:nvPr/>
          </p:nvSpPr>
          <p:spPr bwMode="auto">
            <a:xfrm>
              <a:off x="688" y="3538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3" name="Line 303"/>
            <p:cNvSpPr>
              <a:spLocks noChangeShapeType="1"/>
            </p:cNvSpPr>
            <p:nvPr/>
          </p:nvSpPr>
          <p:spPr bwMode="auto">
            <a:xfrm>
              <a:off x="688" y="3470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4" name="Line 304"/>
            <p:cNvSpPr>
              <a:spLocks noChangeShapeType="1"/>
            </p:cNvSpPr>
            <p:nvPr/>
          </p:nvSpPr>
          <p:spPr bwMode="auto">
            <a:xfrm>
              <a:off x="688" y="3332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5" name="Line 305"/>
            <p:cNvSpPr>
              <a:spLocks noChangeShapeType="1"/>
            </p:cNvSpPr>
            <p:nvPr/>
          </p:nvSpPr>
          <p:spPr bwMode="auto">
            <a:xfrm>
              <a:off x="688" y="3264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6" name="Line 306"/>
            <p:cNvSpPr>
              <a:spLocks noChangeShapeType="1"/>
            </p:cNvSpPr>
            <p:nvPr/>
          </p:nvSpPr>
          <p:spPr bwMode="auto">
            <a:xfrm>
              <a:off x="688" y="319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7" name="Line 307"/>
            <p:cNvSpPr>
              <a:spLocks noChangeShapeType="1"/>
            </p:cNvSpPr>
            <p:nvPr/>
          </p:nvSpPr>
          <p:spPr bwMode="auto">
            <a:xfrm>
              <a:off x="688" y="312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8" name="Line 308"/>
            <p:cNvSpPr>
              <a:spLocks noChangeShapeType="1"/>
            </p:cNvSpPr>
            <p:nvPr/>
          </p:nvSpPr>
          <p:spPr bwMode="auto">
            <a:xfrm>
              <a:off x="688" y="299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49" name="Line 309"/>
            <p:cNvSpPr>
              <a:spLocks noChangeShapeType="1"/>
            </p:cNvSpPr>
            <p:nvPr/>
          </p:nvSpPr>
          <p:spPr bwMode="auto">
            <a:xfrm>
              <a:off x="688" y="292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0" name="Line 310"/>
            <p:cNvSpPr>
              <a:spLocks noChangeShapeType="1"/>
            </p:cNvSpPr>
            <p:nvPr/>
          </p:nvSpPr>
          <p:spPr bwMode="auto">
            <a:xfrm>
              <a:off x="688" y="285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1" name="Line 311"/>
            <p:cNvSpPr>
              <a:spLocks noChangeShapeType="1"/>
            </p:cNvSpPr>
            <p:nvPr/>
          </p:nvSpPr>
          <p:spPr bwMode="auto">
            <a:xfrm>
              <a:off x="688" y="278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2" name="Line 312"/>
            <p:cNvSpPr>
              <a:spLocks noChangeShapeType="1"/>
            </p:cNvSpPr>
            <p:nvPr/>
          </p:nvSpPr>
          <p:spPr bwMode="auto">
            <a:xfrm>
              <a:off x="688" y="2653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3" name="Line 313"/>
            <p:cNvSpPr>
              <a:spLocks noChangeShapeType="1"/>
            </p:cNvSpPr>
            <p:nvPr/>
          </p:nvSpPr>
          <p:spPr bwMode="auto">
            <a:xfrm>
              <a:off x="688" y="2585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4" name="Line 314"/>
            <p:cNvSpPr>
              <a:spLocks noChangeShapeType="1"/>
            </p:cNvSpPr>
            <p:nvPr/>
          </p:nvSpPr>
          <p:spPr bwMode="auto">
            <a:xfrm>
              <a:off x="688" y="2517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5" name="Line 315"/>
            <p:cNvSpPr>
              <a:spLocks noChangeShapeType="1"/>
            </p:cNvSpPr>
            <p:nvPr/>
          </p:nvSpPr>
          <p:spPr bwMode="auto">
            <a:xfrm>
              <a:off x="688" y="2449"/>
              <a:ext cx="2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6" name="Line 316"/>
            <p:cNvSpPr>
              <a:spLocks noChangeShapeType="1"/>
            </p:cNvSpPr>
            <p:nvPr/>
          </p:nvSpPr>
          <p:spPr bwMode="auto">
            <a:xfrm>
              <a:off x="269" y="3453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7" name="Freeform 317"/>
            <p:cNvSpPr>
              <a:spLocks/>
            </p:cNvSpPr>
            <p:nvPr/>
          </p:nvSpPr>
          <p:spPr bwMode="auto">
            <a:xfrm>
              <a:off x="269" y="3453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7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5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7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5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8" name="Line 318"/>
            <p:cNvSpPr>
              <a:spLocks noChangeShapeType="1"/>
            </p:cNvSpPr>
            <p:nvPr/>
          </p:nvSpPr>
          <p:spPr bwMode="auto">
            <a:xfrm>
              <a:off x="269" y="3423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59" name="Freeform 319"/>
            <p:cNvSpPr>
              <a:spLocks/>
            </p:cNvSpPr>
            <p:nvPr/>
          </p:nvSpPr>
          <p:spPr bwMode="auto">
            <a:xfrm>
              <a:off x="269" y="3382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3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0" name="Freeform 320"/>
            <p:cNvSpPr>
              <a:spLocks/>
            </p:cNvSpPr>
            <p:nvPr/>
          </p:nvSpPr>
          <p:spPr bwMode="auto">
            <a:xfrm>
              <a:off x="269" y="3341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1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1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1" name="Line 321"/>
            <p:cNvSpPr>
              <a:spLocks noChangeShapeType="1"/>
            </p:cNvSpPr>
            <p:nvPr/>
          </p:nvSpPr>
          <p:spPr bwMode="auto">
            <a:xfrm>
              <a:off x="269" y="3310"/>
              <a:ext cx="8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2" name="Freeform 322"/>
            <p:cNvSpPr>
              <a:spLocks/>
            </p:cNvSpPr>
            <p:nvPr/>
          </p:nvSpPr>
          <p:spPr bwMode="auto">
            <a:xfrm>
              <a:off x="269" y="3266"/>
              <a:ext cx="52" cy="44"/>
            </a:xfrm>
            <a:custGeom>
              <a:avLst/>
              <a:gdLst/>
              <a:ahLst/>
              <a:cxnLst>
                <a:cxn ang="0">
                  <a:pos x="11" y="44"/>
                </a:cxn>
                <a:cxn ang="0">
                  <a:pos x="3" y="37"/>
                </a:cxn>
                <a:cxn ang="0">
                  <a:pos x="0" y="30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1" y="3"/>
                </a:cxn>
                <a:cxn ang="0">
                  <a:pos x="22" y="0"/>
                </a:cxn>
                <a:cxn ang="0">
                  <a:pos x="29" y="0"/>
                </a:cxn>
                <a:cxn ang="0">
                  <a:pos x="41" y="3"/>
                </a:cxn>
                <a:cxn ang="0">
                  <a:pos x="48" y="11"/>
                </a:cxn>
                <a:cxn ang="0">
                  <a:pos x="52" y="18"/>
                </a:cxn>
                <a:cxn ang="0">
                  <a:pos x="52" y="30"/>
                </a:cxn>
                <a:cxn ang="0">
                  <a:pos x="48" y="37"/>
                </a:cxn>
                <a:cxn ang="0">
                  <a:pos x="41" y="44"/>
                </a:cxn>
              </a:cxnLst>
              <a:rect l="0" t="0" r="r" b="b"/>
              <a:pathLst>
                <a:path w="52" h="44">
                  <a:moveTo>
                    <a:pt x="11" y="44"/>
                  </a:moveTo>
                  <a:lnTo>
                    <a:pt x="3" y="37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1" y="3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41" y="3"/>
                  </a:lnTo>
                  <a:lnTo>
                    <a:pt x="48" y="11"/>
                  </a:lnTo>
                  <a:lnTo>
                    <a:pt x="52" y="18"/>
                  </a:lnTo>
                  <a:lnTo>
                    <a:pt x="52" y="30"/>
                  </a:lnTo>
                  <a:lnTo>
                    <a:pt x="48" y="37"/>
                  </a:lnTo>
                  <a:lnTo>
                    <a:pt x="41" y="4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3" name="Line 323"/>
            <p:cNvSpPr>
              <a:spLocks noChangeShapeType="1"/>
            </p:cNvSpPr>
            <p:nvPr/>
          </p:nvSpPr>
          <p:spPr bwMode="auto">
            <a:xfrm>
              <a:off x="242" y="3239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4" name="Freeform 324"/>
            <p:cNvSpPr>
              <a:spLocks/>
            </p:cNvSpPr>
            <p:nvPr/>
          </p:nvSpPr>
          <p:spPr bwMode="auto">
            <a:xfrm>
              <a:off x="238" y="3205"/>
              <a:ext cx="8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lnTo>
                    <a:pt x="8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5" name="Line 325"/>
            <p:cNvSpPr>
              <a:spLocks noChangeShapeType="1"/>
            </p:cNvSpPr>
            <p:nvPr/>
          </p:nvSpPr>
          <p:spPr bwMode="auto">
            <a:xfrm>
              <a:off x="269" y="3209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6" name="Freeform 326"/>
            <p:cNvSpPr>
              <a:spLocks/>
            </p:cNvSpPr>
            <p:nvPr/>
          </p:nvSpPr>
          <p:spPr bwMode="auto">
            <a:xfrm>
              <a:off x="242" y="3157"/>
              <a:ext cx="79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4" y="18"/>
                </a:cxn>
                <a:cxn ang="0">
                  <a:pos x="75" y="14"/>
                </a:cxn>
                <a:cxn ang="0">
                  <a:pos x="79" y="7"/>
                </a:cxn>
                <a:cxn ang="0">
                  <a:pos x="79" y="0"/>
                </a:cxn>
              </a:cxnLst>
              <a:rect l="0" t="0" r="r" b="b"/>
              <a:pathLst>
                <a:path w="79" h="18">
                  <a:moveTo>
                    <a:pt x="0" y="18"/>
                  </a:moveTo>
                  <a:lnTo>
                    <a:pt x="64" y="18"/>
                  </a:lnTo>
                  <a:lnTo>
                    <a:pt x="75" y="14"/>
                  </a:lnTo>
                  <a:lnTo>
                    <a:pt x="79" y="7"/>
                  </a:lnTo>
                  <a:lnTo>
                    <a:pt x="7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7" name="Line 327"/>
            <p:cNvSpPr>
              <a:spLocks noChangeShapeType="1"/>
            </p:cNvSpPr>
            <p:nvPr/>
          </p:nvSpPr>
          <p:spPr bwMode="auto">
            <a:xfrm flipV="1">
              <a:off x="269" y="3160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8" name="Freeform 328"/>
            <p:cNvSpPr>
              <a:spLocks/>
            </p:cNvSpPr>
            <p:nvPr/>
          </p:nvSpPr>
          <p:spPr bwMode="auto">
            <a:xfrm>
              <a:off x="269" y="3093"/>
              <a:ext cx="52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7" y="41"/>
                </a:cxn>
                <a:cxn ang="0">
                  <a:pos x="48" y="37"/>
                </a:cxn>
                <a:cxn ang="0">
                  <a:pos x="52" y="30"/>
                </a:cxn>
                <a:cxn ang="0">
                  <a:pos x="52" y="19"/>
                </a:cxn>
                <a:cxn ang="0">
                  <a:pos x="48" y="12"/>
                </a:cxn>
                <a:cxn ang="0">
                  <a:pos x="37" y="0"/>
                </a:cxn>
              </a:cxnLst>
              <a:rect l="0" t="0" r="r" b="b"/>
              <a:pathLst>
                <a:path w="52" h="41">
                  <a:moveTo>
                    <a:pt x="0" y="41"/>
                  </a:moveTo>
                  <a:lnTo>
                    <a:pt x="37" y="41"/>
                  </a:lnTo>
                  <a:lnTo>
                    <a:pt x="48" y="37"/>
                  </a:lnTo>
                  <a:lnTo>
                    <a:pt x="52" y="30"/>
                  </a:lnTo>
                  <a:lnTo>
                    <a:pt x="52" y="19"/>
                  </a:lnTo>
                  <a:lnTo>
                    <a:pt x="48" y="12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69" name="Line 329"/>
            <p:cNvSpPr>
              <a:spLocks noChangeShapeType="1"/>
            </p:cNvSpPr>
            <p:nvPr/>
          </p:nvSpPr>
          <p:spPr bwMode="auto">
            <a:xfrm>
              <a:off x="269" y="3093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0" name="Line 330"/>
            <p:cNvSpPr>
              <a:spLocks noChangeShapeType="1"/>
            </p:cNvSpPr>
            <p:nvPr/>
          </p:nvSpPr>
          <p:spPr bwMode="auto">
            <a:xfrm>
              <a:off x="242" y="3021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1" name="Freeform 331"/>
            <p:cNvSpPr>
              <a:spLocks/>
            </p:cNvSpPr>
            <p:nvPr/>
          </p:nvSpPr>
          <p:spPr bwMode="auto">
            <a:xfrm>
              <a:off x="269" y="3021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8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2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2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8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8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2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2" name="Freeform 332"/>
            <p:cNvSpPr>
              <a:spLocks/>
            </p:cNvSpPr>
            <p:nvPr/>
          </p:nvSpPr>
          <p:spPr bwMode="auto">
            <a:xfrm>
              <a:off x="269" y="2950"/>
              <a:ext cx="52" cy="46"/>
            </a:xfrm>
            <a:custGeom>
              <a:avLst/>
              <a:gdLst/>
              <a:ahLst/>
              <a:cxnLst>
                <a:cxn ang="0">
                  <a:pos x="22" y="46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6"/>
                </a:cxn>
                <a:cxn ang="0">
                  <a:pos x="29" y="46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6">
                  <a:moveTo>
                    <a:pt x="22" y="46"/>
                  </a:moveTo>
                  <a:lnTo>
                    <a:pt x="22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6"/>
                  </a:lnTo>
                  <a:lnTo>
                    <a:pt x="29" y="46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3" name="Line 333"/>
            <p:cNvSpPr>
              <a:spLocks noChangeShapeType="1"/>
            </p:cNvSpPr>
            <p:nvPr/>
          </p:nvSpPr>
          <p:spPr bwMode="auto">
            <a:xfrm>
              <a:off x="269" y="2864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4" name="Freeform 334"/>
            <p:cNvSpPr>
              <a:spLocks/>
            </p:cNvSpPr>
            <p:nvPr/>
          </p:nvSpPr>
          <p:spPr bwMode="auto">
            <a:xfrm>
              <a:off x="269" y="2823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5" name="Freeform 335"/>
            <p:cNvSpPr>
              <a:spLocks/>
            </p:cNvSpPr>
            <p:nvPr/>
          </p:nvSpPr>
          <p:spPr bwMode="auto">
            <a:xfrm>
              <a:off x="269" y="2782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6" name="Line 336"/>
            <p:cNvSpPr>
              <a:spLocks noChangeShapeType="1"/>
            </p:cNvSpPr>
            <p:nvPr/>
          </p:nvSpPr>
          <p:spPr bwMode="auto">
            <a:xfrm>
              <a:off x="228" y="2691"/>
              <a:ext cx="123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7" name="Freeform 337"/>
            <p:cNvSpPr>
              <a:spLocks/>
            </p:cNvSpPr>
            <p:nvPr/>
          </p:nvSpPr>
          <p:spPr bwMode="auto">
            <a:xfrm>
              <a:off x="269" y="2632"/>
              <a:ext cx="52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3"/>
                </a:cxn>
                <a:cxn ang="0">
                  <a:pos x="0" y="14"/>
                </a:cxn>
                <a:cxn ang="0">
                  <a:pos x="0" y="25"/>
                </a:cxn>
                <a:cxn ang="0">
                  <a:pos x="3" y="36"/>
                </a:cxn>
                <a:cxn ang="0">
                  <a:pos x="11" y="41"/>
                </a:cxn>
                <a:cxn ang="0">
                  <a:pos x="18" y="36"/>
                </a:cxn>
                <a:cxn ang="0">
                  <a:pos x="22" y="29"/>
                </a:cxn>
                <a:cxn ang="0">
                  <a:pos x="25" y="11"/>
                </a:cxn>
                <a:cxn ang="0">
                  <a:pos x="29" y="3"/>
                </a:cxn>
                <a:cxn ang="0">
                  <a:pos x="37" y="0"/>
                </a:cxn>
                <a:cxn ang="0">
                  <a:pos x="41" y="0"/>
                </a:cxn>
                <a:cxn ang="0">
                  <a:pos x="48" y="3"/>
                </a:cxn>
                <a:cxn ang="0">
                  <a:pos x="52" y="14"/>
                </a:cxn>
                <a:cxn ang="0">
                  <a:pos x="52" y="25"/>
                </a:cxn>
                <a:cxn ang="0">
                  <a:pos x="48" y="36"/>
                </a:cxn>
                <a:cxn ang="0">
                  <a:pos x="41" y="41"/>
                </a:cxn>
              </a:cxnLst>
              <a:rect l="0" t="0" r="r" b="b"/>
              <a:pathLst>
                <a:path w="52" h="41">
                  <a:moveTo>
                    <a:pt x="11" y="0"/>
                  </a:moveTo>
                  <a:lnTo>
                    <a:pt x="3" y="3"/>
                  </a:lnTo>
                  <a:lnTo>
                    <a:pt x="0" y="14"/>
                  </a:lnTo>
                  <a:lnTo>
                    <a:pt x="0" y="25"/>
                  </a:lnTo>
                  <a:lnTo>
                    <a:pt x="3" y="36"/>
                  </a:lnTo>
                  <a:lnTo>
                    <a:pt x="11" y="41"/>
                  </a:lnTo>
                  <a:lnTo>
                    <a:pt x="18" y="36"/>
                  </a:lnTo>
                  <a:lnTo>
                    <a:pt x="22" y="29"/>
                  </a:lnTo>
                  <a:lnTo>
                    <a:pt x="25" y="11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8" y="3"/>
                  </a:lnTo>
                  <a:lnTo>
                    <a:pt x="52" y="14"/>
                  </a:lnTo>
                  <a:lnTo>
                    <a:pt x="52" y="25"/>
                  </a:lnTo>
                  <a:lnTo>
                    <a:pt x="48" y="36"/>
                  </a:lnTo>
                  <a:lnTo>
                    <a:pt x="41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8" name="Line 338"/>
            <p:cNvSpPr>
              <a:spLocks noChangeShapeType="1"/>
            </p:cNvSpPr>
            <p:nvPr/>
          </p:nvSpPr>
          <p:spPr bwMode="auto">
            <a:xfrm flipV="1">
              <a:off x="2616" y="2381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79" name="Line 339"/>
            <p:cNvSpPr>
              <a:spLocks noChangeShapeType="1"/>
            </p:cNvSpPr>
            <p:nvPr/>
          </p:nvSpPr>
          <p:spPr bwMode="auto">
            <a:xfrm flipH="1">
              <a:off x="2578" y="374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0" name="Line 340"/>
            <p:cNvSpPr>
              <a:spLocks noChangeShapeType="1"/>
            </p:cNvSpPr>
            <p:nvPr/>
          </p:nvSpPr>
          <p:spPr bwMode="auto">
            <a:xfrm flipH="1">
              <a:off x="2578" y="3400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1" name="Line 341"/>
            <p:cNvSpPr>
              <a:spLocks noChangeShapeType="1"/>
            </p:cNvSpPr>
            <p:nvPr/>
          </p:nvSpPr>
          <p:spPr bwMode="auto">
            <a:xfrm flipH="1">
              <a:off x="2578" y="306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2" name="Line 342"/>
            <p:cNvSpPr>
              <a:spLocks noChangeShapeType="1"/>
            </p:cNvSpPr>
            <p:nvPr/>
          </p:nvSpPr>
          <p:spPr bwMode="auto">
            <a:xfrm flipH="1">
              <a:off x="2578" y="272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3" name="Line 343"/>
            <p:cNvSpPr>
              <a:spLocks noChangeShapeType="1"/>
            </p:cNvSpPr>
            <p:nvPr/>
          </p:nvSpPr>
          <p:spPr bwMode="auto">
            <a:xfrm flipH="1">
              <a:off x="2578" y="238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4" name="Line 344"/>
            <p:cNvSpPr>
              <a:spLocks noChangeShapeType="1"/>
            </p:cNvSpPr>
            <p:nvPr/>
          </p:nvSpPr>
          <p:spPr bwMode="auto">
            <a:xfrm flipH="1">
              <a:off x="2597" y="367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5" name="Line 345"/>
            <p:cNvSpPr>
              <a:spLocks noChangeShapeType="1"/>
            </p:cNvSpPr>
            <p:nvPr/>
          </p:nvSpPr>
          <p:spPr bwMode="auto">
            <a:xfrm flipH="1">
              <a:off x="2597" y="3606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6" name="Line 346"/>
            <p:cNvSpPr>
              <a:spLocks noChangeShapeType="1"/>
            </p:cNvSpPr>
            <p:nvPr/>
          </p:nvSpPr>
          <p:spPr bwMode="auto">
            <a:xfrm flipH="1">
              <a:off x="2597" y="3538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7" name="Line 347"/>
            <p:cNvSpPr>
              <a:spLocks noChangeShapeType="1"/>
            </p:cNvSpPr>
            <p:nvPr/>
          </p:nvSpPr>
          <p:spPr bwMode="auto">
            <a:xfrm flipH="1">
              <a:off x="2597" y="3470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8" name="Line 348"/>
            <p:cNvSpPr>
              <a:spLocks noChangeShapeType="1"/>
            </p:cNvSpPr>
            <p:nvPr/>
          </p:nvSpPr>
          <p:spPr bwMode="auto">
            <a:xfrm flipH="1">
              <a:off x="2597" y="3332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89" name="Line 349"/>
            <p:cNvSpPr>
              <a:spLocks noChangeShapeType="1"/>
            </p:cNvSpPr>
            <p:nvPr/>
          </p:nvSpPr>
          <p:spPr bwMode="auto">
            <a:xfrm flipH="1">
              <a:off x="2597" y="3264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0" name="Line 350"/>
            <p:cNvSpPr>
              <a:spLocks noChangeShapeType="1"/>
            </p:cNvSpPr>
            <p:nvPr/>
          </p:nvSpPr>
          <p:spPr bwMode="auto">
            <a:xfrm flipH="1">
              <a:off x="2597" y="319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1" name="Line 351"/>
            <p:cNvSpPr>
              <a:spLocks noChangeShapeType="1"/>
            </p:cNvSpPr>
            <p:nvPr/>
          </p:nvSpPr>
          <p:spPr bwMode="auto">
            <a:xfrm flipH="1">
              <a:off x="2597" y="312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2" name="Line 352"/>
            <p:cNvSpPr>
              <a:spLocks noChangeShapeType="1"/>
            </p:cNvSpPr>
            <p:nvPr/>
          </p:nvSpPr>
          <p:spPr bwMode="auto">
            <a:xfrm flipH="1">
              <a:off x="2597" y="299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3" name="Line 353"/>
            <p:cNvSpPr>
              <a:spLocks noChangeShapeType="1"/>
            </p:cNvSpPr>
            <p:nvPr/>
          </p:nvSpPr>
          <p:spPr bwMode="auto">
            <a:xfrm flipH="1">
              <a:off x="2597" y="292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4" name="Line 354"/>
            <p:cNvSpPr>
              <a:spLocks noChangeShapeType="1"/>
            </p:cNvSpPr>
            <p:nvPr/>
          </p:nvSpPr>
          <p:spPr bwMode="auto">
            <a:xfrm flipH="1">
              <a:off x="2597" y="285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5" name="Line 355"/>
            <p:cNvSpPr>
              <a:spLocks noChangeShapeType="1"/>
            </p:cNvSpPr>
            <p:nvPr/>
          </p:nvSpPr>
          <p:spPr bwMode="auto">
            <a:xfrm flipH="1">
              <a:off x="2597" y="278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6" name="Line 356"/>
            <p:cNvSpPr>
              <a:spLocks noChangeShapeType="1"/>
            </p:cNvSpPr>
            <p:nvPr/>
          </p:nvSpPr>
          <p:spPr bwMode="auto">
            <a:xfrm flipH="1">
              <a:off x="2597" y="2653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7" name="Line 357"/>
            <p:cNvSpPr>
              <a:spLocks noChangeShapeType="1"/>
            </p:cNvSpPr>
            <p:nvPr/>
          </p:nvSpPr>
          <p:spPr bwMode="auto">
            <a:xfrm flipH="1">
              <a:off x="2597" y="2585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8" name="Line 358"/>
            <p:cNvSpPr>
              <a:spLocks noChangeShapeType="1"/>
            </p:cNvSpPr>
            <p:nvPr/>
          </p:nvSpPr>
          <p:spPr bwMode="auto">
            <a:xfrm flipH="1">
              <a:off x="2597" y="2517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799" name="Line 359"/>
            <p:cNvSpPr>
              <a:spLocks noChangeShapeType="1"/>
            </p:cNvSpPr>
            <p:nvPr/>
          </p:nvSpPr>
          <p:spPr bwMode="auto">
            <a:xfrm flipH="1">
              <a:off x="2597" y="2449"/>
              <a:ext cx="1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0" name="Freeform 360"/>
            <p:cNvSpPr>
              <a:spLocks/>
            </p:cNvSpPr>
            <p:nvPr/>
          </p:nvSpPr>
          <p:spPr bwMode="auto">
            <a:xfrm>
              <a:off x="689" y="2981"/>
              <a:ext cx="1929" cy="762"/>
            </a:xfrm>
            <a:custGeom>
              <a:avLst/>
              <a:gdLst/>
              <a:ahLst/>
              <a:cxnLst>
                <a:cxn ang="0">
                  <a:pos x="31" y="240"/>
                </a:cxn>
                <a:cxn ang="0">
                  <a:pos x="61" y="592"/>
                </a:cxn>
                <a:cxn ang="0">
                  <a:pos x="91" y="486"/>
                </a:cxn>
                <a:cxn ang="0">
                  <a:pos x="122" y="647"/>
                </a:cxn>
                <a:cxn ang="0">
                  <a:pos x="152" y="615"/>
                </a:cxn>
                <a:cxn ang="0">
                  <a:pos x="181" y="654"/>
                </a:cxn>
                <a:cxn ang="0">
                  <a:pos x="213" y="734"/>
                </a:cxn>
                <a:cxn ang="0">
                  <a:pos x="242" y="649"/>
                </a:cxn>
                <a:cxn ang="0">
                  <a:pos x="272" y="698"/>
                </a:cxn>
                <a:cxn ang="0">
                  <a:pos x="302" y="721"/>
                </a:cxn>
                <a:cxn ang="0">
                  <a:pos x="333" y="693"/>
                </a:cxn>
                <a:cxn ang="0">
                  <a:pos x="363" y="677"/>
                </a:cxn>
                <a:cxn ang="0">
                  <a:pos x="394" y="734"/>
                </a:cxn>
                <a:cxn ang="0">
                  <a:pos x="424" y="669"/>
                </a:cxn>
                <a:cxn ang="0">
                  <a:pos x="453" y="694"/>
                </a:cxn>
                <a:cxn ang="0">
                  <a:pos x="483" y="711"/>
                </a:cxn>
                <a:cxn ang="0">
                  <a:pos x="514" y="691"/>
                </a:cxn>
                <a:cxn ang="0">
                  <a:pos x="544" y="704"/>
                </a:cxn>
                <a:cxn ang="0">
                  <a:pos x="574" y="742"/>
                </a:cxn>
                <a:cxn ang="0">
                  <a:pos x="605" y="661"/>
                </a:cxn>
                <a:cxn ang="0">
                  <a:pos x="635" y="673"/>
                </a:cxn>
                <a:cxn ang="0">
                  <a:pos x="666" y="748"/>
                </a:cxn>
                <a:cxn ang="0">
                  <a:pos x="695" y="594"/>
                </a:cxn>
                <a:cxn ang="0">
                  <a:pos x="725" y="650"/>
                </a:cxn>
                <a:cxn ang="0">
                  <a:pos x="755" y="646"/>
                </a:cxn>
                <a:cxn ang="0">
                  <a:pos x="786" y="565"/>
                </a:cxn>
                <a:cxn ang="0">
                  <a:pos x="816" y="492"/>
                </a:cxn>
                <a:cxn ang="0">
                  <a:pos x="847" y="332"/>
                </a:cxn>
                <a:cxn ang="0">
                  <a:pos x="877" y="248"/>
                </a:cxn>
                <a:cxn ang="0">
                  <a:pos x="906" y="354"/>
                </a:cxn>
                <a:cxn ang="0">
                  <a:pos x="936" y="742"/>
                </a:cxn>
                <a:cxn ang="0">
                  <a:pos x="967" y="235"/>
                </a:cxn>
                <a:cxn ang="0">
                  <a:pos x="997" y="109"/>
                </a:cxn>
                <a:cxn ang="0">
                  <a:pos x="1027" y="622"/>
                </a:cxn>
                <a:cxn ang="0">
                  <a:pos x="1058" y="588"/>
                </a:cxn>
                <a:cxn ang="0">
                  <a:pos x="1088" y="572"/>
                </a:cxn>
                <a:cxn ang="0">
                  <a:pos x="1119" y="687"/>
                </a:cxn>
                <a:cxn ang="0">
                  <a:pos x="1149" y="640"/>
                </a:cxn>
                <a:cxn ang="0">
                  <a:pos x="1178" y="575"/>
                </a:cxn>
                <a:cxn ang="0">
                  <a:pos x="1208" y="738"/>
                </a:cxn>
                <a:cxn ang="0">
                  <a:pos x="1239" y="673"/>
                </a:cxn>
                <a:cxn ang="0">
                  <a:pos x="1269" y="690"/>
                </a:cxn>
                <a:cxn ang="0">
                  <a:pos x="1299" y="738"/>
                </a:cxn>
                <a:cxn ang="0">
                  <a:pos x="1330" y="711"/>
                </a:cxn>
                <a:cxn ang="0">
                  <a:pos x="1360" y="667"/>
                </a:cxn>
                <a:cxn ang="0">
                  <a:pos x="1389" y="711"/>
                </a:cxn>
                <a:cxn ang="0">
                  <a:pos x="1420" y="663"/>
                </a:cxn>
                <a:cxn ang="0">
                  <a:pos x="1450" y="700"/>
                </a:cxn>
                <a:cxn ang="0">
                  <a:pos x="1480" y="745"/>
                </a:cxn>
                <a:cxn ang="0">
                  <a:pos x="1511" y="694"/>
                </a:cxn>
                <a:cxn ang="0">
                  <a:pos x="1541" y="711"/>
                </a:cxn>
                <a:cxn ang="0">
                  <a:pos x="1571" y="727"/>
                </a:cxn>
                <a:cxn ang="0">
                  <a:pos x="1602" y="714"/>
                </a:cxn>
                <a:cxn ang="0">
                  <a:pos x="1631" y="722"/>
                </a:cxn>
                <a:cxn ang="0">
                  <a:pos x="1661" y="745"/>
                </a:cxn>
                <a:cxn ang="0">
                  <a:pos x="1692" y="729"/>
                </a:cxn>
                <a:cxn ang="0">
                  <a:pos x="1722" y="671"/>
                </a:cxn>
                <a:cxn ang="0">
                  <a:pos x="1752" y="694"/>
                </a:cxn>
                <a:cxn ang="0">
                  <a:pos x="1783" y="714"/>
                </a:cxn>
                <a:cxn ang="0">
                  <a:pos x="1813" y="667"/>
                </a:cxn>
                <a:cxn ang="0">
                  <a:pos x="1842" y="717"/>
                </a:cxn>
                <a:cxn ang="0">
                  <a:pos x="1874" y="670"/>
                </a:cxn>
                <a:cxn ang="0">
                  <a:pos x="1903" y="647"/>
                </a:cxn>
              </a:cxnLst>
              <a:rect l="0" t="0" r="r" b="b"/>
              <a:pathLst>
                <a:path w="1929" h="762">
                  <a:moveTo>
                    <a:pt x="0" y="762"/>
                  </a:moveTo>
                  <a:lnTo>
                    <a:pt x="2" y="753"/>
                  </a:lnTo>
                  <a:lnTo>
                    <a:pt x="2" y="745"/>
                  </a:lnTo>
                  <a:lnTo>
                    <a:pt x="2" y="736"/>
                  </a:lnTo>
                  <a:lnTo>
                    <a:pt x="2" y="728"/>
                  </a:lnTo>
                  <a:lnTo>
                    <a:pt x="3" y="720"/>
                  </a:lnTo>
                  <a:lnTo>
                    <a:pt x="3" y="711"/>
                  </a:lnTo>
                  <a:lnTo>
                    <a:pt x="3" y="703"/>
                  </a:lnTo>
                  <a:lnTo>
                    <a:pt x="3" y="694"/>
                  </a:lnTo>
                  <a:lnTo>
                    <a:pt x="3" y="686"/>
                  </a:lnTo>
                  <a:lnTo>
                    <a:pt x="4" y="678"/>
                  </a:lnTo>
                  <a:lnTo>
                    <a:pt x="4" y="670"/>
                  </a:lnTo>
                  <a:lnTo>
                    <a:pt x="4" y="661"/>
                  </a:lnTo>
                  <a:lnTo>
                    <a:pt x="4" y="653"/>
                  </a:lnTo>
                  <a:lnTo>
                    <a:pt x="6" y="644"/>
                  </a:lnTo>
                  <a:lnTo>
                    <a:pt x="6" y="636"/>
                  </a:lnTo>
                  <a:lnTo>
                    <a:pt x="6" y="629"/>
                  </a:lnTo>
                  <a:lnTo>
                    <a:pt x="6" y="620"/>
                  </a:lnTo>
                  <a:lnTo>
                    <a:pt x="7" y="612"/>
                  </a:lnTo>
                  <a:lnTo>
                    <a:pt x="7" y="603"/>
                  </a:lnTo>
                  <a:lnTo>
                    <a:pt x="7" y="596"/>
                  </a:lnTo>
                  <a:lnTo>
                    <a:pt x="7" y="588"/>
                  </a:lnTo>
                  <a:lnTo>
                    <a:pt x="7" y="581"/>
                  </a:lnTo>
                  <a:lnTo>
                    <a:pt x="9" y="572"/>
                  </a:lnTo>
                  <a:lnTo>
                    <a:pt x="9" y="565"/>
                  </a:lnTo>
                  <a:lnTo>
                    <a:pt x="9" y="557"/>
                  </a:lnTo>
                  <a:lnTo>
                    <a:pt x="9" y="550"/>
                  </a:lnTo>
                  <a:lnTo>
                    <a:pt x="10" y="541"/>
                  </a:lnTo>
                  <a:lnTo>
                    <a:pt x="10" y="534"/>
                  </a:lnTo>
                  <a:lnTo>
                    <a:pt x="10" y="526"/>
                  </a:lnTo>
                  <a:lnTo>
                    <a:pt x="10" y="518"/>
                  </a:lnTo>
                  <a:lnTo>
                    <a:pt x="10" y="511"/>
                  </a:lnTo>
                  <a:lnTo>
                    <a:pt x="12" y="504"/>
                  </a:lnTo>
                  <a:lnTo>
                    <a:pt x="12" y="497"/>
                  </a:lnTo>
                  <a:lnTo>
                    <a:pt x="12" y="490"/>
                  </a:lnTo>
                  <a:lnTo>
                    <a:pt x="12" y="483"/>
                  </a:lnTo>
                  <a:lnTo>
                    <a:pt x="13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3" y="455"/>
                  </a:lnTo>
                  <a:lnTo>
                    <a:pt x="14" y="448"/>
                  </a:lnTo>
                  <a:lnTo>
                    <a:pt x="14" y="441"/>
                  </a:lnTo>
                  <a:lnTo>
                    <a:pt x="14" y="435"/>
                  </a:lnTo>
                  <a:lnTo>
                    <a:pt x="14" y="428"/>
                  </a:lnTo>
                  <a:lnTo>
                    <a:pt x="14" y="422"/>
                  </a:lnTo>
                  <a:lnTo>
                    <a:pt x="16" y="415"/>
                  </a:lnTo>
                  <a:lnTo>
                    <a:pt x="16" y="409"/>
                  </a:lnTo>
                  <a:lnTo>
                    <a:pt x="16" y="402"/>
                  </a:lnTo>
                  <a:lnTo>
                    <a:pt x="16" y="397"/>
                  </a:lnTo>
                  <a:lnTo>
                    <a:pt x="17" y="391"/>
                  </a:lnTo>
                  <a:lnTo>
                    <a:pt x="17" y="385"/>
                  </a:lnTo>
                  <a:lnTo>
                    <a:pt x="17" y="380"/>
                  </a:lnTo>
                  <a:lnTo>
                    <a:pt x="17" y="374"/>
                  </a:lnTo>
                  <a:lnTo>
                    <a:pt x="17" y="368"/>
                  </a:lnTo>
                  <a:lnTo>
                    <a:pt x="19" y="363"/>
                  </a:lnTo>
                  <a:lnTo>
                    <a:pt x="19" y="357"/>
                  </a:lnTo>
                  <a:lnTo>
                    <a:pt x="19" y="351"/>
                  </a:lnTo>
                  <a:lnTo>
                    <a:pt x="19" y="347"/>
                  </a:lnTo>
                  <a:lnTo>
                    <a:pt x="20" y="342"/>
                  </a:lnTo>
                  <a:lnTo>
                    <a:pt x="20" y="337"/>
                  </a:lnTo>
                  <a:lnTo>
                    <a:pt x="20" y="332"/>
                  </a:lnTo>
                  <a:lnTo>
                    <a:pt x="20" y="327"/>
                  </a:lnTo>
                  <a:lnTo>
                    <a:pt x="20" y="323"/>
                  </a:lnTo>
                  <a:lnTo>
                    <a:pt x="21" y="319"/>
                  </a:lnTo>
                  <a:lnTo>
                    <a:pt x="21" y="315"/>
                  </a:lnTo>
                  <a:lnTo>
                    <a:pt x="21" y="310"/>
                  </a:lnTo>
                  <a:lnTo>
                    <a:pt x="21" y="306"/>
                  </a:lnTo>
                  <a:lnTo>
                    <a:pt x="23" y="302"/>
                  </a:lnTo>
                  <a:lnTo>
                    <a:pt x="23" y="298"/>
                  </a:lnTo>
                  <a:lnTo>
                    <a:pt x="23" y="293"/>
                  </a:lnTo>
                  <a:lnTo>
                    <a:pt x="23" y="291"/>
                  </a:lnTo>
                  <a:lnTo>
                    <a:pt x="24" y="286"/>
                  </a:lnTo>
                  <a:lnTo>
                    <a:pt x="24" y="283"/>
                  </a:lnTo>
                  <a:lnTo>
                    <a:pt x="24" y="279"/>
                  </a:lnTo>
                  <a:lnTo>
                    <a:pt x="24" y="276"/>
                  </a:lnTo>
                  <a:lnTo>
                    <a:pt x="24" y="274"/>
                  </a:lnTo>
                  <a:lnTo>
                    <a:pt x="26" y="271"/>
                  </a:lnTo>
                  <a:lnTo>
                    <a:pt x="26" y="268"/>
                  </a:lnTo>
                  <a:lnTo>
                    <a:pt x="26" y="265"/>
                  </a:lnTo>
                  <a:lnTo>
                    <a:pt x="26" y="262"/>
                  </a:lnTo>
                  <a:lnTo>
                    <a:pt x="27" y="259"/>
                  </a:lnTo>
                  <a:lnTo>
                    <a:pt x="27" y="258"/>
                  </a:lnTo>
                  <a:lnTo>
                    <a:pt x="27" y="255"/>
                  </a:lnTo>
                  <a:lnTo>
                    <a:pt x="27" y="254"/>
                  </a:lnTo>
                  <a:lnTo>
                    <a:pt x="27" y="251"/>
                  </a:lnTo>
                  <a:lnTo>
                    <a:pt x="29" y="250"/>
                  </a:lnTo>
                  <a:lnTo>
                    <a:pt x="29" y="248"/>
                  </a:lnTo>
                  <a:lnTo>
                    <a:pt x="29" y="247"/>
                  </a:lnTo>
                  <a:lnTo>
                    <a:pt x="29" y="245"/>
                  </a:lnTo>
                  <a:lnTo>
                    <a:pt x="30" y="244"/>
                  </a:lnTo>
                  <a:lnTo>
                    <a:pt x="30" y="242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1" y="238"/>
                  </a:lnTo>
                  <a:lnTo>
                    <a:pt x="31" y="238"/>
                  </a:lnTo>
                  <a:lnTo>
                    <a:pt x="31" y="238"/>
                  </a:lnTo>
                  <a:lnTo>
                    <a:pt x="33" y="238"/>
                  </a:lnTo>
                  <a:lnTo>
                    <a:pt x="33" y="238"/>
                  </a:lnTo>
                  <a:lnTo>
                    <a:pt x="33" y="238"/>
                  </a:lnTo>
                  <a:lnTo>
                    <a:pt x="33" y="238"/>
                  </a:lnTo>
                  <a:lnTo>
                    <a:pt x="34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34" y="240"/>
                  </a:lnTo>
                  <a:lnTo>
                    <a:pt x="34" y="241"/>
                  </a:lnTo>
                  <a:lnTo>
                    <a:pt x="36" y="242"/>
                  </a:lnTo>
                  <a:lnTo>
                    <a:pt x="36" y="242"/>
                  </a:lnTo>
                  <a:lnTo>
                    <a:pt x="36" y="244"/>
                  </a:lnTo>
                  <a:lnTo>
                    <a:pt x="36" y="245"/>
                  </a:lnTo>
                  <a:lnTo>
                    <a:pt x="37" y="247"/>
                  </a:lnTo>
                  <a:lnTo>
                    <a:pt x="37" y="248"/>
                  </a:lnTo>
                  <a:lnTo>
                    <a:pt x="37" y="250"/>
                  </a:lnTo>
                  <a:lnTo>
                    <a:pt x="37" y="252"/>
                  </a:lnTo>
                  <a:lnTo>
                    <a:pt x="38" y="254"/>
                  </a:lnTo>
                  <a:lnTo>
                    <a:pt x="38" y="257"/>
                  </a:lnTo>
                  <a:lnTo>
                    <a:pt x="38" y="258"/>
                  </a:lnTo>
                  <a:lnTo>
                    <a:pt x="38" y="261"/>
                  </a:lnTo>
                  <a:lnTo>
                    <a:pt x="38" y="262"/>
                  </a:lnTo>
                  <a:lnTo>
                    <a:pt x="40" y="265"/>
                  </a:lnTo>
                  <a:lnTo>
                    <a:pt x="40" y="268"/>
                  </a:lnTo>
                  <a:lnTo>
                    <a:pt x="40" y="271"/>
                  </a:lnTo>
                  <a:lnTo>
                    <a:pt x="40" y="274"/>
                  </a:lnTo>
                  <a:lnTo>
                    <a:pt x="41" y="276"/>
                  </a:lnTo>
                  <a:lnTo>
                    <a:pt x="41" y="279"/>
                  </a:lnTo>
                  <a:lnTo>
                    <a:pt x="41" y="282"/>
                  </a:lnTo>
                  <a:lnTo>
                    <a:pt x="41" y="286"/>
                  </a:lnTo>
                  <a:lnTo>
                    <a:pt x="41" y="289"/>
                  </a:lnTo>
                  <a:lnTo>
                    <a:pt x="43" y="292"/>
                  </a:lnTo>
                  <a:lnTo>
                    <a:pt x="43" y="296"/>
                  </a:lnTo>
                  <a:lnTo>
                    <a:pt x="43" y="299"/>
                  </a:lnTo>
                  <a:lnTo>
                    <a:pt x="43" y="303"/>
                  </a:lnTo>
                  <a:lnTo>
                    <a:pt x="44" y="308"/>
                  </a:lnTo>
                  <a:lnTo>
                    <a:pt x="44" y="310"/>
                  </a:lnTo>
                  <a:lnTo>
                    <a:pt x="44" y="315"/>
                  </a:lnTo>
                  <a:lnTo>
                    <a:pt x="44" y="319"/>
                  </a:lnTo>
                  <a:lnTo>
                    <a:pt x="46" y="323"/>
                  </a:lnTo>
                  <a:lnTo>
                    <a:pt x="46" y="327"/>
                  </a:lnTo>
                  <a:lnTo>
                    <a:pt x="46" y="332"/>
                  </a:lnTo>
                  <a:lnTo>
                    <a:pt x="46" y="336"/>
                  </a:lnTo>
                  <a:lnTo>
                    <a:pt x="46" y="340"/>
                  </a:lnTo>
                  <a:lnTo>
                    <a:pt x="47" y="346"/>
                  </a:lnTo>
                  <a:lnTo>
                    <a:pt x="47" y="350"/>
                  </a:lnTo>
                  <a:lnTo>
                    <a:pt x="47" y="354"/>
                  </a:lnTo>
                  <a:lnTo>
                    <a:pt x="47" y="360"/>
                  </a:lnTo>
                  <a:lnTo>
                    <a:pt x="48" y="364"/>
                  </a:lnTo>
                  <a:lnTo>
                    <a:pt x="48" y="370"/>
                  </a:lnTo>
                  <a:lnTo>
                    <a:pt x="48" y="374"/>
                  </a:lnTo>
                  <a:lnTo>
                    <a:pt x="48" y="380"/>
                  </a:lnTo>
                  <a:lnTo>
                    <a:pt x="48" y="384"/>
                  </a:lnTo>
                  <a:lnTo>
                    <a:pt x="50" y="390"/>
                  </a:lnTo>
                  <a:lnTo>
                    <a:pt x="50" y="395"/>
                  </a:lnTo>
                  <a:lnTo>
                    <a:pt x="50" y="400"/>
                  </a:lnTo>
                  <a:lnTo>
                    <a:pt x="50" y="405"/>
                  </a:lnTo>
                  <a:lnTo>
                    <a:pt x="51" y="411"/>
                  </a:lnTo>
                  <a:lnTo>
                    <a:pt x="51" y="417"/>
                  </a:lnTo>
                  <a:lnTo>
                    <a:pt x="51" y="422"/>
                  </a:lnTo>
                  <a:lnTo>
                    <a:pt x="51" y="428"/>
                  </a:lnTo>
                  <a:lnTo>
                    <a:pt x="51" y="434"/>
                  </a:lnTo>
                  <a:lnTo>
                    <a:pt x="53" y="439"/>
                  </a:lnTo>
                  <a:lnTo>
                    <a:pt x="53" y="445"/>
                  </a:lnTo>
                  <a:lnTo>
                    <a:pt x="53" y="451"/>
                  </a:lnTo>
                  <a:lnTo>
                    <a:pt x="53" y="456"/>
                  </a:lnTo>
                  <a:lnTo>
                    <a:pt x="54" y="462"/>
                  </a:lnTo>
                  <a:lnTo>
                    <a:pt x="54" y="468"/>
                  </a:lnTo>
                  <a:lnTo>
                    <a:pt x="54" y="473"/>
                  </a:lnTo>
                  <a:lnTo>
                    <a:pt x="54" y="479"/>
                  </a:lnTo>
                  <a:lnTo>
                    <a:pt x="55" y="485"/>
                  </a:lnTo>
                  <a:lnTo>
                    <a:pt x="55" y="490"/>
                  </a:lnTo>
                  <a:lnTo>
                    <a:pt x="55" y="496"/>
                  </a:lnTo>
                  <a:lnTo>
                    <a:pt x="55" y="501"/>
                  </a:lnTo>
                  <a:lnTo>
                    <a:pt x="55" y="509"/>
                  </a:lnTo>
                  <a:lnTo>
                    <a:pt x="57" y="514"/>
                  </a:lnTo>
                  <a:lnTo>
                    <a:pt x="57" y="520"/>
                  </a:lnTo>
                  <a:lnTo>
                    <a:pt x="57" y="526"/>
                  </a:lnTo>
                  <a:lnTo>
                    <a:pt x="57" y="531"/>
                  </a:lnTo>
                  <a:lnTo>
                    <a:pt x="58" y="537"/>
                  </a:lnTo>
                  <a:lnTo>
                    <a:pt x="58" y="543"/>
                  </a:lnTo>
                  <a:lnTo>
                    <a:pt x="58" y="548"/>
                  </a:lnTo>
                  <a:lnTo>
                    <a:pt x="58" y="554"/>
                  </a:lnTo>
                  <a:lnTo>
                    <a:pt x="58" y="560"/>
                  </a:lnTo>
                  <a:lnTo>
                    <a:pt x="60" y="565"/>
                  </a:lnTo>
                  <a:lnTo>
                    <a:pt x="60" y="571"/>
                  </a:lnTo>
                  <a:lnTo>
                    <a:pt x="60" y="577"/>
                  </a:lnTo>
                  <a:lnTo>
                    <a:pt x="60" y="581"/>
                  </a:lnTo>
                  <a:lnTo>
                    <a:pt x="61" y="586"/>
                  </a:lnTo>
                  <a:lnTo>
                    <a:pt x="61" y="592"/>
                  </a:lnTo>
                  <a:lnTo>
                    <a:pt x="61" y="596"/>
                  </a:lnTo>
                  <a:lnTo>
                    <a:pt x="61" y="601"/>
                  </a:lnTo>
                  <a:lnTo>
                    <a:pt x="63" y="606"/>
                  </a:lnTo>
                  <a:lnTo>
                    <a:pt x="63" y="611"/>
                  </a:lnTo>
                  <a:lnTo>
                    <a:pt x="63" y="615"/>
                  </a:lnTo>
                  <a:lnTo>
                    <a:pt x="63" y="619"/>
                  </a:lnTo>
                  <a:lnTo>
                    <a:pt x="63" y="623"/>
                  </a:lnTo>
                  <a:lnTo>
                    <a:pt x="64" y="627"/>
                  </a:lnTo>
                  <a:lnTo>
                    <a:pt x="64" y="630"/>
                  </a:lnTo>
                  <a:lnTo>
                    <a:pt x="64" y="635"/>
                  </a:lnTo>
                  <a:lnTo>
                    <a:pt x="64" y="637"/>
                  </a:lnTo>
                  <a:lnTo>
                    <a:pt x="65" y="640"/>
                  </a:lnTo>
                  <a:lnTo>
                    <a:pt x="65" y="643"/>
                  </a:lnTo>
                  <a:lnTo>
                    <a:pt x="65" y="644"/>
                  </a:lnTo>
                  <a:lnTo>
                    <a:pt x="65" y="646"/>
                  </a:lnTo>
                  <a:lnTo>
                    <a:pt x="65" y="649"/>
                  </a:lnTo>
                  <a:lnTo>
                    <a:pt x="67" y="649"/>
                  </a:lnTo>
                  <a:lnTo>
                    <a:pt x="67" y="650"/>
                  </a:lnTo>
                  <a:lnTo>
                    <a:pt x="67" y="650"/>
                  </a:lnTo>
                  <a:lnTo>
                    <a:pt x="67" y="652"/>
                  </a:lnTo>
                  <a:lnTo>
                    <a:pt x="68" y="650"/>
                  </a:lnTo>
                  <a:lnTo>
                    <a:pt x="68" y="650"/>
                  </a:lnTo>
                  <a:lnTo>
                    <a:pt x="68" y="649"/>
                  </a:lnTo>
                  <a:lnTo>
                    <a:pt x="68" y="649"/>
                  </a:lnTo>
                  <a:lnTo>
                    <a:pt x="70" y="647"/>
                  </a:lnTo>
                  <a:lnTo>
                    <a:pt x="70" y="644"/>
                  </a:lnTo>
                  <a:lnTo>
                    <a:pt x="70" y="643"/>
                  </a:lnTo>
                  <a:lnTo>
                    <a:pt x="70" y="642"/>
                  </a:lnTo>
                  <a:lnTo>
                    <a:pt x="70" y="639"/>
                  </a:lnTo>
                  <a:lnTo>
                    <a:pt x="71" y="636"/>
                  </a:lnTo>
                  <a:lnTo>
                    <a:pt x="71" y="633"/>
                  </a:lnTo>
                  <a:lnTo>
                    <a:pt x="71" y="630"/>
                  </a:lnTo>
                  <a:lnTo>
                    <a:pt x="71" y="627"/>
                  </a:lnTo>
                  <a:lnTo>
                    <a:pt x="72" y="625"/>
                  </a:lnTo>
                  <a:lnTo>
                    <a:pt x="72" y="620"/>
                  </a:lnTo>
                  <a:lnTo>
                    <a:pt x="72" y="618"/>
                  </a:lnTo>
                  <a:lnTo>
                    <a:pt x="72" y="615"/>
                  </a:lnTo>
                  <a:lnTo>
                    <a:pt x="72" y="611"/>
                  </a:lnTo>
                  <a:lnTo>
                    <a:pt x="74" y="608"/>
                  </a:lnTo>
                  <a:lnTo>
                    <a:pt x="74" y="603"/>
                  </a:lnTo>
                  <a:lnTo>
                    <a:pt x="74" y="601"/>
                  </a:lnTo>
                  <a:lnTo>
                    <a:pt x="74" y="596"/>
                  </a:lnTo>
                  <a:lnTo>
                    <a:pt x="75" y="594"/>
                  </a:lnTo>
                  <a:lnTo>
                    <a:pt x="75" y="589"/>
                  </a:lnTo>
                  <a:lnTo>
                    <a:pt x="75" y="586"/>
                  </a:lnTo>
                  <a:lnTo>
                    <a:pt x="75" y="582"/>
                  </a:lnTo>
                  <a:lnTo>
                    <a:pt x="77" y="579"/>
                  </a:lnTo>
                  <a:lnTo>
                    <a:pt x="77" y="575"/>
                  </a:lnTo>
                  <a:lnTo>
                    <a:pt x="77" y="572"/>
                  </a:lnTo>
                  <a:lnTo>
                    <a:pt x="77" y="568"/>
                  </a:lnTo>
                  <a:lnTo>
                    <a:pt x="77" y="565"/>
                  </a:lnTo>
                  <a:lnTo>
                    <a:pt x="78" y="561"/>
                  </a:lnTo>
                  <a:lnTo>
                    <a:pt x="78" y="558"/>
                  </a:lnTo>
                  <a:lnTo>
                    <a:pt x="78" y="555"/>
                  </a:lnTo>
                  <a:lnTo>
                    <a:pt x="78" y="551"/>
                  </a:lnTo>
                  <a:lnTo>
                    <a:pt x="80" y="548"/>
                  </a:lnTo>
                  <a:lnTo>
                    <a:pt x="80" y="545"/>
                  </a:lnTo>
                  <a:lnTo>
                    <a:pt x="80" y="543"/>
                  </a:lnTo>
                  <a:lnTo>
                    <a:pt x="80" y="540"/>
                  </a:lnTo>
                  <a:lnTo>
                    <a:pt x="80" y="537"/>
                  </a:lnTo>
                  <a:lnTo>
                    <a:pt x="81" y="534"/>
                  </a:lnTo>
                  <a:lnTo>
                    <a:pt x="81" y="531"/>
                  </a:lnTo>
                  <a:lnTo>
                    <a:pt x="81" y="528"/>
                  </a:lnTo>
                  <a:lnTo>
                    <a:pt x="81" y="526"/>
                  </a:lnTo>
                  <a:lnTo>
                    <a:pt x="82" y="523"/>
                  </a:lnTo>
                  <a:lnTo>
                    <a:pt x="82" y="520"/>
                  </a:lnTo>
                  <a:lnTo>
                    <a:pt x="82" y="518"/>
                  </a:lnTo>
                  <a:lnTo>
                    <a:pt x="82" y="516"/>
                  </a:lnTo>
                  <a:lnTo>
                    <a:pt x="82" y="514"/>
                  </a:lnTo>
                  <a:lnTo>
                    <a:pt x="84" y="511"/>
                  </a:lnTo>
                  <a:lnTo>
                    <a:pt x="84" y="510"/>
                  </a:lnTo>
                  <a:lnTo>
                    <a:pt x="84" y="507"/>
                  </a:lnTo>
                  <a:lnTo>
                    <a:pt x="84" y="506"/>
                  </a:lnTo>
                  <a:lnTo>
                    <a:pt x="85" y="503"/>
                  </a:lnTo>
                  <a:lnTo>
                    <a:pt x="85" y="501"/>
                  </a:lnTo>
                  <a:lnTo>
                    <a:pt x="85" y="500"/>
                  </a:lnTo>
                  <a:lnTo>
                    <a:pt x="85" y="499"/>
                  </a:lnTo>
                  <a:lnTo>
                    <a:pt x="87" y="497"/>
                  </a:lnTo>
                  <a:lnTo>
                    <a:pt x="87" y="496"/>
                  </a:lnTo>
                  <a:lnTo>
                    <a:pt x="87" y="494"/>
                  </a:lnTo>
                  <a:lnTo>
                    <a:pt x="87" y="493"/>
                  </a:lnTo>
                  <a:lnTo>
                    <a:pt x="87" y="492"/>
                  </a:lnTo>
                  <a:lnTo>
                    <a:pt x="88" y="492"/>
                  </a:lnTo>
                  <a:lnTo>
                    <a:pt x="88" y="490"/>
                  </a:lnTo>
                  <a:lnTo>
                    <a:pt x="88" y="489"/>
                  </a:lnTo>
                  <a:lnTo>
                    <a:pt x="88" y="489"/>
                  </a:lnTo>
                  <a:lnTo>
                    <a:pt x="89" y="487"/>
                  </a:lnTo>
                  <a:lnTo>
                    <a:pt x="89" y="487"/>
                  </a:lnTo>
                  <a:lnTo>
                    <a:pt x="89" y="487"/>
                  </a:lnTo>
                  <a:lnTo>
                    <a:pt x="89" y="486"/>
                  </a:lnTo>
                  <a:lnTo>
                    <a:pt x="89" y="486"/>
                  </a:lnTo>
                  <a:lnTo>
                    <a:pt x="91" y="486"/>
                  </a:lnTo>
                  <a:lnTo>
                    <a:pt x="91" y="486"/>
                  </a:lnTo>
                  <a:lnTo>
                    <a:pt x="91" y="486"/>
                  </a:lnTo>
                  <a:lnTo>
                    <a:pt x="91" y="486"/>
                  </a:lnTo>
                  <a:lnTo>
                    <a:pt x="92" y="486"/>
                  </a:lnTo>
                  <a:lnTo>
                    <a:pt x="92" y="486"/>
                  </a:lnTo>
                  <a:lnTo>
                    <a:pt x="92" y="486"/>
                  </a:lnTo>
                  <a:lnTo>
                    <a:pt x="92" y="487"/>
                  </a:lnTo>
                  <a:lnTo>
                    <a:pt x="94" y="487"/>
                  </a:lnTo>
                  <a:lnTo>
                    <a:pt x="94" y="487"/>
                  </a:lnTo>
                  <a:lnTo>
                    <a:pt x="94" y="489"/>
                  </a:lnTo>
                  <a:lnTo>
                    <a:pt x="94" y="489"/>
                  </a:lnTo>
                  <a:lnTo>
                    <a:pt x="94" y="490"/>
                  </a:lnTo>
                  <a:lnTo>
                    <a:pt x="95" y="492"/>
                  </a:lnTo>
                  <a:lnTo>
                    <a:pt x="95" y="492"/>
                  </a:lnTo>
                  <a:lnTo>
                    <a:pt x="95" y="493"/>
                  </a:lnTo>
                  <a:lnTo>
                    <a:pt x="95" y="494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7"/>
                  </a:lnTo>
                  <a:lnTo>
                    <a:pt x="97" y="499"/>
                  </a:lnTo>
                  <a:lnTo>
                    <a:pt x="97" y="500"/>
                  </a:lnTo>
                  <a:lnTo>
                    <a:pt x="98" y="503"/>
                  </a:lnTo>
                  <a:lnTo>
                    <a:pt x="98" y="504"/>
                  </a:lnTo>
                  <a:lnTo>
                    <a:pt x="98" y="506"/>
                  </a:lnTo>
                  <a:lnTo>
                    <a:pt x="98" y="507"/>
                  </a:lnTo>
                  <a:lnTo>
                    <a:pt x="99" y="509"/>
                  </a:lnTo>
                  <a:lnTo>
                    <a:pt x="99" y="511"/>
                  </a:lnTo>
                  <a:lnTo>
                    <a:pt x="99" y="513"/>
                  </a:lnTo>
                  <a:lnTo>
                    <a:pt x="99" y="516"/>
                  </a:lnTo>
                  <a:lnTo>
                    <a:pt x="101" y="517"/>
                  </a:lnTo>
                  <a:lnTo>
                    <a:pt x="101" y="518"/>
                  </a:lnTo>
                  <a:lnTo>
                    <a:pt x="101" y="521"/>
                  </a:lnTo>
                  <a:lnTo>
                    <a:pt x="101" y="524"/>
                  </a:lnTo>
                  <a:lnTo>
                    <a:pt x="102" y="526"/>
                  </a:lnTo>
                  <a:lnTo>
                    <a:pt x="102" y="528"/>
                  </a:lnTo>
                  <a:lnTo>
                    <a:pt x="102" y="531"/>
                  </a:lnTo>
                  <a:lnTo>
                    <a:pt x="102" y="533"/>
                  </a:lnTo>
                  <a:lnTo>
                    <a:pt x="102" y="535"/>
                  </a:lnTo>
                  <a:lnTo>
                    <a:pt x="104" y="538"/>
                  </a:lnTo>
                  <a:lnTo>
                    <a:pt x="104" y="541"/>
                  </a:lnTo>
                  <a:lnTo>
                    <a:pt x="104" y="543"/>
                  </a:lnTo>
                  <a:lnTo>
                    <a:pt x="104" y="545"/>
                  </a:lnTo>
                  <a:lnTo>
                    <a:pt x="105" y="548"/>
                  </a:lnTo>
                  <a:lnTo>
                    <a:pt x="105" y="551"/>
                  </a:lnTo>
                  <a:lnTo>
                    <a:pt x="105" y="554"/>
                  </a:lnTo>
                  <a:lnTo>
                    <a:pt x="105" y="557"/>
                  </a:lnTo>
                  <a:lnTo>
                    <a:pt x="105" y="560"/>
                  </a:lnTo>
                  <a:lnTo>
                    <a:pt x="106" y="562"/>
                  </a:lnTo>
                  <a:lnTo>
                    <a:pt x="106" y="565"/>
                  </a:lnTo>
                  <a:lnTo>
                    <a:pt x="106" y="568"/>
                  </a:lnTo>
                  <a:lnTo>
                    <a:pt x="106" y="571"/>
                  </a:lnTo>
                  <a:lnTo>
                    <a:pt x="108" y="574"/>
                  </a:lnTo>
                  <a:lnTo>
                    <a:pt x="108" y="577"/>
                  </a:lnTo>
                  <a:lnTo>
                    <a:pt x="108" y="579"/>
                  </a:lnTo>
                  <a:lnTo>
                    <a:pt x="108" y="582"/>
                  </a:lnTo>
                  <a:lnTo>
                    <a:pt x="109" y="585"/>
                  </a:lnTo>
                  <a:lnTo>
                    <a:pt x="109" y="588"/>
                  </a:lnTo>
                  <a:lnTo>
                    <a:pt x="109" y="591"/>
                  </a:lnTo>
                  <a:lnTo>
                    <a:pt x="109" y="594"/>
                  </a:lnTo>
                  <a:lnTo>
                    <a:pt x="109" y="596"/>
                  </a:lnTo>
                  <a:lnTo>
                    <a:pt x="111" y="599"/>
                  </a:lnTo>
                  <a:lnTo>
                    <a:pt x="111" y="602"/>
                  </a:lnTo>
                  <a:lnTo>
                    <a:pt x="111" y="605"/>
                  </a:lnTo>
                  <a:lnTo>
                    <a:pt x="111" y="608"/>
                  </a:lnTo>
                  <a:lnTo>
                    <a:pt x="112" y="611"/>
                  </a:lnTo>
                  <a:lnTo>
                    <a:pt x="112" y="612"/>
                  </a:lnTo>
                  <a:lnTo>
                    <a:pt x="112" y="615"/>
                  </a:lnTo>
                  <a:lnTo>
                    <a:pt x="112" y="618"/>
                  </a:lnTo>
                  <a:lnTo>
                    <a:pt x="112" y="620"/>
                  </a:lnTo>
                  <a:lnTo>
                    <a:pt x="114" y="622"/>
                  </a:lnTo>
                  <a:lnTo>
                    <a:pt x="114" y="625"/>
                  </a:lnTo>
                  <a:lnTo>
                    <a:pt x="114" y="627"/>
                  </a:lnTo>
                  <a:lnTo>
                    <a:pt x="114" y="629"/>
                  </a:lnTo>
                  <a:lnTo>
                    <a:pt x="115" y="632"/>
                  </a:lnTo>
                  <a:lnTo>
                    <a:pt x="115" y="633"/>
                  </a:lnTo>
                  <a:lnTo>
                    <a:pt x="115" y="635"/>
                  </a:lnTo>
                  <a:lnTo>
                    <a:pt x="115" y="637"/>
                  </a:lnTo>
                  <a:lnTo>
                    <a:pt x="116" y="639"/>
                  </a:lnTo>
                  <a:lnTo>
                    <a:pt x="116" y="640"/>
                  </a:lnTo>
                  <a:lnTo>
                    <a:pt x="116" y="642"/>
                  </a:lnTo>
                  <a:lnTo>
                    <a:pt x="116" y="643"/>
                  </a:lnTo>
                  <a:lnTo>
                    <a:pt x="116" y="644"/>
                  </a:lnTo>
                  <a:lnTo>
                    <a:pt x="118" y="644"/>
                  </a:lnTo>
                  <a:lnTo>
                    <a:pt x="118" y="646"/>
                  </a:lnTo>
                  <a:lnTo>
                    <a:pt x="118" y="647"/>
                  </a:lnTo>
                  <a:lnTo>
                    <a:pt x="118" y="647"/>
                  </a:lnTo>
                  <a:lnTo>
                    <a:pt x="119" y="649"/>
                  </a:lnTo>
                  <a:lnTo>
                    <a:pt x="119" y="649"/>
                  </a:lnTo>
                  <a:lnTo>
                    <a:pt x="119" y="649"/>
                  </a:lnTo>
                  <a:lnTo>
                    <a:pt x="119" y="649"/>
                  </a:lnTo>
                  <a:lnTo>
                    <a:pt x="119" y="649"/>
                  </a:lnTo>
                  <a:lnTo>
                    <a:pt x="121" y="649"/>
                  </a:lnTo>
                  <a:lnTo>
                    <a:pt x="121" y="649"/>
                  </a:lnTo>
                  <a:lnTo>
                    <a:pt x="121" y="649"/>
                  </a:lnTo>
                  <a:lnTo>
                    <a:pt x="121" y="647"/>
                  </a:lnTo>
                  <a:lnTo>
                    <a:pt x="122" y="647"/>
                  </a:lnTo>
                  <a:lnTo>
                    <a:pt x="122" y="646"/>
                  </a:lnTo>
                  <a:lnTo>
                    <a:pt x="122" y="646"/>
                  </a:lnTo>
                  <a:lnTo>
                    <a:pt x="122" y="644"/>
                  </a:lnTo>
                  <a:lnTo>
                    <a:pt x="123" y="643"/>
                  </a:lnTo>
                  <a:lnTo>
                    <a:pt x="123" y="643"/>
                  </a:lnTo>
                  <a:lnTo>
                    <a:pt x="123" y="642"/>
                  </a:lnTo>
                  <a:lnTo>
                    <a:pt x="123" y="640"/>
                  </a:lnTo>
                  <a:lnTo>
                    <a:pt x="123" y="639"/>
                  </a:lnTo>
                  <a:lnTo>
                    <a:pt x="125" y="637"/>
                  </a:lnTo>
                  <a:lnTo>
                    <a:pt x="125" y="636"/>
                  </a:lnTo>
                  <a:lnTo>
                    <a:pt x="125" y="635"/>
                  </a:lnTo>
                  <a:lnTo>
                    <a:pt x="125" y="633"/>
                  </a:lnTo>
                  <a:lnTo>
                    <a:pt x="126" y="632"/>
                  </a:lnTo>
                  <a:lnTo>
                    <a:pt x="126" y="630"/>
                  </a:lnTo>
                  <a:lnTo>
                    <a:pt x="126" y="629"/>
                  </a:lnTo>
                  <a:lnTo>
                    <a:pt x="126" y="627"/>
                  </a:lnTo>
                  <a:lnTo>
                    <a:pt x="126" y="625"/>
                  </a:lnTo>
                  <a:lnTo>
                    <a:pt x="128" y="623"/>
                  </a:lnTo>
                  <a:lnTo>
                    <a:pt x="128" y="622"/>
                  </a:lnTo>
                  <a:lnTo>
                    <a:pt x="128" y="620"/>
                  </a:lnTo>
                  <a:lnTo>
                    <a:pt x="128" y="619"/>
                  </a:lnTo>
                  <a:lnTo>
                    <a:pt x="129" y="618"/>
                  </a:lnTo>
                  <a:lnTo>
                    <a:pt x="129" y="615"/>
                  </a:lnTo>
                  <a:lnTo>
                    <a:pt x="129" y="613"/>
                  </a:lnTo>
                  <a:lnTo>
                    <a:pt x="129" y="612"/>
                  </a:lnTo>
                  <a:lnTo>
                    <a:pt x="129" y="611"/>
                  </a:lnTo>
                  <a:lnTo>
                    <a:pt x="130" y="609"/>
                  </a:lnTo>
                  <a:lnTo>
                    <a:pt x="130" y="608"/>
                  </a:lnTo>
                  <a:lnTo>
                    <a:pt x="130" y="606"/>
                  </a:lnTo>
                  <a:lnTo>
                    <a:pt x="130" y="605"/>
                  </a:lnTo>
                  <a:lnTo>
                    <a:pt x="132" y="603"/>
                  </a:lnTo>
                  <a:lnTo>
                    <a:pt x="132" y="602"/>
                  </a:lnTo>
                  <a:lnTo>
                    <a:pt x="132" y="599"/>
                  </a:lnTo>
                  <a:lnTo>
                    <a:pt x="132" y="598"/>
                  </a:lnTo>
                  <a:lnTo>
                    <a:pt x="133" y="598"/>
                  </a:lnTo>
                  <a:lnTo>
                    <a:pt x="133" y="596"/>
                  </a:lnTo>
                  <a:lnTo>
                    <a:pt x="133" y="595"/>
                  </a:lnTo>
                  <a:lnTo>
                    <a:pt x="133" y="594"/>
                  </a:lnTo>
                  <a:lnTo>
                    <a:pt x="133" y="592"/>
                  </a:lnTo>
                  <a:lnTo>
                    <a:pt x="135" y="591"/>
                  </a:lnTo>
                  <a:lnTo>
                    <a:pt x="135" y="589"/>
                  </a:lnTo>
                  <a:lnTo>
                    <a:pt x="135" y="589"/>
                  </a:lnTo>
                  <a:lnTo>
                    <a:pt x="135" y="588"/>
                  </a:lnTo>
                  <a:lnTo>
                    <a:pt x="136" y="586"/>
                  </a:lnTo>
                  <a:lnTo>
                    <a:pt x="136" y="586"/>
                  </a:lnTo>
                  <a:lnTo>
                    <a:pt x="136" y="585"/>
                  </a:lnTo>
                  <a:lnTo>
                    <a:pt x="136" y="585"/>
                  </a:lnTo>
                  <a:lnTo>
                    <a:pt x="136" y="584"/>
                  </a:lnTo>
                  <a:lnTo>
                    <a:pt x="138" y="584"/>
                  </a:lnTo>
                  <a:lnTo>
                    <a:pt x="138" y="582"/>
                  </a:lnTo>
                  <a:lnTo>
                    <a:pt x="138" y="582"/>
                  </a:lnTo>
                  <a:lnTo>
                    <a:pt x="138" y="582"/>
                  </a:lnTo>
                  <a:lnTo>
                    <a:pt x="139" y="581"/>
                  </a:lnTo>
                  <a:lnTo>
                    <a:pt x="139" y="581"/>
                  </a:lnTo>
                  <a:lnTo>
                    <a:pt x="139" y="581"/>
                  </a:lnTo>
                  <a:lnTo>
                    <a:pt x="139" y="581"/>
                  </a:lnTo>
                  <a:lnTo>
                    <a:pt x="140" y="581"/>
                  </a:lnTo>
                  <a:lnTo>
                    <a:pt x="140" y="579"/>
                  </a:lnTo>
                  <a:lnTo>
                    <a:pt x="140" y="579"/>
                  </a:lnTo>
                  <a:lnTo>
                    <a:pt x="140" y="579"/>
                  </a:lnTo>
                  <a:lnTo>
                    <a:pt x="140" y="581"/>
                  </a:lnTo>
                  <a:lnTo>
                    <a:pt x="142" y="581"/>
                  </a:lnTo>
                  <a:lnTo>
                    <a:pt x="142" y="581"/>
                  </a:lnTo>
                  <a:lnTo>
                    <a:pt x="142" y="581"/>
                  </a:lnTo>
                  <a:lnTo>
                    <a:pt x="142" y="581"/>
                  </a:lnTo>
                  <a:lnTo>
                    <a:pt x="143" y="581"/>
                  </a:lnTo>
                  <a:lnTo>
                    <a:pt x="143" y="582"/>
                  </a:lnTo>
                  <a:lnTo>
                    <a:pt x="143" y="582"/>
                  </a:lnTo>
                  <a:lnTo>
                    <a:pt x="143" y="582"/>
                  </a:lnTo>
                  <a:lnTo>
                    <a:pt x="143" y="584"/>
                  </a:lnTo>
                  <a:lnTo>
                    <a:pt x="145" y="584"/>
                  </a:lnTo>
                  <a:lnTo>
                    <a:pt x="145" y="585"/>
                  </a:lnTo>
                  <a:lnTo>
                    <a:pt x="145" y="585"/>
                  </a:lnTo>
                  <a:lnTo>
                    <a:pt x="145" y="586"/>
                  </a:lnTo>
                  <a:lnTo>
                    <a:pt x="146" y="588"/>
                  </a:lnTo>
                  <a:lnTo>
                    <a:pt x="146" y="588"/>
                  </a:lnTo>
                  <a:lnTo>
                    <a:pt x="146" y="589"/>
                  </a:lnTo>
                  <a:lnTo>
                    <a:pt x="146" y="591"/>
                  </a:lnTo>
                  <a:lnTo>
                    <a:pt x="147" y="592"/>
                  </a:lnTo>
                  <a:lnTo>
                    <a:pt x="147" y="594"/>
                  </a:lnTo>
                  <a:lnTo>
                    <a:pt x="147" y="594"/>
                  </a:lnTo>
                  <a:lnTo>
                    <a:pt x="147" y="595"/>
                  </a:lnTo>
                  <a:lnTo>
                    <a:pt x="147" y="596"/>
                  </a:lnTo>
                  <a:lnTo>
                    <a:pt x="149" y="598"/>
                  </a:lnTo>
                  <a:lnTo>
                    <a:pt x="149" y="599"/>
                  </a:lnTo>
                  <a:lnTo>
                    <a:pt x="149" y="601"/>
                  </a:lnTo>
                  <a:lnTo>
                    <a:pt x="149" y="602"/>
                  </a:lnTo>
                  <a:lnTo>
                    <a:pt x="150" y="605"/>
                  </a:lnTo>
                  <a:lnTo>
                    <a:pt x="150" y="606"/>
                  </a:lnTo>
                  <a:lnTo>
                    <a:pt x="150" y="608"/>
                  </a:lnTo>
                  <a:lnTo>
                    <a:pt x="150" y="609"/>
                  </a:lnTo>
                  <a:lnTo>
                    <a:pt x="150" y="611"/>
                  </a:lnTo>
                  <a:lnTo>
                    <a:pt x="152" y="613"/>
                  </a:lnTo>
                  <a:lnTo>
                    <a:pt x="152" y="615"/>
                  </a:lnTo>
                  <a:lnTo>
                    <a:pt x="152" y="616"/>
                  </a:lnTo>
                  <a:lnTo>
                    <a:pt x="152" y="619"/>
                  </a:lnTo>
                  <a:lnTo>
                    <a:pt x="153" y="620"/>
                  </a:lnTo>
                  <a:lnTo>
                    <a:pt x="153" y="623"/>
                  </a:lnTo>
                  <a:lnTo>
                    <a:pt x="153" y="625"/>
                  </a:lnTo>
                  <a:lnTo>
                    <a:pt x="153" y="627"/>
                  </a:lnTo>
                  <a:lnTo>
                    <a:pt x="155" y="629"/>
                  </a:lnTo>
                  <a:lnTo>
                    <a:pt x="155" y="632"/>
                  </a:lnTo>
                  <a:lnTo>
                    <a:pt x="155" y="633"/>
                  </a:lnTo>
                  <a:lnTo>
                    <a:pt x="155" y="636"/>
                  </a:lnTo>
                  <a:lnTo>
                    <a:pt x="155" y="637"/>
                  </a:lnTo>
                  <a:lnTo>
                    <a:pt x="156" y="640"/>
                  </a:lnTo>
                  <a:lnTo>
                    <a:pt x="156" y="643"/>
                  </a:lnTo>
                  <a:lnTo>
                    <a:pt x="156" y="644"/>
                  </a:lnTo>
                  <a:lnTo>
                    <a:pt x="156" y="647"/>
                  </a:lnTo>
                  <a:lnTo>
                    <a:pt x="157" y="650"/>
                  </a:lnTo>
                  <a:lnTo>
                    <a:pt x="157" y="652"/>
                  </a:lnTo>
                  <a:lnTo>
                    <a:pt x="157" y="654"/>
                  </a:lnTo>
                  <a:lnTo>
                    <a:pt x="157" y="657"/>
                  </a:lnTo>
                  <a:lnTo>
                    <a:pt x="157" y="659"/>
                  </a:lnTo>
                  <a:lnTo>
                    <a:pt x="159" y="661"/>
                  </a:lnTo>
                  <a:lnTo>
                    <a:pt x="159" y="664"/>
                  </a:lnTo>
                  <a:lnTo>
                    <a:pt x="159" y="667"/>
                  </a:lnTo>
                  <a:lnTo>
                    <a:pt x="159" y="669"/>
                  </a:lnTo>
                  <a:lnTo>
                    <a:pt x="160" y="671"/>
                  </a:lnTo>
                  <a:lnTo>
                    <a:pt x="160" y="674"/>
                  </a:lnTo>
                  <a:lnTo>
                    <a:pt x="160" y="676"/>
                  </a:lnTo>
                  <a:lnTo>
                    <a:pt x="160" y="678"/>
                  </a:lnTo>
                  <a:lnTo>
                    <a:pt x="160" y="681"/>
                  </a:lnTo>
                  <a:lnTo>
                    <a:pt x="162" y="683"/>
                  </a:lnTo>
                  <a:lnTo>
                    <a:pt x="162" y="686"/>
                  </a:lnTo>
                  <a:lnTo>
                    <a:pt x="162" y="688"/>
                  </a:lnTo>
                  <a:lnTo>
                    <a:pt x="162" y="690"/>
                  </a:lnTo>
                  <a:lnTo>
                    <a:pt x="163" y="693"/>
                  </a:lnTo>
                  <a:lnTo>
                    <a:pt x="163" y="694"/>
                  </a:lnTo>
                  <a:lnTo>
                    <a:pt x="163" y="697"/>
                  </a:lnTo>
                  <a:lnTo>
                    <a:pt x="163" y="698"/>
                  </a:lnTo>
                  <a:lnTo>
                    <a:pt x="164" y="700"/>
                  </a:lnTo>
                  <a:lnTo>
                    <a:pt x="164" y="703"/>
                  </a:lnTo>
                  <a:lnTo>
                    <a:pt x="164" y="704"/>
                  </a:lnTo>
                  <a:lnTo>
                    <a:pt x="164" y="705"/>
                  </a:lnTo>
                  <a:lnTo>
                    <a:pt x="164" y="707"/>
                  </a:lnTo>
                  <a:lnTo>
                    <a:pt x="166" y="708"/>
                  </a:lnTo>
                  <a:lnTo>
                    <a:pt x="166" y="710"/>
                  </a:lnTo>
                  <a:lnTo>
                    <a:pt x="166" y="711"/>
                  </a:lnTo>
                  <a:lnTo>
                    <a:pt x="166" y="712"/>
                  </a:lnTo>
                  <a:lnTo>
                    <a:pt x="167" y="712"/>
                  </a:lnTo>
                  <a:lnTo>
                    <a:pt x="167" y="714"/>
                  </a:lnTo>
                  <a:lnTo>
                    <a:pt x="167" y="714"/>
                  </a:lnTo>
                  <a:lnTo>
                    <a:pt x="167" y="714"/>
                  </a:lnTo>
                  <a:lnTo>
                    <a:pt x="167" y="714"/>
                  </a:lnTo>
                  <a:lnTo>
                    <a:pt x="169" y="714"/>
                  </a:lnTo>
                  <a:lnTo>
                    <a:pt x="169" y="714"/>
                  </a:lnTo>
                  <a:lnTo>
                    <a:pt x="169" y="714"/>
                  </a:lnTo>
                  <a:lnTo>
                    <a:pt x="169" y="712"/>
                  </a:lnTo>
                  <a:lnTo>
                    <a:pt x="170" y="712"/>
                  </a:lnTo>
                  <a:lnTo>
                    <a:pt x="170" y="711"/>
                  </a:lnTo>
                  <a:lnTo>
                    <a:pt x="170" y="710"/>
                  </a:lnTo>
                  <a:lnTo>
                    <a:pt x="170" y="710"/>
                  </a:lnTo>
                  <a:lnTo>
                    <a:pt x="172" y="708"/>
                  </a:lnTo>
                  <a:lnTo>
                    <a:pt x="172" y="707"/>
                  </a:lnTo>
                  <a:lnTo>
                    <a:pt x="172" y="705"/>
                  </a:lnTo>
                  <a:lnTo>
                    <a:pt x="172" y="704"/>
                  </a:lnTo>
                  <a:lnTo>
                    <a:pt x="172" y="703"/>
                  </a:lnTo>
                  <a:lnTo>
                    <a:pt x="173" y="701"/>
                  </a:lnTo>
                  <a:lnTo>
                    <a:pt x="173" y="698"/>
                  </a:lnTo>
                  <a:lnTo>
                    <a:pt x="173" y="697"/>
                  </a:lnTo>
                  <a:lnTo>
                    <a:pt x="173" y="695"/>
                  </a:lnTo>
                  <a:lnTo>
                    <a:pt x="174" y="694"/>
                  </a:lnTo>
                  <a:lnTo>
                    <a:pt x="174" y="693"/>
                  </a:lnTo>
                  <a:lnTo>
                    <a:pt x="174" y="690"/>
                  </a:lnTo>
                  <a:lnTo>
                    <a:pt x="174" y="688"/>
                  </a:lnTo>
                  <a:lnTo>
                    <a:pt x="174" y="687"/>
                  </a:lnTo>
                  <a:lnTo>
                    <a:pt x="176" y="686"/>
                  </a:lnTo>
                  <a:lnTo>
                    <a:pt x="176" y="683"/>
                  </a:lnTo>
                  <a:lnTo>
                    <a:pt x="176" y="681"/>
                  </a:lnTo>
                  <a:lnTo>
                    <a:pt x="176" y="680"/>
                  </a:lnTo>
                  <a:lnTo>
                    <a:pt x="177" y="678"/>
                  </a:lnTo>
                  <a:lnTo>
                    <a:pt x="177" y="676"/>
                  </a:lnTo>
                  <a:lnTo>
                    <a:pt x="177" y="674"/>
                  </a:lnTo>
                  <a:lnTo>
                    <a:pt x="177" y="673"/>
                  </a:lnTo>
                  <a:lnTo>
                    <a:pt x="179" y="671"/>
                  </a:lnTo>
                  <a:lnTo>
                    <a:pt x="179" y="670"/>
                  </a:lnTo>
                  <a:lnTo>
                    <a:pt x="179" y="669"/>
                  </a:lnTo>
                  <a:lnTo>
                    <a:pt x="179" y="667"/>
                  </a:lnTo>
                  <a:lnTo>
                    <a:pt x="179" y="664"/>
                  </a:lnTo>
                  <a:lnTo>
                    <a:pt x="180" y="663"/>
                  </a:lnTo>
                  <a:lnTo>
                    <a:pt x="180" y="661"/>
                  </a:lnTo>
                  <a:lnTo>
                    <a:pt x="180" y="660"/>
                  </a:lnTo>
                  <a:lnTo>
                    <a:pt x="180" y="659"/>
                  </a:lnTo>
                  <a:lnTo>
                    <a:pt x="181" y="659"/>
                  </a:lnTo>
                  <a:lnTo>
                    <a:pt x="181" y="657"/>
                  </a:lnTo>
                  <a:lnTo>
                    <a:pt x="181" y="656"/>
                  </a:lnTo>
                  <a:lnTo>
                    <a:pt x="181" y="654"/>
                  </a:lnTo>
                  <a:lnTo>
                    <a:pt x="181" y="653"/>
                  </a:lnTo>
                  <a:lnTo>
                    <a:pt x="183" y="652"/>
                  </a:lnTo>
                  <a:lnTo>
                    <a:pt x="183" y="652"/>
                  </a:lnTo>
                  <a:lnTo>
                    <a:pt x="183" y="650"/>
                  </a:lnTo>
                  <a:lnTo>
                    <a:pt x="183" y="649"/>
                  </a:lnTo>
                  <a:lnTo>
                    <a:pt x="184" y="647"/>
                  </a:lnTo>
                  <a:lnTo>
                    <a:pt x="184" y="647"/>
                  </a:lnTo>
                  <a:lnTo>
                    <a:pt x="184" y="646"/>
                  </a:lnTo>
                  <a:lnTo>
                    <a:pt x="184" y="646"/>
                  </a:lnTo>
                  <a:lnTo>
                    <a:pt x="186" y="644"/>
                  </a:lnTo>
                  <a:lnTo>
                    <a:pt x="186" y="644"/>
                  </a:lnTo>
                  <a:lnTo>
                    <a:pt x="186" y="643"/>
                  </a:lnTo>
                  <a:lnTo>
                    <a:pt x="186" y="643"/>
                  </a:lnTo>
                  <a:lnTo>
                    <a:pt x="186" y="643"/>
                  </a:lnTo>
                  <a:lnTo>
                    <a:pt x="187" y="642"/>
                  </a:lnTo>
                  <a:lnTo>
                    <a:pt x="187" y="642"/>
                  </a:lnTo>
                  <a:lnTo>
                    <a:pt x="187" y="642"/>
                  </a:lnTo>
                  <a:lnTo>
                    <a:pt x="187" y="642"/>
                  </a:lnTo>
                  <a:lnTo>
                    <a:pt x="189" y="640"/>
                  </a:lnTo>
                  <a:lnTo>
                    <a:pt x="189" y="640"/>
                  </a:lnTo>
                  <a:lnTo>
                    <a:pt x="189" y="640"/>
                  </a:lnTo>
                  <a:lnTo>
                    <a:pt x="189" y="640"/>
                  </a:lnTo>
                  <a:lnTo>
                    <a:pt x="189" y="640"/>
                  </a:lnTo>
                  <a:lnTo>
                    <a:pt x="190" y="640"/>
                  </a:lnTo>
                  <a:lnTo>
                    <a:pt x="190" y="640"/>
                  </a:lnTo>
                  <a:lnTo>
                    <a:pt x="190" y="640"/>
                  </a:lnTo>
                  <a:lnTo>
                    <a:pt x="190" y="640"/>
                  </a:lnTo>
                  <a:lnTo>
                    <a:pt x="191" y="640"/>
                  </a:lnTo>
                  <a:lnTo>
                    <a:pt x="191" y="642"/>
                  </a:lnTo>
                  <a:lnTo>
                    <a:pt x="191" y="642"/>
                  </a:lnTo>
                  <a:lnTo>
                    <a:pt x="191" y="642"/>
                  </a:lnTo>
                  <a:lnTo>
                    <a:pt x="191" y="642"/>
                  </a:lnTo>
                  <a:lnTo>
                    <a:pt x="193" y="643"/>
                  </a:lnTo>
                  <a:lnTo>
                    <a:pt x="193" y="643"/>
                  </a:lnTo>
                  <a:lnTo>
                    <a:pt x="193" y="644"/>
                  </a:lnTo>
                  <a:lnTo>
                    <a:pt x="193" y="644"/>
                  </a:lnTo>
                  <a:lnTo>
                    <a:pt x="194" y="646"/>
                  </a:lnTo>
                  <a:lnTo>
                    <a:pt x="194" y="646"/>
                  </a:lnTo>
                  <a:lnTo>
                    <a:pt x="194" y="647"/>
                  </a:lnTo>
                  <a:lnTo>
                    <a:pt x="194" y="647"/>
                  </a:lnTo>
                  <a:lnTo>
                    <a:pt x="196" y="649"/>
                  </a:lnTo>
                  <a:lnTo>
                    <a:pt x="196" y="650"/>
                  </a:lnTo>
                  <a:lnTo>
                    <a:pt x="196" y="650"/>
                  </a:lnTo>
                  <a:lnTo>
                    <a:pt x="196" y="652"/>
                  </a:lnTo>
                  <a:lnTo>
                    <a:pt x="196" y="653"/>
                  </a:lnTo>
                  <a:lnTo>
                    <a:pt x="197" y="654"/>
                  </a:lnTo>
                  <a:lnTo>
                    <a:pt x="197" y="654"/>
                  </a:lnTo>
                  <a:lnTo>
                    <a:pt x="197" y="656"/>
                  </a:lnTo>
                  <a:lnTo>
                    <a:pt x="197" y="657"/>
                  </a:lnTo>
                  <a:lnTo>
                    <a:pt x="198" y="659"/>
                  </a:lnTo>
                  <a:lnTo>
                    <a:pt x="198" y="660"/>
                  </a:lnTo>
                  <a:lnTo>
                    <a:pt x="198" y="661"/>
                  </a:lnTo>
                  <a:lnTo>
                    <a:pt x="198" y="663"/>
                  </a:lnTo>
                  <a:lnTo>
                    <a:pt x="198" y="664"/>
                  </a:lnTo>
                  <a:lnTo>
                    <a:pt x="200" y="666"/>
                  </a:lnTo>
                  <a:lnTo>
                    <a:pt x="200" y="667"/>
                  </a:lnTo>
                  <a:lnTo>
                    <a:pt x="200" y="669"/>
                  </a:lnTo>
                  <a:lnTo>
                    <a:pt x="200" y="671"/>
                  </a:lnTo>
                  <a:lnTo>
                    <a:pt x="201" y="673"/>
                  </a:lnTo>
                  <a:lnTo>
                    <a:pt x="201" y="674"/>
                  </a:lnTo>
                  <a:lnTo>
                    <a:pt x="201" y="676"/>
                  </a:lnTo>
                  <a:lnTo>
                    <a:pt x="201" y="677"/>
                  </a:lnTo>
                  <a:lnTo>
                    <a:pt x="203" y="680"/>
                  </a:lnTo>
                  <a:lnTo>
                    <a:pt x="203" y="681"/>
                  </a:lnTo>
                  <a:lnTo>
                    <a:pt x="203" y="683"/>
                  </a:lnTo>
                  <a:lnTo>
                    <a:pt x="203" y="684"/>
                  </a:lnTo>
                  <a:lnTo>
                    <a:pt x="203" y="687"/>
                  </a:lnTo>
                  <a:lnTo>
                    <a:pt x="204" y="688"/>
                  </a:lnTo>
                  <a:lnTo>
                    <a:pt x="204" y="691"/>
                  </a:lnTo>
                  <a:lnTo>
                    <a:pt x="204" y="693"/>
                  </a:lnTo>
                  <a:lnTo>
                    <a:pt x="204" y="694"/>
                  </a:lnTo>
                  <a:lnTo>
                    <a:pt x="206" y="697"/>
                  </a:lnTo>
                  <a:lnTo>
                    <a:pt x="206" y="698"/>
                  </a:lnTo>
                  <a:lnTo>
                    <a:pt x="206" y="700"/>
                  </a:lnTo>
                  <a:lnTo>
                    <a:pt x="206" y="703"/>
                  </a:lnTo>
                  <a:lnTo>
                    <a:pt x="206" y="704"/>
                  </a:lnTo>
                  <a:lnTo>
                    <a:pt x="207" y="707"/>
                  </a:lnTo>
                  <a:lnTo>
                    <a:pt x="207" y="708"/>
                  </a:lnTo>
                  <a:lnTo>
                    <a:pt x="207" y="710"/>
                  </a:lnTo>
                  <a:lnTo>
                    <a:pt x="207" y="712"/>
                  </a:lnTo>
                  <a:lnTo>
                    <a:pt x="208" y="714"/>
                  </a:lnTo>
                  <a:lnTo>
                    <a:pt x="208" y="717"/>
                  </a:lnTo>
                  <a:lnTo>
                    <a:pt x="208" y="718"/>
                  </a:lnTo>
                  <a:lnTo>
                    <a:pt x="208" y="720"/>
                  </a:lnTo>
                  <a:lnTo>
                    <a:pt x="210" y="721"/>
                  </a:lnTo>
                  <a:lnTo>
                    <a:pt x="210" y="724"/>
                  </a:lnTo>
                  <a:lnTo>
                    <a:pt x="210" y="725"/>
                  </a:lnTo>
                  <a:lnTo>
                    <a:pt x="210" y="727"/>
                  </a:lnTo>
                  <a:lnTo>
                    <a:pt x="210" y="728"/>
                  </a:lnTo>
                  <a:lnTo>
                    <a:pt x="211" y="729"/>
                  </a:lnTo>
                  <a:lnTo>
                    <a:pt x="211" y="731"/>
                  </a:lnTo>
                  <a:lnTo>
                    <a:pt x="211" y="732"/>
                  </a:lnTo>
                  <a:lnTo>
                    <a:pt x="211" y="732"/>
                  </a:lnTo>
                  <a:lnTo>
                    <a:pt x="213" y="734"/>
                  </a:lnTo>
                  <a:lnTo>
                    <a:pt x="213" y="734"/>
                  </a:lnTo>
                  <a:lnTo>
                    <a:pt x="213" y="735"/>
                  </a:lnTo>
                  <a:lnTo>
                    <a:pt x="213" y="735"/>
                  </a:lnTo>
                  <a:lnTo>
                    <a:pt x="213" y="735"/>
                  </a:lnTo>
                  <a:lnTo>
                    <a:pt x="214" y="734"/>
                  </a:lnTo>
                  <a:lnTo>
                    <a:pt x="214" y="734"/>
                  </a:lnTo>
                  <a:lnTo>
                    <a:pt x="214" y="732"/>
                  </a:lnTo>
                  <a:lnTo>
                    <a:pt x="214" y="732"/>
                  </a:lnTo>
                  <a:lnTo>
                    <a:pt x="215" y="731"/>
                  </a:lnTo>
                  <a:lnTo>
                    <a:pt x="215" y="729"/>
                  </a:lnTo>
                  <a:lnTo>
                    <a:pt x="215" y="728"/>
                  </a:lnTo>
                  <a:lnTo>
                    <a:pt x="215" y="727"/>
                  </a:lnTo>
                  <a:lnTo>
                    <a:pt x="217" y="725"/>
                  </a:lnTo>
                  <a:lnTo>
                    <a:pt x="217" y="724"/>
                  </a:lnTo>
                  <a:lnTo>
                    <a:pt x="217" y="722"/>
                  </a:lnTo>
                  <a:lnTo>
                    <a:pt x="217" y="720"/>
                  </a:lnTo>
                  <a:lnTo>
                    <a:pt x="217" y="718"/>
                  </a:lnTo>
                  <a:lnTo>
                    <a:pt x="218" y="717"/>
                  </a:lnTo>
                  <a:lnTo>
                    <a:pt x="218" y="715"/>
                  </a:lnTo>
                  <a:lnTo>
                    <a:pt x="218" y="712"/>
                  </a:lnTo>
                  <a:lnTo>
                    <a:pt x="218" y="711"/>
                  </a:lnTo>
                  <a:lnTo>
                    <a:pt x="220" y="708"/>
                  </a:lnTo>
                  <a:lnTo>
                    <a:pt x="220" y="707"/>
                  </a:lnTo>
                  <a:lnTo>
                    <a:pt x="220" y="705"/>
                  </a:lnTo>
                  <a:lnTo>
                    <a:pt x="220" y="703"/>
                  </a:lnTo>
                  <a:lnTo>
                    <a:pt x="220" y="701"/>
                  </a:lnTo>
                  <a:lnTo>
                    <a:pt x="221" y="700"/>
                  </a:lnTo>
                  <a:lnTo>
                    <a:pt x="221" y="697"/>
                  </a:lnTo>
                  <a:lnTo>
                    <a:pt x="221" y="695"/>
                  </a:lnTo>
                  <a:lnTo>
                    <a:pt x="221" y="694"/>
                  </a:lnTo>
                  <a:lnTo>
                    <a:pt x="223" y="691"/>
                  </a:lnTo>
                  <a:lnTo>
                    <a:pt x="223" y="690"/>
                  </a:lnTo>
                  <a:lnTo>
                    <a:pt x="223" y="688"/>
                  </a:lnTo>
                  <a:lnTo>
                    <a:pt x="223" y="686"/>
                  </a:lnTo>
                  <a:lnTo>
                    <a:pt x="223" y="684"/>
                  </a:lnTo>
                  <a:lnTo>
                    <a:pt x="224" y="683"/>
                  </a:lnTo>
                  <a:lnTo>
                    <a:pt x="224" y="681"/>
                  </a:lnTo>
                  <a:lnTo>
                    <a:pt x="224" y="680"/>
                  </a:lnTo>
                  <a:lnTo>
                    <a:pt x="224" y="677"/>
                  </a:lnTo>
                  <a:lnTo>
                    <a:pt x="225" y="676"/>
                  </a:lnTo>
                  <a:lnTo>
                    <a:pt x="225" y="674"/>
                  </a:lnTo>
                  <a:lnTo>
                    <a:pt x="225" y="673"/>
                  </a:lnTo>
                  <a:lnTo>
                    <a:pt x="225" y="671"/>
                  </a:lnTo>
                  <a:lnTo>
                    <a:pt x="227" y="670"/>
                  </a:lnTo>
                  <a:lnTo>
                    <a:pt x="227" y="669"/>
                  </a:lnTo>
                  <a:lnTo>
                    <a:pt x="227" y="667"/>
                  </a:lnTo>
                  <a:lnTo>
                    <a:pt x="227" y="666"/>
                  </a:lnTo>
                  <a:lnTo>
                    <a:pt x="227" y="664"/>
                  </a:lnTo>
                  <a:lnTo>
                    <a:pt x="228" y="663"/>
                  </a:lnTo>
                  <a:lnTo>
                    <a:pt x="228" y="661"/>
                  </a:lnTo>
                  <a:lnTo>
                    <a:pt x="228" y="660"/>
                  </a:lnTo>
                  <a:lnTo>
                    <a:pt x="228" y="659"/>
                  </a:lnTo>
                  <a:lnTo>
                    <a:pt x="230" y="659"/>
                  </a:lnTo>
                  <a:lnTo>
                    <a:pt x="230" y="657"/>
                  </a:lnTo>
                  <a:lnTo>
                    <a:pt x="230" y="656"/>
                  </a:lnTo>
                  <a:lnTo>
                    <a:pt x="230" y="654"/>
                  </a:lnTo>
                  <a:lnTo>
                    <a:pt x="230" y="653"/>
                  </a:lnTo>
                  <a:lnTo>
                    <a:pt x="231" y="653"/>
                  </a:lnTo>
                  <a:lnTo>
                    <a:pt x="231" y="652"/>
                  </a:lnTo>
                  <a:lnTo>
                    <a:pt x="231" y="652"/>
                  </a:lnTo>
                  <a:lnTo>
                    <a:pt x="231" y="650"/>
                  </a:lnTo>
                  <a:lnTo>
                    <a:pt x="232" y="649"/>
                  </a:lnTo>
                  <a:lnTo>
                    <a:pt x="232" y="649"/>
                  </a:lnTo>
                  <a:lnTo>
                    <a:pt x="232" y="647"/>
                  </a:lnTo>
                  <a:lnTo>
                    <a:pt x="232" y="647"/>
                  </a:lnTo>
                  <a:lnTo>
                    <a:pt x="234" y="647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4" y="644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5" y="643"/>
                  </a:lnTo>
                  <a:lnTo>
                    <a:pt x="237" y="643"/>
                  </a:lnTo>
                  <a:lnTo>
                    <a:pt x="237" y="643"/>
                  </a:lnTo>
                  <a:lnTo>
                    <a:pt x="237" y="643"/>
                  </a:lnTo>
                  <a:lnTo>
                    <a:pt x="237" y="643"/>
                  </a:lnTo>
                  <a:lnTo>
                    <a:pt x="237" y="643"/>
                  </a:lnTo>
                  <a:lnTo>
                    <a:pt x="238" y="643"/>
                  </a:lnTo>
                  <a:lnTo>
                    <a:pt x="238" y="643"/>
                  </a:lnTo>
                  <a:lnTo>
                    <a:pt x="238" y="643"/>
                  </a:lnTo>
                  <a:lnTo>
                    <a:pt x="238" y="644"/>
                  </a:lnTo>
                  <a:lnTo>
                    <a:pt x="240" y="644"/>
                  </a:lnTo>
                  <a:lnTo>
                    <a:pt x="240" y="644"/>
                  </a:lnTo>
                  <a:lnTo>
                    <a:pt x="240" y="644"/>
                  </a:lnTo>
                  <a:lnTo>
                    <a:pt x="240" y="644"/>
                  </a:lnTo>
                  <a:lnTo>
                    <a:pt x="241" y="646"/>
                  </a:lnTo>
                  <a:lnTo>
                    <a:pt x="241" y="646"/>
                  </a:lnTo>
                  <a:lnTo>
                    <a:pt x="241" y="646"/>
                  </a:lnTo>
                  <a:lnTo>
                    <a:pt x="241" y="647"/>
                  </a:lnTo>
                  <a:lnTo>
                    <a:pt x="241" y="647"/>
                  </a:lnTo>
                  <a:lnTo>
                    <a:pt x="242" y="649"/>
                  </a:lnTo>
                  <a:lnTo>
                    <a:pt x="242" y="649"/>
                  </a:lnTo>
                  <a:lnTo>
                    <a:pt x="242" y="650"/>
                  </a:lnTo>
                  <a:lnTo>
                    <a:pt x="242" y="650"/>
                  </a:lnTo>
                  <a:lnTo>
                    <a:pt x="244" y="652"/>
                  </a:lnTo>
                  <a:lnTo>
                    <a:pt x="244" y="653"/>
                  </a:lnTo>
                  <a:lnTo>
                    <a:pt x="244" y="653"/>
                  </a:lnTo>
                  <a:lnTo>
                    <a:pt x="244" y="654"/>
                  </a:lnTo>
                  <a:lnTo>
                    <a:pt x="244" y="656"/>
                  </a:lnTo>
                  <a:lnTo>
                    <a:pt x="245" y="656"/>
                  </a:lnTo>
                  <a:lnTo>
                    <a:pt x="245" y="657"/>
                  </a:lnTo>
                  <a:lnTo>
                    <a:pt x="245" y="659"/>
                  </a:lnTo>
                  <a:lnTo>
                    <a:pt x="245" y="660"/>
                  </a:lnTo>
                  <a:lnTo>
                    <a:pt x="247" y="660"/>
                  </a:lnTo>
                  <a:lnTo>
                    <a:pt x="247" y="661"/>
                  </a:lnTo>
                  <a:lnTo>
                    <a:pt x="247" y="663"/>
                  </a:lnTo>
                  <a:lnTo>
                    <a:pt x="247" y="664"/>
                  </a:lnTo>
                  <a:lnTo>
                    <a:pt x="247" y="666"/>
                  </a:lnTo>
                  <a:lnTo>
                    <a:pt x="248" y="667"/>
                  </a:lnTo>
                  <a:lnTo>
                    <a:pt x="248" y="669"/>
                  </a:lnTo>
                  <a:lnTo>
                    <a:pt x="248" y="670"/>
                  </a:lnTo>
                  <a:lnTo>
                    <a:pt x="248" y="671"/>
                  </a:lnTo>
                  <a:lnTo>
                    <a:pt x="249" y="673"/>
                  </a:lnTo>
                  <a:lnTo>
                    <a:pt x="249" y="674"/>
                  </a:lnTo>
                  <a:lnTo>
                    <a:pt x="249" y="676"/>
                  </a:lnTo>
                  <a:lnTo>
                    <a:pt x="249" y="677"/>
                  </a:lnTo>
                  <a:lnTo>
                    <a:pt x="251" y="678"/>
                  </a:lnTo>
                  <a:lnTo>
                    <a:pt x="251" y="680"/>
                  </a:lnTo>
                  <a:lnTo>
                    <a:pt x="251" y="681"/>
                  </a:lnTo>
                  <a:lnTo>
                    <a:pt x="251" y="684"/>
                  </a:lnTo>
                  <a:lnTo>
                    <a:pt x="251" y="686"/>
                  </a:lnTo>
                  <a:lnTo>
                    <a:pt x="252" y="687"/>
                  </a:lnTo>
                  <a:lnTo>
                    <a:pt x="252" y="688"/>
                  </a:lnTo>
                  <a:lnTo>
                    <a:pt x="252" y="690"/>
                  </a:lnTo>
                  <a:lnTo>
                    <a:pt x="252" y="691"/>
                  </a:lnTo>
                  <a:lnTo>
                    <a:pt x="254" y="694"/>
                  </a:lnTo>
                  <a:lnTo>
                    <a:pt x="254" y="695"/>
                  </a:lnTo>
                  <a:lnTo>
                    <a:pt x="254" y="697"/>
                  </a:lnTo>
                  <a:lnTo>
                    <a:pt x="254" y="698"/>
                  </a:lnTo>
                  <a:lnTo>
                    <a:pt x="254" y="700"/>
                  </a:lnTo>
                  <a:lnTo>
                    <a:pt x="255" y="703"/>
                  </a:lnTo>
                  <a:lnTo>
                    <a:pt x="255" y="704"/>
                  </a:lnTo>
                  <a:lnTo>
                    <a:pt x="255" y="705"/>
                  </a:lnTo>
                  <a:lnTo>
                    <a:pt x="255" y="707"/>
                  </a:lnTo>
                  <a:lnTo>
                    <a:pt x="257" y="708"/>
                  </a:lnTo>
                  <a:lnTo>
                    <a:pt x="257" y="711"/>
                  </a:lnTo>
                  <a:lnTo>
                    <a:pt x="257" y="712"/>
                  </a:lnTo>
                  <a:lnTo>
                    <a:pt x="257" y="714"/>
                  </a:lnTo>
                  <a:lnTo>
                    <a:pt x="258" y="715"/>
                  </a:lnTo>
                  <a:lnTo>
                    <a:pt x="258" y="717"/>
                  </a:lnTo>
                  <a:lnTo>
                    <a:pt x="258" y="718"/>
                  </a:lnTo>
                  <a:lnTo>
                    <a:pt x="258" y="720"/>
                  </a:lnTo>
                  <a:lnTo>
                    <a:pt x="258" y="721"/>
                  </a:lnTo>
                  <a:lnTo>
                    <a:pt x="259" y="722"/>
                  </a:lnTo>
                  <a:lnTo>
                    <a:pt x="259" y="724"/>
                  </a:lnTo>
                  <a:lnTo>
                    <a:pt x="259" y="725"/>
                  </a:lnTo>
                  <a:lnTo>
                    <a:pt x="259" y="727"/>
                  </a:lnTo>
                  <a:lnTo>
                    <a:pt x="261" y="727"/>
                  </a:lnTo>
                  <a:lnTo>
                    <a:pt x="261" y="728"/>
                  </a:lnTo>
                  <a:lnTo>
                    <a:pt x="261" y="729"/>
                  </a:lnTo>
                  <a:lnTo>
                    <a:pt x="261" y="729"/>
                  </a:lnTo>
                  <a:lnTo>
                    <a:pt x="261" y="729"/>
                  </a:lnTo>
                  <a:lnTo>
                    <a:pt x="262" y="731"/>
                  </a:lnTo>
                  <a:lnTo>
                    <a:pt x="262" y="731"/>
                  </a:lnTo>
                  <a:lnTo>
                    <a:pt x="262" y="731"/>
                  </a:lnTo>
                  <a:lnTo>
                    <a:pt x="262" y="731"/>
                  </a:lnTo>
                  <a:lnTo>
                    <a:pt x="264" y="731"/>
                  </a:lnTo>
                  <a:lnTo>
                    <a:pt x="264" y="731"/>
                  </a:lnTo>
                  <a:lnTo>
                    <a:pt x="264" y="731"/>
                  </a:lnTo>
                  <a:lnTo>
                    <a:pt x="264" y="729"/>
                  </a:lnTo>
                  <a:lnTo>
                    <a:pt x="265" y="729"/>
                  </a:lnTo>
                  <a:lnTo>
                    <a:pt x="265" y="728"/>
                  </a:lnTo>
                  <a:lnTo>
                    <a:pt x="265" y="728"/>
                  </a:lnTo>
                  <a:lnTo>
                    <a:pt x="265" y="727"/>
                  </a:lnTo>
                  <a:lnTo>
                    <a:pt x="265" y="725"/>
                  </a:lnTo>
                  <a:lnTo>
                    <a:pt x="266" y="725"/>
                  </a:lnTo>
                  <a:lnTo>
                    <a:pt x="266" y="724"/>
                  </a:lnTo>
                  <a:lnTo>
                    <a:pt x="266" y="722"/>
                  </a:lnTo>
                  <a:lnTo>
                    <a:pt x="266" y="721"/>
                  </a:lnTo>
                  <a:lnTo>
                    <a:pt x="268" y="720"/>
                  </a:lnTo>
                  <a:lnTo>
                    <a:pt x="268" y="718"/>
                  </a:lnTo>
                  <a:lnTo>
                    <a:pt x="268" y="717"/>
                  </a:lnTo>
                  <a:lnTo>
                    <a:pt x="268" y="715"/>
                  </a:lnTo>
                  <a:lnTo>
                    <a:pt x="268" y="714"/>
                  </a:lnTo>
                  <a:lnTo>
                    <a:pt x="269" y="712"/>
                  </a:lnTo>
                  <a:lnTo>
                    <a:pt x="269" y="712"/>
                  </a:lnTo>
                  <a:lnTo>
                    <a:pt x="269" y="711"/>
                  </a:lnTo>
                  <a:lnTo>
                    <a:pt x="269" y="710"/>
                  </a:lnTo>
                  <a:lnTo>
                    <a:pt x="271" y="708"/>
                  </a:lnTo>
                  <a:lnTo>
                    <a:pt x="271" y="707"/>
                  </a:lnTo>
                  <a:lnTo>
                    <a:pt x="271" y="705"/>
                  </a:lnTo>
                  <a:lnTo>
                    <a:pt x="271" y="704"/>
                  </a:lnTo>
                  <a:lnTo>
                    <a:pt x="271" y="703"/>
                  </a:lnTo>
                  <a:lnTo>
                    <a:pt x="272" y="701"/>
                  </a:lnTo>
                  <a:lnTo>
                    <a:pt x="272" y="700"/>
                  </a:lnTo>
                  <a:lnTo>
                    <a:pt x="272" y="698"/>
                  </a:lnTo>
                  <a:lnTo>
                    <a:pt x="272" y="697"/>
                  </a:lnTo>
                  <a:lnTo>
                    <a:pt x="274" y="695"/>
                  </a:lnTo>
                  <a:lnTo>
                    <a:pt x="274" y="694"/>
                  </a:lnTo>
                  <a:lnTo>
                    <a:pt x="274" y="694"/>
                  </a:lnTo>
                  <a:lnTo>
                    <a:pt x="274" y="693"/>
                  </a:lnTo>
                  <a:lnTo>
                    <a:pt x="275" y="691"/>
                  </a:lnTo>
                  <a:lnTo>
                    <a:pt x="275" y="690"/>
                  </a:lnTo>
                  <a:lnTo>
                    <a:pt x="275" y="688"/>
                  </a:lnTo>
                  <a:lnTo>
                    <a:pt x="275" y="688"/>
                  </a:lnTo>
                  <a:lnTo>
                    <a:pt x="275" y="687"/>
                  </a:lnTo>
                  <a:lnTo>
                    <a:pt x="276" y="686"/>
                  </a:lnTo>
                  <a:lnTo>
                    <a:pt x="276" y="686"/>
                  </a:lnTo>
                  <a:lnTo>
                    <a:pt x="276" y="684"/>
                  </a:lnTo>
                  <a:lnTo>
                    <a:pt x="276" y="683"/>
                  </a:lnTo>
                  <a:lnTo>
                    <a:pt x="278" y="683"/>
                  </a:lnTo>
                  <a:lnTo>
                    <a:pt x="278" y="681"/>
                  </a:lnTo>
                  <a:lnTo>
                    <a:pt x="278" y="681"/>
                  </a:lnTo>
                  <a:lnTo>
                    <a:pt x="278" y="680"/>
                  </a:lnTo>
                  <a:lnTo>
                    <a:pt x="278" y="680"/>
                  </a:lnTo>
                  <a:lnTo>
                    <a:pt x="279" y="678"/>
                  </a:lnTo>
                  <a:lnTo>
                    <a:pt x="279" y="678"/>
                  </a:lnTo>
                  <a:lnTo>
                    <a:pt x="279" y="677"/>
                  </a:lnTo>
                  <a:lnTo>
                    <a:pt x="279" y="677"/>
                  </a:lnTo>
                  <a:lnTo>
                    <a:pt x="281" y="676"/>
                  </a:lnTo>
                  <a:lnTo>
                    <a:pt x="281" y="676"/>
                  </a:lnTo>
                  <a:lnTo>
                    <a:pt x="281" y="676"/>
                  </a:lnTo>
                  <a:lnTo>
                    <a:pt x="281" y="674"/>
                  </a:lnTo>
                  <a:lnTo>
                    <a:pt x="282" y="674"/>
                  </a:lnTo>
                  <a:lnTo>
                    <a:pt x="282" y="674"/>
                  </a:lnTo>
                  <a:lnTo>
                    <a:pt x="282" y="674"/>
                  </a:lnTo>
                  <a:lnTo>
                    <a:pt x="282" y="673"/>
                  </a:lnTo>
                  <a:lnTo>
                    <a:pt x="282" y="673"/>
                  </a:lnTo>
                  <a:lnTo>
                    <a:pt x="283" y="673"/>
                  </a:lnTo>
                  <a:lnTo>
                    <a:pt x="283" y="673"/>
                  </a:lnTo>
                  <a:lnTo>
                    <a:pt x="283" y="673"/>
                  </a:lnTo>
                  <a:lnTo>
                    <a:pt x="283" y="673"/>
                  </a:lnTo>
                  <a:lnTo>
                    <a:pt x="285" y="673"/>
                  </a:lnTo>
                  <a:lnTo>
                    <a:pt x="285" y="673"/>
                  </a:lnTo>
                  <a:lnTo>
                    <a:pt x="285" y="673"/>
                  </a:lnTo>
                  <a:lnTo>
                    <a:pt x="285" y="673"/>
                  </a:lnTo>
                  <a:lnTo>
                    <a:pt x="285" y="673"/>
                  </a:lnTo>
                  <a:lnTo>
                    <a:pt x="286" y="673"/>
                  </a:lnTo>
                  <a:lnTo>
                    <a:pt x="286" y="673"/>
                  </a:lnTo>
                  <a:lnTo>
                    <a:pt x="286" y="673"/>
                  </a:lnTo>
                  <a:lnTo>
                    <a:pt x="286" y="674"/>
                  </a:lnTo>
                  <a:lnTo>
                    <a:pt x="288" y="674"/>
                  </a:lnTo>
                  <a:lnTo>
                    <a:pt x="288" y="674"/>
                  </a:lnTo>
                  <a:lnTo>
                    <a:pt x="288" y="674"/>
                  </a:lnTo>
                  <a:lnTo>
                    <a:pt x="288" y="676"/>
                  </a:lnTo>
                  <a:lnTo>
                    <a:pt x="289" y="676"/>
                  </a:lnTo>
                  <a:lnTo>
                    <a:pt x="289" y="676"/>
                  </a:lnTo>
                  <a:lnTo>
                    <a:pt x="289" y="677"/>
                  </a:lnTo>
                  <a:lnTo>
                    <a:pt x="289" y="677"/>
                  </a:lnTo>
                  <a:lnTo>
                    <a:pt x="289" y="678"/>
                  </a:lnTo>
                  <a:lnTo>
                    <a:pt x="291" y="678"/>
                  </a:lnTo>
                  <a:lnTo>
                    <a:pt x="291" y="678"/>
                  </a:lnTo>
                  <a:lnTo>
                    <a:pt x="291" y="680"/>
                  </a:lnTo>
                  <a:lnTo>
                    <a:pt x="291" y="680"/>
                  </a:lnTo>
                  <a:lnTo>
                    <a:pt x="292" y="681"/>
                  </a:lnTo>
                  <a:lnTo>
                    <a:pt x="292" y="681"/>
                  </a:lnTo>
                  <a:lnTo>
                    <a:pt x="292" y="683"/>
                  </a:lnTo>
                  <a:lnTo>
                    <a:pt x="292" y="684"/>
                  </a:lnTo>
                  <a:lnTo>
                    <a:pt x="292" y="684"/>
                  </a:lnTo>
                  <a:lnTo>
                    <a:pt x="293" y="686"/>
                  </a:lnTo>
                  <a:lnTo>
                    <a:pt x="293" y="687"/>
                  </a:lnTo>
                  <a:lnTo>
                    <a:pt x="293" y="687"/>
                  </a:lnTo>
                  <a:lnTo>
                    <a:pt x="293" y="688"/>
                  </a:lnTo>
                  <a:lnTo>
                    <a:pt x="295" y="690"/>
                  </a:lnTo>
                  <a:lnTo>
                    <a:pt x="295" y="690"/>
                  </a:lnTo>
                  <a:lnTo>
                    <a:pt x="295" y="691"/>
                  </a:lnTo>
                  <a:lnTo>
                    <a:pt x="295" y="693"/>
                  </a:lnTo>
                  <a:lnTo>
                    <a:pt x="296" y="694"/>
                  </a:lnTo>
                  <a:lnTo>
                    <a:pt x="296" y="694"/>
                  </a:lnTo>
                  <a:lnTo>
                    <a:pt x="296" y="695"/>
                  </a:lnTo>
                  <a:lnTo>
                    <a:pt x="296" y="697"/>
                  </a:lnTo>
                  <a:lnTo>
                    <a:pt x="296" y="698"/>
                  </a:lnTo>
                  <a:lnTo>
                    <a:pt x="298" y="700"/>
                  </a:lnTo>
                  <a:lnTo>
                    <a:pt x="298" y="701"/>
                  </a:lnTo>
                  <a:lnTo>
                    <a:pt x="298" y="703"/>
                  </a:lnTo>
                  <a:lnTo>
                    <a:pt x="298" y="703"/>
                  </a:lnTo>
                  <a:lnTo>
                    <a:pt x="299" y="704"/>
                  </a:lnTo>
                  <a:lnTo>
                    <a:pt x="299" y="705"/>
                  </a:lnTo>
                  <a:lnTo>
                    <a:pt x="299" y="707"/>
                  </a:lnTo>
                  <a:lnTo>
                    <a:pt x="299" y="708"/>
                  </a:lnTo>
                  <a:lnTo>
                    <a:pt x="299" y="710"/>
                  </a:lnTo>
                  <a:lnTo>
                    <a:pt x="300" y="711"/>
                  </a:lnTo>
                  <a:lnTo>
                    <a:pt x="300" y="712"/>
                  </a:lnTo>
                  <a:lnTo>
                    <a:pt x="300" y="714"/>
                  </a:lnTo>
                  <a:lnTo>
                    <a:pt x="300" y="715"/>
                  </a:lnTo>
                  <a:lnTo>
                    <a:pt x="302" y="715"/>
                  </a:lnTo>
                  <a:lnTo>
                    <a:pt x="302" y="717"/>
                  </a:lnTo>
                  <a:lnTo>
                    <a:pt x="302" y="718"/>
                  </a:lnTo>
                  <a:lnTo>
                    <a:pt x="302" y="720"/>
                  </a:lnTo>
                  <a:lnTo>
                    <a:pt x="302" y="721"/>
                  </a:lnTo>
                  <a:lnTo>
                    <a:pt x="303" y="722"/>
                  </a:lnTo>
                  <a:lnTo>
                    <a:pt x="303" y="724"/>
                  </a:lnTo>
                  <a:lnTo>
                    <a:pt x="303" y="725"/>
                  </a:lnTo>
                  <a:lnTo>
                    <a:pt x="303" y="727"/>
                  </a:lnTo>
                  <a:lnTo>
                    <a:pt x="305" y="727"/>
                  </a:lnTo>
                  <a:lnTo>
                    <a:pt x="305" y="728"/>
                  </a:lnTo>
                  <a:lnTo>
                    <a:pt x="305" y="729"/>
                  </a:lnTo>
                  <a:lnTo>
                    <a:pt x="305" y="729"/>
                  </a:lnTo>
                  <a:lnTo>
                    <a:pt x="306" y="731"/>
                  </a:lnTo>
                  <a:lnTo>
                    <a:pt x="306" y="732"/>
                  </a:lnTo>
                  <a:lnTo>
                    <a:pt x="306" y="732"/>
                  </a:lnTo>
                  <a:lnTo>
                    <a:pt x="306" y="734"/>
                  </a:lnTo>
                  <a:lnTo>
                    <a:pt x="306" y="734"/>
                  </a:lnTo>
                  <a:lnTo>
                    <a:pt x="307" y="735"/>
                  </a:lnTo>
                  <a:lnTo>
                    <a:pt x="307" y="735"/>
                  </a:lnTo>
                  <a:lnTo>
                    <a:pt x="307" y="735"/>
                  </a:lnTo>
                  <a:lnTo>
                    <a:pt x="307" y="736"/>
                  </a:lnTo>
                  <a:lnTo>
                    <a:pt x="309" y="736"/>
                  </a:lnTo>
                  <a:lnTo>
                    <a:pt x="309" y="736"/>
                  </a:lnTo>
                  <a:lnTo>
                    <a:pt x="309" y="736"/>
                  </a:lnTo>
                  <a:lnTo>
                    <a:pt x="309" y="736"/>
                  </a:lnTo>
                  <a:lnTo>
                    <a:pt x="309" y="735"/>
                  </a:lnTo>
                  <a:lnTo>
                    <a:pt x="310" y="735"/>
                  </a:lnTo>
                  <a:lnTo>
                    <a:pt x="310" y="735"/>
                  </a:lnTo>
                  <a:lnTo>
                    <a:pt x="310" y="735"/>
                  </a:lnTo>
                  <a:lnTo>
                    <a:pt x="310" y="734"/>
                  </a:lnTo>
                  <a:lnTo>
                    <a:pt x="312" y="734"/>
                  </a:lnTo>
                  <a:lnTo>
                    <a:pt x="312" y="732"/>
                  </a:lnTo>
                  <a:lnTo>
                    <a:pt x="312" y="732"/>
                  </a:lnTo>
                  <a:lnTo>
                    <a:pt x="312" y="731"/>
                  </a:lnTo>
                  <a:lnTo>
                    <a:pt x="313" y="729"/>
                  </a:lnTo>
                  <a:lnTo>
                    <a:pt x="313" y="729"/>
                  </a:lnTo>
                  <a:lnTo>
                    <a:pt x="313" y="728"/>
                  </a:lnTo>
                  <a:lnTo>
                    <a:pt x="313" y="727"/>
                  </a:lnTo>
                  <a:lnTo>
                    <a:pt x="313" y="727"/>
                  </a:lnTo>
                  <a:lnTo>
                    <a:pt x="315" y="725"/>
                  </a:lnTo>
                  <a:lnTo>
                    <a:pt x="315" y="724"/>
                  </a:lnTo>
                  <a:lnTo>
                    <a:pt x="315" y="724"/>
                  </a:lnTo>
                  <a:lnTo>
                    <a:pt x="315" y="722"/>
                  </a:lnTo>
                  <a:lnTo>
                    <a:pt x="316" y="721"/>
                  </a:lnTo>
                  <a:lnTo>
                    <a:pt x="316" y="720"/>
                  </a:lnTo>
                  <a:lnTo>
                    <a:pt x="316" y="720"/>
                  </a:lnTo>
                  <a:lnTo>
                    <a:pt x="316" y="718"/>
                  </a:lnTo>
                  <a:lnTo>
                    <a:pt x="316" y="717"/>
                  </a:lnTo>
                  <a:lnTo>
                    <a:pt x="317" y="715"/>
                  </a:lnTo>
                  <a:lnTo>
                    <a:pt x="317" y="715"/>
                  </a:lnTo>
                  <a:lnTo>
                    <a:pt x="317" y="714"/>
                  </a:lnTo>
                  <a:lnTo>
                    <a:pt x="317" y="712"/>
                  </a:lnTo>
                  <a:lnTo>
                    <a:pt x="319" y="712"/>
                  </a:lnTo>
                  <a:lnTo>
                    <a:pt x="319" y="711"/>
                  </a:lnTo>
                  <a:lnTo>
                    <a:pt x="319" y="710"/>
                  </a:lnTo>
                  <a:lnTo>
                    <a:pt x="319" y="710"/>
                  </a:lnTo>
                  <a:lnTo>
                    <a:pt x="320" y="708"/>
                  </a:lnTo>
                  <a:lnTo>
                    <a:pt x="320" y="707"/>
                  </a:lnTo>
                  <a:lnTo>
                    <a:pt x="320" y="707"/>
                  </a:lnTo>
                  <a:lnTo>
                    <a:pt x="320" y="705"/>
                  </a:lnTo>
                  <a:lnTo>
                    <a:pt x="320" y="704"/>
                  </a:lnTo>
                  <a:lnTo>
                    <a:pt x="322" y="704"/>
                  </a:lnTo>
                  <a:lnTo>
                    <a:pt x="322" y="703"/>
                  </a:lnTo>
                  <a:lnTo>
                    <a:pt x="322" y="703"/>
                  </a:lnTo>
                  <a:lnTo>
                    <a:pt x="322" y="701"/>
                  </a:lnTo>
                  <a:lnTo>
                    <a:pt x="323" y="701"/>
                  </a:lnTo>
                  <a:lnTo>
                    <a:pt x="323" y="700"/>
                  </a:lnTo>
                  <a:lnTo>
                    <a:pt x="323" y="700"/>
                  </a:lnTo>
                  <a:lnTo>
                    <a:pt x="323" y="698"/>
                  </a:lnTo>
                  <a:lnTo>
                    <a:pt x="323" y="698"/>
                  </a:lnTo>
                  <a:lnTo>
                    <a:pt x="324" y="698"/>
                  </a:lnTo>
                  <a:lnTo>
                    <a:pt x="324" y="697"/>
                  </a:lnTo>
                  <a:lnTo>
                    <a:pt x="324" y="697"/>
                  </a:lnTo>
                  <a:lnTo>
                    <a:pt x="324" y="695"/>
                  </a:lnTo>
                  <a:lnTo>
                    <a:pt x="326" y="695"/>
                  </a:lnTo>
                  <a:lnTo>
                    <a:pt x="326" y="695"/>
                  </a:lnTo>
                  <a:lnTo>
                    <a:pt x="326" y="694"/>
                  </a:lnTo>
                  <a:lnTo>
                    <a:pt x="326" y="694"/>
                  </a:lnTo>
                  <a:lnTo>
                    <a:pt x="327" y="694"/>
                  </a:lnTo>
                  <a:lnTo>
                    <a:pt x="327" y="694"/>
                  </a:lnTo>
                  <a:lnTo>
                    <a:pt x="327" y="693"/>
                  </a:lnTo>
                  <a:lnTo>
                    <a:pt x="327" y="693"/>
                  </a:lnTo>
                  <a:lnTo>
                    <a:pt x="327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2" y="691"/>
                  </a:lnTo>
                  <a:lnTo>
                    <a:pt x="332" y="691"/>
                  </a:lnTo>
                  <a:lnTo>
                    <a:pt x="332" y="691"/>
                  </a:lnTo>
                  <a:lnTo>
                    <a:pt x="332" y="691"/>
                  </a:lnTo>
                  <a:lnTo>
                    <a:pt x="333" y="691"/>
                  </a:lnTo>
                  <a:lnTo>
                    <a:pt x="333" y="693"/>
                  </a:lnTo>
                  <a:lnTo>
                    <a:pt x="333" y="693"/>
                  </a:lnTo>
                  <a:lnTo>
                    <a:pt x="333" y="693"/>
                  </a:lnTo>
                  <a:lnTo>
                    <a:pt x="333" y="693"/>
                  </a:lnTo>
                  <a:lnTo>
                    <a:pt x="334" y="693"/>
                  </a:lnTo>
                  <a:lnTo>
                    <a:pt x="334" y="693"/>
                  </a:lnTo>
                  <a:lnTo>
                    <a:pt x="334" y="693"/>
                  </a:lnTo>
                  <a:lnTo>
                    <a:pt x="334" y="694"/>
                  </a:lnTo>
                  <a:lnTo>
                    <a:pt x="336" y="694"/>
                  </a:lnTo>
                  <a:lnTo>
                    <a:pt x="336" y="694"/>
                  </a:lnTo>
                  <a:lnTo>
                    <a:pt x="336" y="694"/>
                  </a:lnTo>
                  <a:lnTo>
                    <a:pt x="336" y="694"/>
                  </a:lnTo>
                  <a:lnTo>
                    <a:pt x="337" y="695"/>
                  </a:lnTo>
                  <a:lnTo>
                    <a:pt x="337" y="695"/>
                  </a:lnTo>
                  <a:lnTo>
                    <a:pt x="337" y="695"/>
                  </a:lnTo>
                  <a:lnTo>
                    <a:pt x="337" y="695"/>
                  </a:lnTo>
                  <a:lnTo>
                    <a:pt x="337" y="697"/>
                  </a:lnTo>
                  <a:lnTo>
                    <a:pt x="339" y="697"/>
                  </a:lnTo>
                  <a:lnTo>
                    <a:pt x="339" y="697"/>
                  </a:lnTo>
                  <a:lnTo>
                    <a:pt x="339" y="697"/>
                  </a:lnTo>
                  <a:lnTo>
                    <a:pt x="339" y="698"/>
                  </a:lnTo>
                  <a:lnTo>
                    <a:pt x="340" y="698"/>
                  </a:lnTo>
                  <a:lnTo>
                    <a:pt x="340" y="698"/>
                  </a:lnTo>
                  <a:lnTo>
                    <a:pt x="340" y="698"/>
                  </a:lnTo>
                  <a:lnTo>
                    <a:pt x="340" y="700"/>
                  </a:lnTo>
                  <a:lnTo>
                    <a:pt x="340" y="700"/>
                  </a:lnTo>
                  <a:lnTo>
                    <a:pt x="341" y="700"/>
                  </a:lnTo>
                  <a:lnTo>
                    <a:pt x="341" y="700"/>
                  </a:lnTo>
                  <a:lnTo>
                    <a:pt x="341" y="701"/>
                  </a:lnTo>
                  <a:lnTo>
                    <a:pt x="343" y="701"/>
                  </a:lnTo>
                  <a:lnTo>
                    <a:pt x="343" y="701"/>
                  </a:lnTo>
                  <a:lnTo>
                    <a:pt x="343" y="701"/>
                  </a:lnTo>
                  <a:lnTo>
                    <a:pt x="343" y="701"/>
                  </a:lnTo>
                  <a:lnTo>
                    <a:pt x="343" y="703"/>
                  </a:lnTo>
                  <a:lnTo>
                    <a:pt x="344" y="703"/>
                  </a:lnTo>
                  <a:lnTo>
                    <a:pt x="344" y="703"/>
                  </a:lnTo>
                  <a:lnTo>
                    <a:pt x="344" y="703"/>
                  </a:lnTo>
                  <a:lnTo>
                    <a:pt x="344" y="703"/>
                  </a:lnTo>
                  <a:lnTo>
                    <a:pt x="346" y="703"/>
                  </a:lnTo>
                  <a:lnTo>
                    <a:pt x="346" y="703"/>
                  </a:lnTo>
                  <a:lnTo>
                    <a:pt x="346" y="703"/>
                  </a:lnTo>
                  <a:lnTo>
                    <a:pt x="346" y="704"/>
                  </a:lnTo>
                  <a:lnTo>
                    <a:pt x="346" y="704"/>
                  </a:lnTo>
                  <a:lnTo>
                    <a:pt x="347" y="704"/>
                  </a:lnTo>
                  <a:lnTo>
                    <a:pt x="347" y="704"/>
                  </a:lnTo>
                  <a:lnTo>
                    <a:pt x="347" y="703"/>
                  </a:lnTo>
                  <a:lnTo>
                    <a:pt x="347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50" y="701"/>
                  </a:lnTo>
                  <a:lnTo>
                    <a:pt x="350" y="701"/>
                  </a:lnTo>
                  <a:lnTo>
                    <a:pt x="350" y="701"/>
                  </a:lnTo>
                  <a:lnTo>
                    <a:pt x="350" y="701"/>
                  </a:lnTo>
                  <a:lnTo>
                    <a:pt x="351" y="700"/>
                  </a:lnTo>
                  <a:lnTo>
                    <a:pt x="351" y="700"/>
                  </a:lnTo>
                  <a:lnTo>
                    <a:pt x="351" y="700"/>
                  </a:lnTo>
                  <a:lnTo>
                    <a:pt x="351" y="700"/>
                  </a:lnTo>
                  <a:lnTo>
                    <a:pt x="353" y="698"/>
                  </a:lnTo>
                  <a:lnTo>
                    <a:pt x="353" y="698"/>
                  </a:lnTo>
                  <a:lnTo>
                    <a:pt x="353" y="697"/>
                  </a:lnTo>
                  <a:lnTo>
                    <a:pt x="353" y="697"/>
                  </a:lnTo>
                  <a:lnTo>
                    <a:pt x="353" y="697"/>
                  </a:lnTo>
                  <a:lnTo>
                    <a:pt x="354" y="695"/>
                  </a:lnTo>
                  <a:lnTo>
                    <a:pt x="354" y="695"/>
                  </a:lnTo>
                  <a:lnTo>
                    <a:pt x="354" y="694"/>
                  </a:lnTo>
                  <a:lnTo>
                    <a:pt x="354" y="694"/>
                  </a:lnTo>
                  <a:lnTo>
                    <a:pt x="356" y="693"/>
                  </a:lnTo>
                  <a:lnTo>
                    <a:pt x="356" y="693"/>
                  </a:lnTo>
                  <a:lnTo>
                    <a:pt x="356" y="691"/>
                  </a:lnTo>
                  <a:lnTo>
                    <a:pt x="356" y="691"/>
                  </a:lnTo>
                  <a:lnTo>
                    <a:pt x="356" y="690"/>
                  </a:lnTo>
                  <a:lnTo>
                    <a:pt x="357" y="690"/>
                  </a:lnTo>
                  <a:lnTo>
                    <a:pt x="357" y="688"/>
                  </a:lnTo>
                  <a:lnTo>
                    <a:pt x="357" y="688"/>
                  </a:lnTo>
                  <a:lnTo>
                    <a:pt x="357" y="687"/>
                  </a:lnTo>
                  <a:lnTo>
                    <a:pt x="358" y="687"/>
                  </a:lnTo>
                  <a:lnTo>
                    <a:pt x="358" y="686"/>
                  </a:lnTo>
                  <a:lnTo>
                    <a:pt x="358" y="686"/>
                  </a:lnTo>
                  <a:lnTo>
                    <a:pt x="358" y="684"/>
                  </a:lnTo>
                  <a:lnTo>
                    <a:pt x="360" y="684"/>
                  </a:lnTo>
                  <a:lnTo>
                    <a:pt x="360" y="683"/>
                  </a:lnTo>
                  <a:lnTo>
                    <a:pt x="360" y="683"/>
                  </a:lnTo>
                  <a:lnTo>
                    <a:pt x="360" y="683"/>
                  </a:lnTo>
                  <a:lnTo>
                    <a:pt x="360" y="681"/>
                  </a:lnTo>
                  <a:lnTo>
                    <a:pt x="361" y="681"/>
                  </a:lnTo>
                  <a:lnTo>
                    <a:pt x="361" y="680"/>
                  </a:lnTo>
                  <a:lnTo>
                    <a:pt x="361" y="680"/>
                  </a:lnTo>
                  <a:lnTo>
                    <a:pt x="361" y="678"/>
                  </a:lnTo>
                  <a:lnTo>
                    <a:pt x="363" y="678"/>
                  </a:lnTo>
                  <a:lnTo>
                    <a:pt x="363" y="677"/>
                  </a:lnTo>
                  <a:lnTo>
                    <a:pt x="363" y="677"/>
                  </a:lnTo>
                  <a:lnTo>
                    <a:pt x="363" y="677"/>
                  </a:lnTo>
                  <a:lnTo>
                    <a:pt x="363" y="676"/>
                  </a:lnTo>
                  <a:lnTo>
                    <a:pt x="364" y="676"/>
                  </a:lnTo>
                  <a:lnTo>
                    <a:pt x="364" y="676"/>
                  </a:lnTo>
                  <a:lnTo>
                    <a:pt x="364" y="674"/>
                  </a:lnTo>
                  <a:lnTo>
                    <a:pt x="364" y="674"/>
                  </a:lnTo>
                  <a:lnTo>
                    <a:pt x="366" y="674"/>
                  </a:lnTo>
                  <a:lnTo>
                    <a:pt x="366" y="674"/>
                  </a:lnTo>
                  <a:lnTo>
                    <a:pt x="366" y="673"/>
                  </a:lnTo>
                  <a:lnTo>
                    <a:pt x="366" y="673"/>
                  </a:lnTo>
                  <a:lnTo>
                    <a:pt x="367" y="673"/>
                  </a:lnTo>
                  <a:lnTo>
                    <a:pt x="367" y="673"/>
                  </a:lnTo>
                  <a:lnTo>
                    <a:pt x="367" y="671"/>
                  </a:lnTo>
                  <a:lnTo>
                    <a:pt x="367" y="671"/>
                  </a:lnTo>
                  <a:lnTo>
                    <a:pt x="367" y="671"/>
                  </a:lnTo>
                  <a:lnTo>
                    <a:pt x="368" y="671"/>
                  </a:lnTo>
                  <a:lnTo>
                    <a:pt x="368" y="671"/>
                  </a:lnTo>
                  <a:lnTo>
                    <a:pt x="368" y="671"/>
                  </a:lnTo>
                  <a:lnTo>
                    <a:pt x="368" y="671"/>
                  </a:lnTo>
                  <a:lnTo>
                    <a:pt x="370" y="671"/>
                  </a:lnTo>
                  <a:lnTo>
                    <a:pt x="370" y="671"/>
                  </a:lnTo>
                  <a:lnTo>
                    <a:pt x="370" y="671"/>
                  </a:lnTo>
                  <a:lnTo>
                    <a:pt x="370" y="671"/>
                  </a:lnTo>
                  <a:lnTo>
                    <a:pt x="370" y="671"/>
                  </a:lnTo>
                  <a:lnTo>
                    <a:pt x="371" y="671"/>
                  </a:lnTo>
                  <a:lnTo>
                    <a:pt x="371" y="671"/>
                  </a:lnTo>
                  <a:lnTo>
                    <a:pt x="371" y="671"/>
                  </a:lnTo>
                  <a:lnTo>
                    <a:pt x="371" y="671"/>
                  </a:lnTo>
                  <a:lnTo>
                    <a:pt x="373" y="671"/>
                  </a:lnTo>
                  <a:lnTo>
                    <a:pt x="373" y="673"/>
                  </a:lnTo>
                  <a:lnTo>
                    <a:pt x="373" y="673"/>
                  </a:lnTo>
                  <a:lnTo>
                    <a:pt x="373" y="673"/>
                  </a:lnTo>
                  <a:lnTo>
                    <a:pt x="373" y="673"/>
                  </a:lnTo>
                  <a:lnTo>
                    <a:pt x="374" y="674"/>
                  </a:lnTo>
                  <a:lnTo>
                    <a:pt x="374" y="674"/>
                  </a:lnTo>
                  <a:lnTo>
                    <a:pt x="374" y="674"/>
                  </a:lnTo>
                  <a:lnTo>
                    <a:pt x="374" y="676"/>
                  </a:lnTo>
                  <a:lnTo>
                    <a:pt x="375" y="676"/>
                  </a:lnTo>
                  <a:lnTo>
                    <a:pt x="375" y="676"/>
                  </a:lnTo>
                  <a:lnTo>
                    <a:pt x="375" y="677"/>
                  </a:lnTo>
                  <a:lnTo>
                    <a:pt x="375" y="677"/>
                  </a:lnTo>
                  <a:lnTo>
                    <a:pt x="377" y="678"/>
                  </a:lnTo>
                  <a:lnTo>
                    <a:pt x="377" y="678"/>
                  </a:lnTo>
                  <a:lnTo>
                    <a:pt x="377" y="680"/>
                  </a:lnTo>
                  <a:lnTo>
                    <a:pt x="377" y="680"/>
                  </a:lnTo>
                  <a:lnTo>
                    <a:pt x="377" y="681"/>
                  </a:lnTo>
                  <a:lnTo>
                    <a:pt x="378" y="681"/>
                  </a:lnTo>
                  <a:lnTo>
                    <a:pt x="378" y="683"/>
                  </a:lnTo>
                  <a:lnTo>
                    <a:pt x="378" y="683"/>
                  </a:lnTo>
                  <a:lnTo>
                    <a:pt x="378" y="684"/>
                  </a:lnTo>
                  <a:lnTo>
                    <a:pt x="380" y="686"/>
                  </a:lnTo>
                  <a:lnTo>
                    <a:pt x="380" y="686"/>
                  </a:lnTo>
                  <a:lnTo>
                    <a:pt x="380" y="687"/>
                  </a:lnTo>
                  <a:lnTo>
                    <a:pt x="380" y="688"/>
                  </a:lnTo>
                  <a:lnTo>
                    <a:pt x="380" y="690"/>
                  </a:lnTo>
                  <a:lnTo>
                    <a:pt x="381" y="690"/>
                  </a:lnTo>
                  <a:lnTo>
                    <a:pt x="381" y="691"/>
                  </a:lnTo>
                  <a:lnTo>
                    <a:pt x="381" y="693"/>
                  </a:lnTo>
                  <a:lnTo>
                    <a:pt x="381" y="694"/>
                  </a:lnTo>
                  <a:lnTo>
                    <a:pt x="383" y="695"/>
                  </a:lnTo>
                  <a:lnTo>
                    <a:pt x="383" y="695"/>
                  </a:lnTo>
                  <a:lnTo>
                    <a:pt x="383" y="697"/>
                  </a:lnTo>
                  <a:lnTo>
                    <a:pt x="383" y="698"/>
                  </a:lnTo>
                  <a:lnTo>
                    <a:pt x="384" y="700"/>
                  </a:lnTo>
                  <a:lnTo>
                    <a:pt x="384" y="701"/>
                  </a:lnTo>
                  <a:lnTo>
                    <a:pt x="384" y="703"/>
                  </a:lnTo>
                  <a:lnTo>
                    <a:pt x="384" y="704"/>
                  </a:lnTo>
                  <a:lnTo>
                    <a:pt x="384" y="704"/>
                  </a:lnTo>
                  <a:lnTo>
                    <a:pt x="385" y="705"/>
                  </a:lnTo>
                  <a:lnTo>
                    <a:pt x="385" y="707"/>
                  </a:lnTo>
                  <a:lnTo>
                    <a:pt x="385" y="708"/>
                  </a:lnTo>
                  <a:lnTo>
                    <a:pt x="385" y="710"/>
                  </a:lnTo>
                  <a:lnTo>
                    <a:pt x="387" y="711"/>
                  </a:lnTo>
                  <a:lnTo>
                    <a:pt x="387" y="712"/>
                  </a:lnTo>
                  <a:lnTo>
                    <a:pt x="387" y="714"/>
                  </a:lnTo>
                  <a:lnTo>
                    <a:pt x="387" y="715"/>
                  </a:lnTo>
                  <a:lnTo>
                    <a:pt x="387" y="717"/>
                  </a:lnTo>
                  <a:lnTo>
                    <a:pt x="388" y="718"/>
                  </a:lnTo>
                  <a:lnTo>
                    <a:pt x="388" y="720"/>
                  </a:lnTo>
                  <a:lnTo>
                    <a:pt x="388" y="721"/>
                  </a:lnTo>
                  <a:lnTo>
                    <a:pt x="388" y="721"/>
                  </a:lnTo>
                  <a:lnTo>
                    <a:pt x="390" y="722"/>
                  </a:lnTo>
                  <a:lnTo>
                    <a:pt x="390" y="724"/>
                  </a:lnTo>
                  <a:lnTo>
                    <a:pt x="390" y="725"/>
                  </a:lnTo>
                  <a:lnTo>
                    <a:pt x="390" y="727"/>
                  </a:lnTo>
                  <a:lnTo>
                    <a:pt x="391" y="728"/>
                  </a:lnTo>
                  <a:lnTo>
                    <a:pt x="391" y="728"/>
                  </a:lnTo>
                  <a:lnTo>
                    <a:pt x="391" y="729"/>
                  </a:lnTo>
                  <a:lnTo>
                    <a:pt x="391" y="729"/>
                  </a:lnTo>
                  <a:lnTo>
                    <a:pt x="391" y="731"/>
                  </a:lnTo>
                  <a:lnTo>
                    <a:pt x="392" y="731"/>
                  </a:lnTo>
                  <a:lnTo>
                    <a:pt x="392" y="732"/>
                  </a:lnTo>
                  <a:lnTo>
                    <a:pt x="392" y="732"/>
                  </a:lnTo>
                  <a:lnTo>
                    <a:pt x="392" y="732"/>
                  </a:lnTo>
                  <a:lnTo>
                    <a:pt x="394" y="734"/>
                  </a:lnTo>
                  <a:lnTo>
                    <a:pt x="394" y="734"/>
                  </a:lnTo>
                  <a:lnTo>
                    <a:pt x="394" y="734"/>
                  </a:lnTo>
                  <a:lnTo>
                    <a:pt x="394" y="734"/>
                  </a:lnTo>
                  <a:lnTo>
                    <a:pt x="394" y="732"/>
                  </a:lnTo>
                  <a:lnTo>
                    <a:pt x="395" y="732"/>
                  </a:lnTo>
                  <a:lnTo>
                    <a:pt x="395" y="732"/>
                  </a:lnTo>
                  <a:lnTo>
                    <a:pt x="395" y="731"/>
                  </a:lnTo>
                  <a:lnTo>
                    <a:pt x="395" y="731"/>
                  </a:lnTo>
                  <a:lnTo>
                    <a:pt x="397" y="729"/>
                  </a:lnTo>
                  <a:lnTo>
                    <a:pt x="397" y="729"/>
                  </a:lnTo>
                  <a:lnTo>
                    <a:pt x="397" y="728"/>
                  </a:lnTo>
                  <a:lnTo>
                    <a:pt x="397" y="727"/>
                  </a:lnTo>
                  <a:lnTo>
                    <a:pt x="398" y="725"/>
                  </a:lnTo>
                  <a:lnTo>
                    <a:pt x="398" y="724"/>
                  </a:lnTo>
                  <a:lnTo>
                    <a:pt x="398" y="724"/>
                  </a:lnTo>
                  <a:lnTo>
                    <a:pt x="398" y="722"/>
                  </a:lnTo>
                  <a:lnTo>
                    <a:pt x="398" y="721"/>
                  </a:lnTo>
                  <a:lnTo>
                    <a:pt x="400" y="720"/>
                  </a:lnTo>
                  <a:lnTo>
                    <a:pt x="400" y="718"/>
                  </a:lnTo>
                  <a:lnTo>
                    <a:pt x="400" y="717"/>
                  </a:lnTo>
                  <a:lnTo>
                    <a:pt x="400" y="715"/>
                  </a:lnTo>
                  <a:lnTo>
                    <a:pt x="401" y="714"/>
                  </a:lnTo>
                  <a:lnTo>
                    <a:pt x="401" y="712"/>
                  </a:lnTo>
                  <a:lnTo>
                    <a:pt x="401" y="711"/>
                  </a:lnTo>
                  <a:lnTo>
                    <a:pt x="401" y="710"/>
                  </a:lnTo>
                  <a:lnTo>
                    <a:pt x="401" y="708"/>
                  </a:lnTo>
                  <a:lnTo>
                    <a:pt x="402" y="707"/>
                  </a:lnTo>
                  <a:lnTo>
                    <a:pt x="402" y="705"/>
                  </a:lnTo>
                  <a:lnTo>
                    <a:pt x="402" y="704"/>
                  </a:lnTo>
                  <a:lnTo>
                    <a:pt x="402" y="703"/>
                  </a:lnTo>
                  <a:lnTo>
                    <a:pt x="404" y="701"/>
                  </a:lnTo>
                  <a:lnTo>
                    <a:pt x="404" y="700"/>
                  </a:lnTo>
                  <a:lnTo>
                    <a:pt x="404" y="698"/>
                  </a:lnTo>
                  <a:lnTo>
                    <a:pt x="404" y="697"/>
                  </a:lnTo>
                  <a:lnTo>
                    <a:pt x="404" y="695"/>
                  </a:lnTo>
                  <a:lnTo>
                    <a:pt x="405" y="694"/>
                  </a:lnTo>
                  <a:lnTo>
                    <a:pt x="405" y="693"/>
                  </a:lnTo>
                  <a:lnTo>
                    <a:pt x="405" y="691"/>
                  </a:lnTo>
                  <a:lnTo>
                    <a:pt x="405" y="690"/>
                  </a:lnTo>
                  <a:lnTo>
                    <a:pt x="407" y="688"/>
                  </a:lnTo>
                  <a:lnTo>
                    <a:pt x="407" y="687"/>
                  </a:lnTo>
                  <a:lnTo>
                    <a:pt x="407" y="686"/>
                  </a:lnTo>
                  <a:lnTo>
                    <a:pt x="407" y="684"/>
                  </a:lnTo>
                  <a:lnTo>
                    <a:pt x="408" y="684"/>
                  </a:lnTo>
                  <a:lnTo>
                    <a:pt x="408" y="683"/>
                  </a:lnTo>
                  <a:lnTo>
                    <a:pt x="408" y="681"/>
                  </a:lnTo>
                  <a:lnTo>
                    <a:pt x="408" y="680"/>
                  </a:lnTo>
                  <a:lnTo>
                    <a:pt x="408" y="678"/>
                  </a:lnTo>
                  <a:lnTo>
                    <a:pt x="409" y="678"/>
                  </a:lnTo>
                  <a:lnTo>
                    <a:pt x="409" y="677"/>
                  </a:lnTo>
                  <a:lnTo>
                    <a:pt x="409" y="676"/>
                  </a:lnTo>
                  <a:lnTo>
                    <a:pt x="409" y="676"/>
                  </a:lnTo>
                  <a:lnTo>
                    <a:pt x="411" y="674"/>
                  </a:lnTo>
                  <a:lnTo>
                    <a:pt x="411" y="673"/>
                  </a:lnTo>
                  <a:lnTo>
                    <a:pt x="411" y="673"/>
                  </a:lnTo>
                  <a:lnTo>
                    <a:pt x="411" y="671"/>
                  </a:lnTo>
                  <a:lnTo>
                    <a:pt x="411" y="671"/>
                  </a:lnTo>
                  <a:lnTo>
                    <a:pt x="412" y="670"/>
                  </a:lnTo>
                  <a:lnTo>
                    <a:pt x="412" y="670"/>
                  </a:lnTo>
                  <a:lnTo>
                    <a:pt x="412" y="669"/>
                  </a:lnTo>
                  <a:lnTo>
                    <a:pt x="412" y="669"/>
                  </a:lnTo>
                  <a:lnTo>
                    <a:pt x="414" y="667"/>
                  </a:lnTo>
                  <a:lnTo>
                    <a:pt x="414" y="667"/>
                  </a:lnTo>
                  <a:lnTo>
                    <a:pt x="414" y="666"/>
                  </a:lnTo>
                  <a:lnTo>
                    <a:pt x="414" y="666"/>
                  </a:lnTo>
                  <a:lnTo>
                    <a:pt x="415" y="666"/>
                  </a:lnTo>
                  <a:lnTo>
                    <a:pt x="415" y="664"/>
                  </a:lnTo>
                  <a:lnTo>
                    <a:pt x="415" y="664"/>
                  </a:lnTo>
                  <a:lnTo>
                    <a:pt x="415" y="664"/>
                  </a:lnTo>
                  <a:lnTo>
                    <a:pt x="415" y="664"/>
                  </a:lnTo>
                  <a:lnTo>
                    <a:pt x="417" y="663"/>
                  </a:lnTo>
                  <a:lnTo>
                    <a:pt x="417" y="663"/>
                  </a:lnTo>
                  <a:lnTo>
                    <a:pt x="417" y="663"/>
                  </a:lnTo>
                  <a:lnTo>
                    <a:pt x="417" y="663"/>
                  </a:lnTo>
                  <a:lnTo>
                    <a:pt x="418" y="663"/>
                  </a:lnTo>
                  <a:lnTo>
                    <a:pt x="418" y="663"/>
                  </a:lnTo>
                  <a:lnTo>
                    <a:pt x="418" y="663"/>
                  </a:lnTo>
                  <a:lnTo>
                    <a:pt x="418" y="663"/>
                  </a:lnTo>
                  <a:lnTo>
                    <a:pt x="418" y="663"/>
                  </a:lnTo>
                  <a:lnTo>
                    <a:pt x="419" y="663"/>
                  </a:lnTo>
                  <a:lnTo>
                    <a:pt x="419" y="663"/>
                  </a:lnTo>
                  <a:lnTo>
                    <a:pt x="419" y="663"/>
                  </a:lnTo>
                  <a:lnTo>
                    <a:pt x="419" y="664"/>
                  </a:lnTo>
                  <a:lnTo>
                    <a:pt x="421" y="664"/>
                  </a:lnTo>
                  <a:lnTo>
                    <a:pt x="421" y="664"/>
                  </a:lnTo>
                  <a:lnTo>
                    <a:pt x="421" y="664"/>
                  </a:lnTo>
                  <a:lnTo>
                    <a:pt x="421" y="666"/>
                  </a:lnTo>
                  <a:lnTo>
                    <a:pt x="422" y="666"/>
                  </a:lnTo>
                  <a:lnTo>
                    <a:pt x="422" y="666"/>
                  </a:lnTo>
                  <a:lnTo>
                    <a:pt x="422" y="667"/>
                  </a:lnTo>
                  <a:lnTo>
                    <a:pt x="422" y="667"/>
                  </a:lnTo>
                  <a:lnTo>
                    <a:pt x="422" y="667"/>
                  </a:lnTo>
                  <a:lnTo>
                    <a:pt x="424" y="669"/>
                  </a:lnTo>
                  <a:lnTo>
                    <a:pt x="424" y="669"/>
                  </a:lnTo>
                  <a:lnTo>
                    <a:pt x="424" y="670"/>
                  </a:lnTo>
                  <a:lnTo>
                    <a:pt x="424" y="670"/>
                  </a:lnTo>
                  <a:lnTo>
                    <a:pt x="425" y="671"/>
                  </a:lnTo>
                  <a:lnTo>
                    <a:pt x="425" y="673"/>
                  </a:lnTo>
                  <a:lnTo>
                    <a:pt x="425" y="673"/>
                  </a:lnTo>
                  <a:lnTo>
                    <a:pt x="425" y="674"/>
                  </a:lnTo>
                  <a:lnTo>
                    <a:pt x="425" y="674"/>
                  </a:lnTo>
                  <a:lnTo>
                    <a:pt x="426" y="676"/>
                  </a:lnTo>
                  <a:lnTo>
                    <a:pt x="426" y="677"/>
                  </a:lnTo>
                  <a:lnTo>
                    <a:pt x="426" y="678"/>
                  </a:lnTo>
                  <a:lnTo>
                    <a:pt x="426" y="678"/>
                  </a:lnTo>
                  <a:lnTo>
                    <a:pt x="428" y="680"/>
                  </a:lnTo>
                  <a:lnTo>
                    <a:pt x="428" y="681"/>
                  </a:lnTo>
                  <a:lnTo>
                    <a:pt x="428" y="683"/>
                  </a:lnTo>
                  <a:lnTo>
                    <a:pt x="428" y="684"/>
                  </a:lnTo>
                  <a:lnTo>
                    <a:pt x="429" y="686"/>
                  </a:lnTo>
                  <a:lnTo>
                    <a:pt x="429" y="686"/>
                  </a:lnTo>
                  <a:lnTo>
                    <a:pt x="429" y="687"/>
                  </a:lnTo>
                  <a:lnTo>
                    <a:pt x="429" y="688"/>
                  </a:lnTo>
                  <a:lnTo>
                    <a:pt x="429" y="690"/>
                  </a:lnTo>
                  <a:lnTo>
                    <a:pt x="431" y="691"/>
                  </a:lnTo>
                  <a:lnTo>
                    <a:pt x="431" y="693"/>
                  </a:lnTo>
                  <a:lnTo>
                    <a:pt x="431" y="694"/>
                  </a:lnTo>
                  <a:lnTo>
                    <a:pt x="431" y="697"/>
                  </a:lnTo>
                  <a:lnTo>
                    <a:pt x="432" y="698"/>
                  </a:lnTo>
                  <a:lnTo>
                    <a:pt x="432" y="700"/>
                  </a:lnTo>
                  <a:lnTo>
                    <a:pt x="432" y="701"/>
                  </a:lnTo>
                  <a:lnTo>
                    <a:pt x="432" y="703"/>
                  </a:lnTo>
                  <a:lnTo>
                    <a:pt x="432" y="704"/>
                  </a:lnTo>
                  <a:lnTo>
                    <a:pt x="434" y="705"/>
                  </a:lnTo>
                  <a:lnTo>
                    <a:pt x="434" y="708"/>
                  </a:lnTo>
                  <a:lnTo>
                    <a:pt x="434" y="710"/>
                  </a:lnTo>
                  <a:lnTo>
                    <a:pt x="434" y="711"/>
                  </a:lnTo>
                  <a:lnTo>
                    <a:pt x="435" y="712"/>
                  </a:lnTo>
                  <a:lnTo>
                    <a:pt x="435" y="714"/>
                  </a:lnTo>
                  <a:lnTo>
                    <a:pt x="435" y="717"/>
                  </a:lnTo>
                  <a:lnTo>
                    <a:pt x="435" y="718"/>
                  </a:lnTo>
                  <a:lnTo>
                    <a:pt x="435" y="720"/>
                  </a:lnTo>
                  <a:lnTo>
                    <a:pt x="436" y="722"/>
                  </a:lnTo>
                  <a:lnTo>
                    <a:pt x="436" y="724"/>
                  </a:lnTo>
                  <a:lnTo>
                    <a:pt x="436" y="725"/>
                  </a:lnTo>
                  <a:lnTo>
                    <a:pt x="436" y="727"/>
                  </a:lnTo>
                  <a:lnTo>
                    <a:pt x="438" y="729"/>
                  </a:lnTo>
                  <a:lnTo>
                    <a:pt x="438" y="731"/>
                  </a:lnTo>
                  <a:lnTo>
                    <a:pt x="438" y="732"/>
                  </a:lnTo>
                  <a:lnTo>
                    <a:pt x="438" y="735"/>
                  </a:lnTo>
                  <a:lnTo>
                    <a:pt x="439" y="736"/>
                  </a:lnTo>
                  <a:lnTo>
                    <a:pt x="439" y="738"/>
                  </a:lnTo>
                  <a:lnTo>
                    <a:pt x="439" y="741"/>
                  </a:lnTo>
                  <a:lnTo>
                    <a:pt x="439" y="742"/>
                  </a:lnTo>
                  <a:lnTo>
                    <a:pt x="439" y="744"/>
                  </a:lnTo>
                  <a:lnTo>
                    <a:pt x="441" y="745"/>
                  </a:lnTo>
                  <a:lnTo>
                    <a:pt x="441" y="746"/>
                  </a:lnTo>
                  <a:lnTo>
                    <a:pt x="441" y="748"/>
                  </a:lnTo>
                  <a:lnTo>
                    <a:pt x="441" y="749"/>
                  </a:lnTo>
                  <a:lnTo>
                    <a:pt x="442" y="751"/>
                  </a:lnTo>
                  <a:lnTo>
                    <a:pt x="442" y="752"/>
                  </a:lnTo>
                  <a:lnTo>
                    <a:pt x="442" y="752"/>
                  </a:lnTo>
                  <a:lnTo>
                    <a:pt x="442" y="752"/>
                  </a:lnTo>
                  <a:lnTo>
                    <a:pt x="442" y="752"/>
                  </a:lnTo>
                  <a:lnTo>
                    <a:pt x="443" y="751"/>
                  </a:lnTo>
                  <a:lnTo>
                    <a:pt x="443" y="749"/>
                  </a:lnTo>
                  <a:lnTo>
                    <a:pt x="443" y="748"/>
                  </a:lnTo>
                  <a:lnTo>
                    <a:pt x="443" y="746"/>
                  </a:lnTo>
                  <a:lnTo>
                    <a:pt x="445" y="745"/>
                  </a:lnTo>
                  <a:lnTo>
                    <a:pt x="445" y="744"/>
                  </a:lnTo>
                  <a:lnTo>
                    <a:pt x="445" y="742"/>
                  </a:lnTo>
                  <a:lnTo>
                    <a:pt x="445" y="739"/>
                  </a:lnTo>
                  <a:lnTo>
                    <a:pt x="446" y="738"/>
                  </a:lnTo>
                  <a:lnTo>
                    <a:pt x="446" y="736"/>
                  </a:lnTo>
                  <a:lnTo>
                    <a:pt x="446" y="734"/>
                  </a:lnTo>
                  <a:lnTo>
                    <a:pt x="446" y="732"/>
                  </a:lnTo>
                  <a:lnTo>
                    <a:pt x="446" y="731"/>
                  </a:lnTo>
                  <a:lnTo>
                    <a:pt x="448" y="729"/>
                  </a:lnTo>
                  <a:lnTo>
                    <a:pt x="448" y="727"/>
                  </a:lnTo>
                  <a:lnTo>
                    <a:pt x="448" y="725"/>
                  </a:lnTo>
                  <a:lnTo>
                    <a:pt x="448" y="724"/>
                  </a:lnTo>
                  <a:lnTo>
                    <a:pt x="449" y="721"/>
                  </a:lnTo>
                  <a:lnTo>
                    <a:pt x="449" y="720"/>
                  </a:lnTo>
                  <a:lnTo>
                    <a:pt x="449" y="718"/>
                  </a:lnTo>
                  <a:lnTo>
                    <a:pt x="449" y="715"/>
                  </a:lnTo>
                  <a:lnTo>
                    <a:pt x="449" y="714"/>
                  </a:lnTo>
                  <a:lnTo>
                    <a:pt x="451" y="712"/>
                  </a:lnTo>
                  <a:lnTo>
                    <a:pt x="451" y="711"/>
                  </a:lnTo>
                  <a:lnTo>
                    <a:pt x="451" y="710"/>
                  </a:lnTo>
                  <a:lnTo>
                    <a:pt x="451" y="707"/>
                  </a:lnTo>
                  <a:lnTo>
                    <a:pt x="452" y="705"/>
                  </a:lnTo>
                  <a:lnTo>
                    <a:pt x="452" y="704"/>
                  </a:lnTo>
                  <a:lnTo>
                    <a:pt x="452" y="703"/>
                  </a:lnTo>
                  <a:lnTo>
                    <a:pt x="452" y="701"/>
                  </a:lnTo>
                  <a:lnTo>
                    <a:pt x="453" y="700"/>
                  </a:lnTo>
                  <a:lnTo>
                    <a:pt x="453" y="698"/>
                  </a:lnTo>
                  <a:lnTo>
                    <a:pt x="453" y="695"/>
                  </a:lnTo>
                  <a:lnTo>
                    <a:pt x="453" y="694"/>
                  </a:lnTo>
                  <a:lnTo>
                    <a:pt x="453" y="693"/>
                  </a:lnTo>
                  <a:lnTo>
                    <a:pt x="455" y="691"/>
                  </a:lnTo>
                  <a:lnTo>
                    <a:pt x="455" y="690"/>
                  </a:lnTo>
                  <a:lnTo>
                    <a:pt x="455" y="688"/>
                  </a:lnTo>
                  <a:lnTo>
                    <a:pt x="455" y="687"/>
                  </a:lnTo>
                  <a:lnTo>
                    <a:pt x="456" y="686"/>
                  </a:lnTo>
                  <a:lnTo>
                    <a:pt x="456" y="684"/>
                  </a:lnTo>
                  <a:lnTo>
                    <a:pt x="456" y="684"/>
                  </a:lnTo>
                  <a:lnTo>
                    <a:pt x="456" y="683"/>
                  </a:lnTo>
                  <a:lnTo>
                    <a:pt x="456" y="681"/>
                  </a:lnTo>
                  <a:lnTo>
                    <a:pt x="458" y="680"/>
                  </a:lnTo>
                  <a:lnTo>
                    <a:pt x="458" y="678"/>
                  </a:lnTo>
                  <a:lnTo>
                    <a:pt x="458" y="678"/>
                  </a:lnTo>
                  <a:lnTo>
                    <a:pt x="458" y="677"/>
                  </a:lnTo>
                  <a:lnTo>
                    <a:pt x="459" y="676"/>
                  </a:lnTo>
                  <a:lnTo>
                    <a:pt x="459" y="674"/>
                  </a:lnTo>
                  <a:lnTo>
                    <a:pt x="459" y="674"/>
                  </a:lnTo>
                  <a:lnTo>
                    <a:pt x="459" y="673"/>
                  </a:lnTo>
                  <a:lnTo>
                    <a:pt x="460" y="671"/>
                  </a:lnTo>
                  <a:lnTo>
                    <a:pt x="460" y="671"/>
                  </a:lnTo>
                  <a:lnTo>
                    <a:pt x="460" y="670"/>
                  </a:lnTo>
                  <a:lnTo>
                    <a:pt x="460" y="670"/>
                  </a:lnTo>
                  <a:lnTo>
                    <a:pt x="460" y="669"/>
                  </a:lnTo>
                  <a:lnTo>
                    <a:pt x="462" y="669"/>
                  </a:lnTo>
                  <a:lnTo>
                    <a:pt x="462" y="667"/>
                  </a:lnTo>
                  <a:lnTo>
                    <a:pt x="462" y="667"/>
                  </a:lnTo>
                  <a:lnTo>
                    <a:pt x="462" y="667"/>
                  </a:lnTo>
                  <a:lnTo>
                    <a:pt x="463" y="666"/>
                  </a:lnTo>
                  <a:lnTo>
                    <a:pt x="463" y="666"/>
                  </a:lnTo>
                  <a:lnTo>
                    <a:pt x="463" y="666"/>
                  </a:lnTo>
                  <a:lnTo>
                    <a:pt x="463" y="664"/>
                  </a:lnTo>
                  <a:lnTo>
                    <a:pt x="463" y="664"/>
                  </a:lnTo>
                  <a:lnTo>
                    <a:pt x="465" y="664"/>
                  </a:lnTo>
                  <a:lnTo>
                    <a:pt x="465" y="664"/>
                  </a:lnTo>
                  <a:lnTo>
                    <a:pt x="465" y="663"/>
                  </a:lnTo>
                  <a:lnTo>
                    <a:pt x="465" y="663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9" y="664"/>
                  </a:lnTo>
                  <a:lnTo>
                    <a:pt x="469" y="664"/>
                  </a:lnTo>
                  <a:lnTo>
                    <a:pt x="469" y="664"/>
                  </a:lnTo>
                  <a:lnTo>
                    <a:pt x="469" y="664"/>
                  </a:lnTo>
                  <a:lnTo>
                    <a:pt x="470" y="666"/>
                  </a:lnTo>
                  <a:lnTo>
                    <a:pt x="470" y="666"/>
                  </a:lnTo>
                  <a:lnTo>
                    <a:pt x="470" y="666"/>
                  </a:lnTo>
                  <a:lnTo>
                    <a:pt x="470" y="667"/>
                  </a:lnTo>
                  <a:lnTo>
                    <a:pt x="470" y="667"/>
                  </a:lnTo>
                  <a:lnTo>
                    <a:pt x="472" y="667"/>
                  </a:lnTo>
                  <a:lnTo>
                    <a:pt x="472" y="669"/>
                  </a:lnTo>
                  <a:lnTo>
                    <a:pt x="472" y="669"/>
                  </a:lnTo>
                  <a:lnTo>
                    <a:pt x="472" y="670"/>
                  </a:lnTo>
                  <a:lnTo>
                    <a:pt x="473" y="670"/>
                  </a:lnTo>
                  <a:lnTo>
                    <a:pt x="473" y="671"/>
                  </a:lnTo>
                  <a:lnTo>
                    <a:pt x="473" y="671"/>
                  </a:lnTo>
                  <a:lnTo>
                    <a:pt x="473" y="673"/>
                  </a:lnTo>
                  <a:lnTo>
                    <a:pt x="473" y="674"/>
                  </a:lnTo>
                  <a:lnTo>
                    <a:pt x="475" y="674"/>
                  </a:lnTo>
                  <a:lnTo>
                    <a:pt x="475" y="676"/>
                  </a:lnTo>
                  <a:lnTo>
                    <a:pt x="475" y="676"/>
                  </a:lnTo>
                  <a:lnTo>
                    <a:pt x="475" y="677"/>
                  </a:lnTo>
                  <a:lnTo>
                    <a:pt x="476" y="678"/>
                  </a:lnTo>
                  <a:lnTo>
                    <a:pt x="476" y="680"/>
                  </a:lnTo>
                  <a:lnTo>
                    <a:pt x="476" y="680"/>
                  </a:lnTo>
                  <a:lnTo>
                    <a:pt x="476" y="681"/>
                  </a:lnTo>
                  <a:lnTo>
                    <a:pt x="477" y="683"/>
                  </a:lnTo>
                  <a:lnTo>
                    <a:pt x="477" y="684"/>
                  </a:lnTo>
                  <a:lnTo>
                    <a:pt x="477" y="686"/>
                  </a:lnTo>
                  <a:lnTo>
                    <a:pt x="477" y="686"/>
                  </a:lnTo>
                  <a:lnTo>
                    <a:pt x="477" y="687"/>
                  </a:lnTo>
                  <a:lnTo>
                    <a:pt x="479" y="688"/>
                  </a:lnTo>
                  <a:lnTo>
                    <a:pt x="479" y="690"/>
                  </a:lnTo>
                  <a:lnTo>
                    <a:pt x="479" y="691"/>
                  </a:lnTo>
                  <a:lnTo>
                    <a:pt x="479" y="693"/>
                  </a:lnTo>
                  <a:lnTo>
                    <a:pt x="480" y="694"/>
                  </a:lnTo>
                  <a:lnTo>
                    <a:pt x="480" y="695"/>
                  </a:lnTo>
                  <a:lnTo>
                    <a:pt x="480" y="697"/>
                  </a:lnTo>
                  <a:lnTo>
                    <a:pt x="480" y="698"/>
                  </a:lnTo>
                  <a:lnTo>
                    <a:pt x="480" y="700"/>
                  </a:lnTo>
                  <a:lnTo>
                    <a:pt x="482" y="701"/>
                  </a:lnTo>
                  <a:lnTo>
                    <a:pt x="482" y="701"/>
                  </a:lnTo>
                  <a:lnTo>
                    <a:pt x="482" y="703"/>
                  </a:lnTo>
                  <a:lnTo>
                    <a:pt x="482" y="705"/>
                  </a:lnTo>
                  <a:lnTo>
                    <a:pt x="483" y="705"/>
                  </a:lnTo>
                  <a:lnTo>
                    <a:pt x="483" y="707"/>
                  </a:lnTo>
                  <a:lnTo>
                    <a:pt x="483" y="710"/>
                  </a:lnTo>
                  <a:lnTo>
                    <a:pt x="483" y="711"/>
                  </a:lnTo>
                  <a:lnTo>
                    <a:pt x="483" y="711"/>
                  </a:lnTo>
                  <a:lnTo>
                    <a:pt x="484" y="712"/>
                  </a:lnTo>
                  <a:lnTo>
                    <a:pt x="484" y="714"/>
                  </a:lnTo>
                  <a:lnTo>
                    <a:pt x="484" y="715"/>
                  </a:lnTo>
                  <a:lnTo>
                    <a:pt x="484" y="717"/>
                  </a:lnTo>
                  <a:lnTo>
                    <a:pt x="486" y="718"/>
                  </a:lnTo>
                  <a:lnTo>
                    <a:pt x="486" y="720"/>
                  </a:lnTo>
                  <a:lnTo>
                    <a:pt x="486" y="721"/>
                  </a:lnTo>
                  <a:lnTo>
                    <a:pt x="486" y="722"/>
                  </a:lnTo>
                  <a:lnTo>
                    <a:pt x="487" y="724"/>
                  </a:lnTo>
                  <a:lnTo>
                    <a:pt x="487" y="725"/>
                  </a:lnTo>
                  <a:lnTo>
                    <a:pt x="487" y="725"/>
                  </a:lnTo>
                  <a:lnTo>
                    <a:pt x="487" y="727"/>
                  </a:lnTo>
                  <a:lnTo>
                    <a:pt x="487" y="728"/>
                  </a:lnTo>
                  <a:lnTo>
                    <a:pt x="489" y="728"/>
                  </a:lnTo>
                  <a:lnTo>
                    <a:pt x="489" y="729"/>
                  </a:lnTo>
                  <a:lnTo>
                    <a:pt x="489" y="729"/>
                  </a:lnTo>
                  <a:lnTo>
                    <a:pt x="489" y="731"/>
                  </a:lnTo>
                  <a:lnTo>
                    <a:pt x="490" y="731"/>
                  </a:lnTo>
                  <a:lnTo>
                    <a:pt x="490" y="732"/>
                  </a:lnTo>
                  <a:lnTo>
                    <a:pt x="490" y="732"/>
                  </a:lnTo>
                  <a:lnTo>
                    <a:pt x="490" y="732"/>
                  </a:lnTo>
                  <a:lnTo>
                    <a:pt x="490" y="732"/>
                  </a:lnTo>
                  <a:lnTo>
                    <a:pt x="492" y="732"/>
                  </a:lnTo>
                  <a:lnTo>
                    <a:pt x="492" y="732"/>
                  </a:lnTo>
                  <a:lnTo>
                    <a:pt x="492" y="732"/>
                  </a:lnTo>
                  <a:lnTo>
                    <a:pt x="492" y="732"/>
                  </a:lnTo>
                  <a:lnTo>
                    <a:pt x="493" y="731"/>
                  </a:lnTo>
                  <a:lnTo>
                    <a:pt x="493" y="731"/>
                  </a:lnTo>
                  <a:lnTo>
                    <a:pt x="493" y="731"/>
                  </a:lnTo>
                  <a:lnTo>
                    <a:pt x="493" y="729"/>
                  </a:lnTo>
                  <a:lnTo>
                    <a:pt x="494" y="729"/>
                  </a:lnTo>
                  <a:lnTo>
                    <a:pt x="494" y="728"/>
                  </a:lnTo>
                  <a:lnTo>
                    <a:pt x="494" y="728"/>
                  </a:lnTo>
                  <a:lnTo>
                    <a:pt x="494" y="727"/>
                  </a:lnTo>
                  <a:lnTo>
                    <a:pt x="494" y="725"/>
                  </a:lnTo>
                  <a:lnTo>
                    <a:pt x="496" y="725"/>
                  </a:lnTo>
                  <a:lnTo>
                    <a:pt x="496" y="724"/>
                  </a:lnTo>
                  <a:lnTo>
                    <a:pt x="496" y="722"/>
                  </a:lnTo>
                  <a:lnTo>
                    <a:pt x="496" y="722"/>
                  </a:lnTo>
                  <a:lnTo>
                    <a:pt x="497" y="721"/>
                  </a:lnTo>
                  <a:lnTo>
                    <a:pt x="497" y="720"/>
                  </a:lnTo>
                  <a:lnTo>
                    <a:pt x="497" y="718"/>
                  </a:lnTo>
                  <a:lnTo>
                    <a:pt x="497" y="718"/>
                  </a:lnTo>
                  <a:lnTo>
                    <a:pt x="497" y="717"/>
                  </a:lnTo>
                  <a:lnTo>
                    <a:pt x="499" y="715"/>
                  </a:lnTo>
                  <a:lnTo>
                    <a:pt x="499" y="714"/>
                  </a:lnTo>
                  <a:lnTo>
                    <a:pt x="499" y="712"/>
                  </a:lnTo>
                  <a:lnTo>
                    <a:pt x="499" y="712"/>
                  </a:lnTo>
                  <a:lnTo>
                    <a:pt x="500" y="711"/>
                  </a:lnTo>
                  <a:lnTo>
                    <a:pt x="500" y="710"/>
                  </a:lnTo>
                  <a:lnTo>
                    <a:pt x="500" y="708"/>
                  </a:lnTo>
                  <a:lnTo>
                    <a:pt x="500" y="708"/>
                  </a:lnTo>
                  <a:lnTo>
                    <a:pt x="501" y="707"/>
                  </a:lnTo>
                  <a:lnTo>
                    <a:pt x="501" y="705"/>
                  </a:lnTo>
                  <a:lnTo>
                    <a:pt x="501" y="705"/>
                  </a:lnTo>
                  <a:lnTo>
                    <a:pt x="501" y="704"/>
                  </a:lnTo>
                  <a:lnTo>
                    <a:pt x="501" y="703"/>
                  </a:lnTo>
                  <a:lnTo>
                    <a:pt x="503" y="703"/>
                  </a:lnTo>
                  <a:lnTo>
                    <a:pt x="503" y="701"/>
                  </a:lnTo>
                  <a:lnTo>
                    <a:pt x="503" y="700"/>
                  </a:lnTo>
                  <a:lnTo>
                    <a:pt x="503" y="700"/>
                  </a:lnTo>
                  <a:lnTo>
                    <a:pt x="504" y="698"/>
                  </a:lnTo>
                  <a:lnTo>
                    <a:pt x="504" y="698"/>
                  </a:lnTo>
                  <a:lnTo>
                    <a:pt x="504" y="697"/>
                  </a:lnTo>
                  <a:lnTo>
                    <a:pt x="504" y="697"/>
                  </a:lnTo>
                  <a:lnTo>
                    <a:pt x="504" y="695"/>
                  </a:lnTo>
                  <a:lnTo>
                    <a:pt x="506" y="695"/>
                  </a:lnTo>
                  <a:lnTo>
                    <a:pt x="506" y="694"/>
                  </a:lnTo>
                  <a:lnTo>
                    <a:pt x="506" y="694"/>
                  </a:lnTo>
                  <a:lnTo>
                    <a:pt x="506" y="694"/>
                  </a:lnTo>
                  <a:lnTo>
                    <a:pt x="507" y="693"/>
                  </a:lnTo>
                  <a:lnTo>
                    <a:pt x="507" y="693"/>
                  </a:lnTo>
                  <a:lnTo>
                    <a:pt x="507" y="693"/>
                  </a:lnTo>
                  <a:lnTo>
                    <a:pt x="507" y="691"/>
                  </a:lnTo>
                  <a:lnTo>
                    <a:pt x="509" y="691"/>
                  </a:lnTo>
                  <a:lnTo>
                    <a:pt x="509" y="691"/>
                  </a:lnTo>
                  <a:lnTo>
                    <a:pt x="509" y="691"/>
                  </a:lnTo>
                  <a:lnTo>
                    <a:pt x="509" y="690"/>
                  </a:lnTo>
                  <a:lnTo>
                    <a:pt x="509" y="690"/>
                  </a:lnTo>
                  <a:lnTo>
                    <a:pt x="510" y="690"/>
                  </a:lnTo>
                  <a:lnTo>
                    <a:pt x="510" y="690"/>
                  </a:lnTo>
                  <a:lnTo>
                    <a:pt x="510" y="690"/>
                  </a:lnTo>
                  <a:lnTo>
                    <a:pt x="510" y="690"/>
                  </a:lnTo>
                  <a:lnTo>
                    <a:pt x="511" y="690"/>
                  </a:lnTo>
                  <a:lnTo>
                    <a:pt x="511" y="690"/>
                  </a:lnTo>
                  <a:lnTo>
                    <a:pt x="511" y="690"/>
                  </a:lnTo>
                  <a:lnTo>
                    <a:pt x="511" y="690"/>
                  </a:lnTo>
                  <a:lnTo>
                    <a:pt x="511" y="690"/>
                  </a:lnTo>
                  <a:lnTo>
                    <a:pt x="513" y="690"/>
                  </a:lnTo>
                  <a:lnTo>
                    <a:pt x="513" y="690"/>
                  </a:lnTo>
                  <a:lnTo>
                    <a:pt x="513" y="691"/>
                  </a:lnTo>
                  <a:lnTo>
                    <a:pt x="513" y="691"/>
                  </a:lnTo>
                  <a:lnTo>
                    <a:pt x="514" y="691"/>
                  </a:lnTo>
                  <a:lnTo>
                    <a:pt x="514" y="691"/>
                  </a:lnTo>
                  <a:lnTo>
                    <a:pt x="514" y="693"/>
                  </a:lnTo>
                  <a:lnTo>
                    <a:pt x="514" y="693"/>
                  </a:lnTo>
                  <a:lnTo>
                    <a:pt x="514" y="693"/>
                  </a:lnTo>
                  <a:lnTo>
                    <a:pt x="516" y="694"/>
                  </a:lnTo>
                  <a:lnTo>
                    <a:pt x="516" y="694"/>
                  </a:lnTo>
                  <a:lnTo>
                    <a:pt x="516" y="694"/>
                  </a:lnTo>
                  <a:lnTo>
                    <a:pt x="516" y="695"/>
                  </a:lnTo>
                  <a:lnTo>
                    <a:pt x="517" y="695"/>
                  </a:lnTo>
                  <a:lnTo>
                    <a:pt x="517" y="697"/>
                  </a:lnTo>
                  <a:lnTo>
                    <a:pt x="517" y="697"/>
                  </a:lnTo>
                  <a:lnTo>
                    <a:pt x="517" y="698"/>
                  </a:lnTo>
                  <a:lnTo>
                    <a:pt x="518" y="698"/>
                  </a:lnTo>
                  <a:lnTo>
                    <a:pt x="518" y="700"/>
                  </a:lnTo>
                  <a:lnTo>
                    <a:pt x="518" y="700"/>
                  </a:lnTo>
                  <a:lnTo>
                    <a:pt x="518" y="701"/>
                  </a:lnTo>
                  <a:lnTo>
                    <a:pt x="518" y="703"/>
                  </a:lnTo>
                  <a:lnTo>
                    <a:pt x="520" y="704"/>
                  </a:lnTo>
                  <a:lnTo>
                    <a:pt x="520" y="704"/>
                  </a:lnTo>
                  <a:lnTo>
                    <a:pt x="520" y="705"/>
                  </a:lnTo>
                  <a:lnTo>
                    <a:pt x="520" y="707"/>
                  </a:lnTo>
                  <a:lnTo>
                    <a:pt x="521" y="707"/>
                  </a:lnTo>
                  <a:lnTo>
                    <a:pt x="521" y="708"/>
                  </a:lnTo>
                  <a:lnTo>
                    <a:pt x="521" y="710"/>
                  </a:lnTo>
                  <a:lnTo>
                    <a:pt x="521" y="711"/>
                  </a:lnTo>
                  <a:lnTo>
                    <a:pt x="521" y="712"/>
                  </a:lnTo>
                  <a:lnTo>
                    <a:pt x="523" y="714"/>
                  </a:lnTo>
                  <a:lnTo>
                    <a:pt x="523" y="715"/>
                  </a:lnTo>
                  <a:lnTo>
                    <a:pt x="523" y="715"/>
                  </a:lnTo>
                  <a:lnTo>
                    <a:pt x="523" y="717"/>
                  </a:lnTo>
                  <a:lnTo>
                    <a:pt x="524" y="718"/>
                  </a:lnTo>
                  <a:lnTo>
                    <a:pt x="524" y="720"/>
                  </a:lnTo>
                  <a:lnTo>
                    <a:pt x="524" y="721"/>
                  </a:lnTo>
                  <a:lnTo>
                    <a:pt x="524" y="722"/>
                  </a:lnTo>
                  <a:lnTo>
                    <a:pt x="526" y="724"/>
                  </a:lnTo>
                  <a:lnTo>
                    <a:pt x="526" y="725"/>
                  </a:lnTo>
                  <a:lnTo>
                    <a:pt x="526" y="727"/>
                  </a:lnTo>
                  <a:lnTo>
                    <a:pt x="526" y="728"/>
                  </a:lnTo>
                  <a:lnTo>
                    <a:pt x="526" y="729"/>
                  </a:lnTo>
                  <a:lnTo>
                    <a:pt x="527" y="732"/>
                  </a:lnTo>
                  <a:lnTo>
                    <a:pt x="527" y="734"/>
                  </a:lnTo>
                  <a:lnTo>
                    <a:pt x="527" y="735"/>
                  </a:lnTo>
                  <a:lnTo>
                    <a:pt x="527" y="736"/>
                  </a:lnTo>
                  <a:lnTo>
                    <a:pt x="528" y="738"/>
                  </a:lnTo>
                  <a:lnTo>
                    <a:pt x="528" y="739"/>
                  </a:lnTo>
                  <a:lnTo>
                    <a:pt x="528" y="741"/>
                  </a:lnTo>
                  <a:lnTo>
                    <a:pt x="528" y="742"/>
                  </a:lnTo>
                  <a:lnTo>
                    <a:pt x="528" y="745"/>
                  </a:lnTo>
                  <a:lnTo>
                    <a:pt x="530" y="746"/>
                  </a:lnTo>
                  <a:lnTo>
                    <a:pt x="530" y="748"/>
                  </a:lnTo>
                  <a:lnTo>
                    <a:pt x="530" y="749"/>
                  </a:lnTo>
                  <a:lnTo>
                    <a:pt x="530" y="751"/>
                  </a:lnTo>
                  <a:lnTo>
                    <a:pt x="531" y="752"/>
                  </a:lnTo>
                  <a:lnTo>
                    <a:pt x="531" y="755"/>
                  </a:lnTo>
                  <a:lnTo>
                    <a:pt x="531" y="756"/>
                  </a:lnTo>
                  <a:lnTo>
                    <a:pt x="531" y="758"/>
                  </a:lnTo>
                  <a:lnTo>
                    <a:pt x="533" y="759"/>
                  </a:lnTo>
                  <a:lnTo>
                    <a:pt x="533" y="759"/>
                  </a:lnTo>
                  <a:lnTo>
                    <a:pt x="533" y="759"/>
                  </a:lnTo>
                  <a:lnTo>
                    <a:pt x="533" y="758"/>
                  </a:lnTo>
                  <a:lnTo>
                    <a:pt x="533" y="756"/>
                  </a:lnTo>
                  <a:lnTo>
                    <a:pt x="534" y="753"/>
                  </a:lnTo>
                  <a:lnTo>
                    <a:pt x="534" y="752"/>
                  </a:lnTo>
                  <a:lnTo>
                    <a:pt x="534" y="751"/>
                  </a:lnTo>
                  <a:lnTo>
                    <a:pt x="534" y="749"/>
                  </a:lnTo>
                  <a:lnTo>
                    <a:pt x="535" y="748"/>
                  </a:lnTo>
                  <a:lnTo>
                    <a:pt x="535" y="746"/>
                  </a:lnTo>
                  <a:lnTo>
                    <a:pt x="535" y="744"/>
                  </a:lnTo>
                  <a:lnTo>
                    <a:pt x="535" y="742"/>
                  </a:lnTo>
                  <a:lnTo>
                    <a:pt x="535" y="741"/>
                  </a:lnTo>
                  <a:lnTo>
                    <a:pt x="537" y="739"/>
                  </a:lnTo>
                  <a:lnTo>
                    <a:pt x="537" y="738"/>
                  </a:lnTo>
                  <a:lnTo>
                    <a:pt x="537" y="735"/>
                  </a:lnTo>
                  <a:lnTo>
                    <a:pt x="537" y="734"/>
                  </a:lnTo>
                  <a:lnTo>
                    <a:pt x="538" y="732"/>
                  </a:lnTo>
                  <a:lnTo>
                    <a:pt x="538" y="731"/>
                  </a:lnTo>
                  <a:lnTo>
                    <a:pt x="538" y="729"/>
                  </a:lnTo>
                  <a:lnTo>
                    <a:pt x="538" y="728"/>
                  </a:lnTo>
                  <a:lnTo>
                    <a:pt x="540" y="727"/>
                  </a:lnTo>
                  <a:lnTo>
                    <a:pt x="540" y="724"/>
                  </a:lnTo>
                  <a:lnTo>
                    <a:pt x="540" y="722"/>
                  </a:lnTo>
                  <a:lnTo>
                    <a:pt x="540" y="721"/>
                  </a:lnTo>
                  <a:lnTo>
                    <a:pt x="540" y="720"/>
                  </a:lnTo>
                  <a:lnTo>
                    <a:pt x="541" y="718"/>
                  </a:lnTo>
                  <a:lnTo>
                    <a:pt x="541" y="717"/>
                  </a:lnTo>
                  <a:lnTo>
                    <a:pt x="541" y="715"/>
                  </a:lnTo>
                  <a:lnTo>
                    <a:pt x="541" y="714"/>
                  </a:lnTo>
                  <a:lnTo>
                    <a:pt x="543" y="712"/>
                  </a:lnTo>
                  <a:lnTo>
                    <a:pt x="543" y="711"/>
                  </a:lnTo>
                  <a:lnTo>
                    <a:pt x="543" y="710"/>
                  </a:lnTo>
                  <a:lnTo>
                    <a:pt x="543" y="708"/>
                  </a:lnTo>
                  <a:lnTo>
                    <a:pt x="543" y="707"/>
                  </a:lnTo>
                  <a:lnTo>
                    <a:pt x="544" y="705"/>
                  </a:lnTo>
                  <a:lnTo>
                    <a:pt x="544" y="704"/>
                  </a:lnTo>
                  <a:lnTo>
                    <a:pt x="544" y="704"/>
                  </a:lnTo>
                  <a:lnTo>
                    <a:pt x="544" y="703"/>
                  </a:lnTo>
                  <a:lnTo>
                    <a:pt x="545" y="701"/>
                  </a:lnTo>
                  <a:lnTo>
                    <a:pt x="545" y="700"/>
                  </a:lnTo>
                  <a:lnTo>
                    <a:pt x="545" y="698"/>
                  </a:lnTo>
                  <a:lnTo>
                    <a:pt x="545" y="698"/>
                  </a:lnTo>
                  <a:lnTo>
                    <a:pt x="545" y="697"/>
                  </a:lnTo>
                  <a:lnTo>
                    <a:pt x="547" y="695"/>
                  </a:lnTo>
                  <a:lnTo>
                    <a:pt x="547" y="695"/>
                  </a:lnTo>
                  <a:lnTo>
                    <a:pt x="547" y="694"/>
                  </a:lnTo>
                  <a:lnTo>
                    <a:pt x="547" y="693"/>
                  </a:lnTo>
                  <a:lnTo>
                    <a:pt x="548" y="693"/>
                  </a:lnTo>
                  <a:lnTo>
                    <a:pt x="548" y="691"/>
                  </a:lnTo>
                  <a:lnTo>
                    <a:pt x="548" y="690"/>
                  </a:lnTo>
                  <a:lnTo>
                    <a:pt x="548" y="690"/>
                  </a:lnTo>
                  <a:lnTo>
                    <a:pt x="550" y="688"/>
                  </a:lnTo>
                  <a:lnTo>
                    <a:pt x="550" y="688"/>
                  </a:lnTo>
                  <a:lnTo>
                    <a:pt x="550" y="687"/>
                  </a:lnTo>
                  <a:lnTo>
                    <a:pt x="550" y="687"/>
                  </a:lnTo>
                  <a:lnTo>
                    <a:pt x="550" y="687"/>
                  </a:lnTo>
                  <a:lnTo>
                    <a:pt x="551" y="686"/>
                  </a:lnTo>
                  <a:lnTo>
                    <a:pt x="551" y="686"/>
                  </a:lnTo>
                  <a:lnTo>
                    <a:pt x="551" y="684"/>
                  </a:lnTo>
                  <a:lnTo>
                    <a:pt x="551" y="684"/>
                  </a:lnTo>
                  <a:lnTo>
                    <a:pt x="552" y="684"/>
                  </a:lnTo>
                  <a:lnTo>
                    <a:pt x="552" y="684"/>
                  </a:lnTo>
                  <a:lnTo>
                    <a:pt x="552" y="683"/>
                  </a:lnTo>
                  <a:lnTo>
                    <a:pt x="552" y="683"/>
                  </a:lnTo>
                  <a:lnTo>
                    <a:pt x="552" y="683"/>
                  </a:lnTo>
                  <a:lnTo>
                    <a:pt x="554" y="683"/>
                  </a:lnTo>
                  <a:lnTo>
                    <a:pt x="554" y="683"/>
                  </a:lnTo>
                  <a:lnTo>
                    <a:pt x="554" y="683"/>
                  </a:lnTo>
                  <a:lnTo>
                    <a:pt x="554" y="683"/>
                  </a:lnTo>
                  <a:lnTo>
                    <a:pt x="555" y="683"/>
                  </a:lnTo>
                  <a:lnTo>
                    <a:pt x="555" y="683"/>
                  </a:lnTo>
                  <a:lnTo>
                    <a:pt x="555" y="683"/>
                  </a:lnTo>
                  <a:lnTo>
                    <a:pt x="555" y="683"/>
                  </a:lnTo>
                  <a:lnTo>
                    <a:pt x="557" y="683"/>
                  </a:lnTo>
                  <a:lnTo>
                    <a:pt x="557" y="683"/>
                  </a:lnTo>
                  <a:lnTo>
                    <a:pt x="557" y="683"/>
                  </a:lnTo>
                  <a:lnTo>
                    <a:pt x="557" y="684"/>
                  </a:lnTo>
                  <a:lnTo>
                    <a:pt x="557" y="684"/>
                  </a:lnTo>
                  <a:lnTo>
                    <a:pt x="558" y="684"/>
                  </a:lnTo>
                  <a:lnTo>
                    <a:pt x="558" y="684"/>
                  </a:lnTo>
                  <a:lnTo>
                    <a:pt x="558" y="686"/>
                  </a:lnTo>
                  <a:lnTo>
                    <a:pt x="558" y="686"/>
                  </a:lnTo>
                  <a:lnTo>
                    <a:pt x="560" y="686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60" y="688"/>
                  </a:lnTo>
                  <a:lnTo>
                    <a:pt x="560" y="688"/>
                  </a:lnTo>
                  <a:lnTo>
                    <a:pt x="561" y="690"/>
                  </a:lnTo>
                  <a:lnTo>
                    <a:pt x="561" y="690"/>
                  </a:lnTo>
                  <a:lnTo>
                    <a:pt x="561" y="691"/>
                  </a:lnTo>
                  <a:lnTo>
                    <a:pt x="561" y="691"/>
                  </a:lnTo>
                  <a:lnTo>
                    <a:pt x="562" y="693"/>
                  </a:lnTo>
                  <a:lnTo>
                    <a:pt x="562" y="694"/>
                  </a:lnTo>
                  <a:lnTo>
                    <a:pt x="562" y="694"/>
                  </a:lnTo>
                  <a:lnTo>
                    <a:pt x="562" y="695"/>
                  </a:lnTo>
                  <a:lnTo>
                    <a:pt x="564" y="697"/>
                  </a:lnTo>
                  <a:lnTo>
                    <a:pt x="564" y="697"/>
                  </a:lnTo>
                  <a:lnTo>
                    <a:pt x="564" y="698"/>
                  </a:lnTo>
                  <a:lnTo>
                    <a:pt x="564" y="700"/>
                  </a:lnTo>
                  <a:lnTo>
                    <a:pt x="564" y="701"/>
                  </a:lnTo>
                  <a:lnTo>
                    <a:pt x="565" y="703"/>
                  </a:lnTo>
                  <a:lnTo>
                    <a:pt x="565" y="704"/>
                  </a:lnTo>
                  <a:lnTo>
                    <a:pt x="565" y="704"/>
                  </a:lnTo>
                  <a:lnTo>
                    <a:pt x="565" y="705"/>
                  </a:lnTo>
                  <a:lnTo>
                    <a:pt x="567" y="707"/>
                  </a:lnTo>
                  <a:lnTo>
                    <a:pt x="567" y="708"/>
                  </a:lnTo>
                  <a:lnTo>
                    <a:pt x="567" y="710"/>
                  </a:lnTo>
                  <a:lnTo>
                    <a:pt x="567" y="711"/>
                  </a:lnTo>
                  <a:lnTo>
                    <a:pt x="567" y="712"/>
                  </a:lnTo>
                  <a:lnTo>
                    <a:pt x="568" y="714"/>
                  </a:lnTo>
                  <a:lnTo>
                    <a:pt x="568" y="715"/>
                  </a:lnTo>
                  <a:lnTo>
                    <a:pt x="568" y="717"/>
                  </a:lnTo>
                  <a:lnTo>
                    <a:pt x="568" y="718"/>
                  </a:lnTo>
                  <a:lnTo>
                    <a:pt x="569" y="720"/>
                  </a:lnTo>
                  <a:lnTo>
                    <a:pt x="569" y="721"/>
                  </a:lnTo>
                  <a:lnTo>
                    <a:pt x="569" y="722"/>
                  </a:lnTo>
                  <a:lnTo>
                    <a:pt x="569" y="724"/>
                  </a:lnTo>
                  <a:lnTo>
                    <a:pt x="571" y="725"/>
                  </a:lnTo>
                  <a:lnTo>
                    <a:pt x="571" y="727"/>
                  </a:lnTo>
                  <a:lnTo>
                    <a:pt x="571" y="729"/>
                  </a:lnTo>
                  <a:lnTo>
                    <a:pt x="571" y="731"/>
                  </a:lnTo>
                  <a:lnTo>
                    <a:pt x="571" y="732"/>
                  </a:lnTo>
                  <a:lnTo>
                    <a:pt x="572" y="734"/>
                  </a:lnTo>
                  <a:lnTo>
                    <a:pt x="572" y="735"/>
                  </a:lnTo>
                  <a:lnTo>
                    <a:pt x="572" y="736"/>
                  </a:lnTo>
                  <a:lnTo>
                    <a:pt x="572" y="736"/>
                  </a:lnTo>
                  <a:lnTo>
                    <a:pt x="574" y="738"/>
                  </a:lnTo>
                  <a:lnTo>
                    <a:pt x="574" y="739"/>
                  </a:lnTo>
                  <a:lnTo>
                    <a:pt x="574" y="741"/>
                  </a:lnTo>
                  <a:lnTo>
                    <a:pt x="574" y="742"/>
                  </a:lnTo>
                  <a:lnTo>
                    <a:pt x="574" y="742"/>
                  </a:lnTo>
                  <a:lnTo>
                    <a:pt x="575" y="744"/>
                  </a:lnTo>
                  <a:lnTo>
                    <a:pt x="575" y="744"/>
                  </a:lnTo>
                  <a:lnTo>
                    <a:pt x="575" y="744"/>
                  </a:lnTo>
                  <a:lnTo>
                    <a:pt x="575" y="744"/>
                  </a:lnTo>
                  <a:lnTo>
                    <a:pt x="577" y="744"/>
                  </a:lnTo>
                  <a:lnTo>
                    <a:pt x="577" y="742"/>
                  </a:lnTo>
                  <a:lnTo>
                    <a:pt x="577" y="742"/>
                  </a:lnTo>
                  <a:lnTo>
                    <a:pt x="577" y="741"/>
                  </a:lnTo>
                  <a:lnTo>
                    <a:pt x="577" y="741"/>
                  </a:lnTo>
                  <a:lnTo>
                    <a:pt x="578" y="739"/>
                  </a:lnTo>
                  <a:lnTo>
                    <a:pt x="578" y="738"/>
                  </a:lnTo>
                  <a:lnTo>
                    <a:pt x="578" y="736"/>
                  </a:lnTo>
                  <a:lnTo>
                    <a:pt x="578" y="735"/>
                  </a:lnTo>
                  <a:lnTo>
                    <a:pt x="579" y="734"/>
                  </a:lnTo>
                  <a:lnTo>
                    <a:pt x="579" y="732"/>
                  </a:lnTo>
                  <a:lnTo>
                    <a:pt x="579" y="731"/>
                  </a:lnTo>
                  <a:lnTo>
                    <a:pt x="579" y="729"/>
                  </a:lnTo>
                  <a:lnTo>
                    <a:pt x="581" y="727"/>
                  </a:lnTo>
                  <a:lnTo>
                    <a:pt x="581" y="725"/>
                  </a:lnTo>
                  <a:lnTo>
                    <a:pt x="581" y="724"/>
                  </a:lnTo>
                  <a:lnTo>
                    <a:pt x="581" y="722"/>
                  </a:lnTo>
                  <a:lnTo>
                    <a:pt x="581" y="721"/>
                  </a:lnTo>
                  <a:lnTo>
                    <a:pt x="582" y="718"/>
                  </a:lnTo>
                  <a:lnTo>
                    <a:pt x="582" y="717"/>
                  </a:lnTo>
                  <a:lnTo>
                    <a:pt x="582" y="715"/>
                  </a:lnTo>
                  <a:lnTo>
                    <a:pt x="582" y="714"/>
                  </a:lnTo>
                  <a:lnTo>
                    <a:pt x="584" y="711"/>
                  </a:lnTo>
                  <a:lnTo>
                    <a:pt x="584" y="710"/>
                  </a:lnTo>
                  <a:lnTo>
                    <a:pt x="584" y="708"/>
                  </a:lnTo>
                  <a:lnTo>
                    <a:pt x="584" y="707"/>
                  </a:lnTo>
                  <a:lnTo>
                    <a:pt x="585" y="705"/>
                  </a:lnTo>
                  <a:lnTo>
                    <a:pt x="585" y="703"/>
                  </a:lnTo>
                  <a:lnTo>
                    <a:pt x="585" y="701"/>
                  </a:lnTo>
                  <a:lnTo>
                    <a:pt x="585" y="700"/>
                  </a:lnTo>
                  <a:lnTo>
                    <a:pt x="586" y="698"/>
                  </a:lnTo>
                  <a:lnTo>
                    <a:pt x="586" y="697"/>
                  </a:lnTo>
                  <a:lnTo>
                    <a:pt x="586" y="695"/>
                  </a:lnTo>
                  <a:lnTo>
                    <a:pt x="586" y="693"/>
                  </a:lnTo>
                  <a:lnTo>
                    <a:pt x="586" y="691"/>
                  </a:lnTo>
                  <a:lnTo>
                    <a:pt x="588" y="690"/>
                  </a:lnTo>
                  <a:lnTo>
                    <a:pt x="588" y="688"/>
                  </a:lnTo>
                  <a:lnTo>
                    <a:pt x="588" y="687"/>
                  </a:lnTo>
                  <a:lnTo>
                    <a:pt x="588" y="686"/>
                  </a:lnTo>
                  <a:lnTo>
                    <a:pt x="589" y="684"/>
                  </a:lnTo>
                  <a:lnTo>
                    <a:pt x="589" y="683"/>
                  </a:lnTo>
                  <a:lnTo>
                    <a:pt x="589" y="681"/>
                  </a:lnTo>
                  <a:lnTo>
                    <a:pt x="589" y="680"/>
                  </a:lnTo>
                  <a:lnTo>
                    <a:pt x="589" y="678"/>
                  </a:lnTo>
                  <a:lnTo>
                    <a:pt x="591" y="677"/>
                  </a:lnTo>
                  <a:lnTo>
                    <a:pt x="591" y="676"/>
                  </a:lnTo>
                  <a:lnTo>
                    <a:pt x="591" y="674"/>
                  </a:lnTo>
                  <a:lnTo>
                    <a:pt x="591" y="674"/>
                  </a:lnTo>
                  <a:lnTo>
                    <a:pt x="592" y="673"/>
                  </a:lnTo>
                  <a:lnTo>
                    <a:pt x="592" y="671"/>
                  </a:lnTo>
                  <a:lnTo>
                    <a:pt x="592" y="670"/>
                  </a:lnTo>
                  <a:lnTo>
                    <a:pt x="592" y="669"/>
                  </a:lnTo>
                  <a:lnTo>
                    <a:pt x="592" y="669"/>
                  </a:lnTo>
                  <a:lnTo>
                    <a:pt x="594" y="667"/>
                  </a:lnTo>
                  <a:lnTo>
                    <a:pt x="594" y="666"/>
                  </a:lnTo>
                  <a:lnTo>
                    <a:pt x="594" y="666"/>
                  </a:lnTo>
                  <a:lnTo>
                    <a:pt x="594" y="664"/>
                  </a:lnTo>
                  <a:lnTo>
                    <a:pt x="595" y="664"/>
                  </a:lnTo>
                  <a:lnTo>
                    <a:pt x="595" y="663"/>
                  </a:lnTo>
                  <a:lnTo>
                    <a:pt x="595" y="663"/>
                  </a:lnTo>
                  <a:lnTo>
                    <a:pt x="595" y="661"/>
                  </a:lnTo>
                  <a:lnTo>
                    <a:pt x="596" y="661"/>
                  </a:lnTo>
                  <a:lnTo>
                    <a:pt x="596" y="660"/>
                  </a:lnTo>
                  <a:lnTo>
                    <a:pt x="596" y="660"/>
                  </a:lnTo>
                  <a:lnTo>
                    <a:pt x="596" y="660"/>
                  </a:lnTo>
                  <a:lnTo>
                    <a:pt x="596" y="659"/>
                  </a:lnTo>
                  <a:lnTo>
                    <a:pt x="598" y="659"/>
                  </a:lnTo>
                  <a:lnTo>
                    <a:pt x="598" y="659"/>
                  </a:lnTo>
                  <a:lnTo>
                    <a:pt x="598" y="657"/>
                  </a:lnTo>
                  <a:lnTo>
                    <a:pt x="598" y="657"/>
                  </a:lnTo>
                  <a:lnTo>
                    <a:pt x="599" y="657"/>
                  </a:lnTo>
                  <a:lnTo>
                    <a:pt x="599" y="657"/>
                  </a:lnTo>
                  <a:lnTo>
                    <a:pt x="599" y="657"/>
                  </a:lnTo>
                  <a:lnTo>
                    <a:pt x="599" y="657"/>
                  </a:lnTo>
                  <a:lnTo>
                    <a:pt x="599" y="657"/>
                  </a:lnTo>
                  <a:lnTo>
                    <a:pt x="601" y="657"/>
                  </a:lnTo>
                  <a:lnTo>
                    <a:pt x="601" y="657"/>
                  </a:lnTo>
                  <a:lnTo>
                    <a:pt x="601" y="657"/>
                  </a:lnTo>
                  <a:lnTo>
                    <a:pt x="601" y="657"/>
                  </a:lnTo>
                  <a:lnTo>
                    <a:pt x="602" y="657"/>
                  </a:lnTo>
                  <a:lnTo>
                    <a:pt x="602" y="657"/>
                  </a:lnTo>
                  <a:lnTo>
                    <a:pt x="602" y="657"/>
                  </a:lnTo>
                  <a:lnTo>
                    <a:pt x="602" y="657"/>
                  </a:lnTo>
                  <a:lnTo>
                    <a:pt x="603" y="659"/>
                  </a:lnTo>
                  <a:lnTo>
                    <a:pt x="603" y="659"/>
                  </a:lnTo>
                  <a:lnTo>
                    <a:pt x="603" y="659"/>
                  </a:lnTo>
                  <a:lnTo>
                    <a:pt x="603" y="660"/>
                  </a:lnTo>
                  <a:lnTo>
                    <a:pt x="603" y="660"/>
                  </a:lnTo>
                  <a:lnTo>
                    <a:pt x="605" y="660"/>
                  </a:lnTo>
                  <a:lnTo>
                    <a:pt x="605" y="661"/>
                  </a:lnTo>
                  <a:lnTo>
                    <a:pt x="605" y="661"/>
                  </a:lnTo>
                  <a:lnTo>
                    <a:pt x="605" y="663"/>
                  </a:lnTo>
                  <a:lnTo>
                    <a:pt x="606" y="663"/>
                  </a:lnTo>
                  <a:lnTo>
                    <a:pt x="606" y="664"/>
                  </a:lnTo>
                  <a:lnTo>
                    <a:pt x="606" y="664"/>
                  </a:lnTo>
                  <a:lnTo>
                    <a:pt x="606" y="666"/>
                  </a:lnTo>
                  <a:lnTo>
                    <a:pt x="606" y="667"/>
                  </a:lnTo>
                  <a:lnTo>
                    <a:pt x="608" y="667"/>
                  </a:lnTo>
                  <a:lnTo>
                    <a:pt x="608" y="669"/>
                  </a:lnTo>
                  <a:lnTo>
                    <a:pt x="608" y="670"/>
                  </a:lnTo>
                  <a:lnTo>
                    <a:pt x="608" y="670"/>
                  </a:lnTo>
                  <a:lnTo>
                    <a:pt x="609" y="671"/>
                  </a:lnTo>
                  <a:lnTo>
                    <a:pt x="609" y="673"/>
                  </a:lnTo>
                  <a:lnTo>
                    <a:pt x="609" y="674"/>
                  </a:lnTo>
                  <a:lnTo>
                    <a:pt x="609" y="676"/>
                  </a:lnTo>
                  <a:lnTo>
                    <a:pt x="611" y="676"/>
                  </a:lnTo>
                  <a:lnTo>
                    <a:pt x="611" y="677"/>
                  </a:lnTo>
                  <a:lnTo>
                    <a:pt x="611" y="678"/>
                  </a:lnTo>
                  <a:lnTo>
                    <a:pt x="611" y="680"/>
                  </a:lnTo>
                  <a:lnTo>
                    <a:pt x="611" y="681"/>
                  </a:lnTo>
                  <a:lnTo>
                    <a:pt x="612" y="683"/>
                  </a:lnTo>
                  <a:lnTo>
                    <a:pt x="612" y="684"/>
                  </a:lnTo>
                  <a:lnTo>
                    <a:pt x="612" y="686"/>
                  </a:lnTo>
                  <a:lnTo>
                    <a:pt x="612" y="687"/>
                  </a:lnTo>
                  <a:lnTo>
                    <a:pt x="613" y="688"/>
                  </a:lnTo>
                  <a:lnTo>
                    <a:pt x="613" y="690"/>
                  </a:lnTo>
                  <a:lnTo>
                    <a:pt x="613" y="691"/>
                  </a:lnTo>
                  <a:lnTo>
                    <a:pt x="613" y="693"/>
                  </a:lnTo>
                  <a:lnTo>
                    <a:pt x="613" y="694"/>
                  </a:lnTo>
                  <a:lnTo>
                    <a:pt x="615" y="695"/>
                  </a:lnTo>
                  <a:lnTo>
                    <a:pt x="615" y="697"/>
                  </a:lnTo>
                  <a:lnTo>
                    <a:pt x="615" y="698"/>
                  </a:lnTo>
                  <a:lnTo>
                    <a:pt x="615" y="700"/>
                  </a:lnTo>
                  <a:lnTo>
                    <a:pt x="616" y="701"/>
                  </a:lnTo>
                  <a:lnTo>
                    <a:pt x="616" y="703"/>
                  </a:lnTo>
                  <a:lnTo>
                    <a:pt x="616" y="704"/>
                  </a:lnTo>
                  <a:lnTo>
                    <a:pt x="616" y="705"/>
                  </a:lnTo>
                  <a:lnTo>
                    <a:pt x="618" y="707"/>
                  </a:lnTo>
                  <a:lnTo>
                    <a:pt x="618" y="708"/>
                  </a:lnTo>
                  <a:lnTo>
                    <a:pt x="618" y="710"/>
                  </a:lnTo>
                  <a:lnTo>
                    <a:pt x="618" y="711"/>
                  </a:lnTo>
                  <a:lnTo>
                    <a:pt x="618" y="711"/>
                  </a:lnTo>
                  <a:lnTo>
                    <a:pt x="619" y="712"/>
                  </a:lnTo>
                  <a:lnTo>
                    <a:pt x="619" y="714"/>
                  </a:lnTo>
                  <a:lnTo>
                    <a:pt x="619" y="715"/>
                  </a:lnTo>
                  <a:lnTo>
                    <a:pt x="619" y="715"/>
                  </a:lnTo>
                  <a:lnTo>
                    <a:pt x="620" y="717"/>
                  </a:lnTo>
                  <a:lnTo>
                    <a:pt x="620" y="717"/>
                  </a:lnTo>
                  <a:lnTo>
                    <a:pt x="620" y="718"/>
                  </a:lnTo>
                  <a:lnTo>
                    <a:pt x="620" y="718"/>
                  </a:lnTo>
                  <a:lnTo>
                    <a:pt x="620" y="720"/>
                  </a:lnTo>
                  <a:lnTo>
                    <a:pt x="622" y="720"/>
                  </a:lnTo>
                  <a:lnTo>
                    <a:pt x="622" y="720"/>
                  </a:lnTo>
                  <a:lnTo>
                    <a:pt x="622" y="720"/>
                  </a:lnTo>
                  <a:lnTo>
                    <a:pt x="622" y="720"/>
                  </a:lnTo>
                  <a:lnTo>
                    <a:pt x="623" y="720"/>
                  </a:lnTo>
                  <a:lnTo>
                    <a:pt x="623" y="720"/>
                  </a:lnTo>
                  <a:lnTo>
                    <a:pt x="623" y="720"/>
                  </a:lnTo>
                  <a:lnTo>
                    <a:pt x="623" y="718"/>
                  </a:lnTo>
                  <a:lnTo>
                    <a:pt x="625" y="718"/>
                  </a:lnTo>
                  <a:lnTo>
                    <a:pt x="625" y="718"/>
                  </a:lnTo>
                  <a:lnTo>
                    <a:pt x="625" y="717"/>
                  </a:lnTo>
                  <a:lnTo>
                    <a:pt x="625" y="715"/>
                  </a:lnTo>
                  <a:lnTo>
                    <a:pt x="625" y="715"/>
                  </a:lnTo>
                  <a:lnTo>
                    <a:pt x="626" y="714"/>
                  </a:lnTo>
                  <a:lnTo>
                    <a:pt x="626" y="712"/>
                  </a:lnTo>
                  <a:lnTo>
                    <a:pt x="626" y="711"/>
                  </a:lnTo>
                  <a:lnTo>
                    <a:pt x="626" y="710"/>
                  </a:lnTo>
                  <a:lnTo>
                    <a:pt x="628" y="710"/>
                  </a:lnTo>
                  <a:lnTo>
                    <a:pt x="628" y="708"/>
                  </a:lnTo>
                  <a:lnTo>
                    <a:pt x="628" y="707"/>
                  </a:lnTo>
                  <a:lnTo>
                    <a:pt x="628" y="705"/>
                  </a:lnTo>
                  <a:lnTo>
                    <a:pt x="628" y="704"/>
                  </a:lnTo>
                  <a:lnTo>
                    <a:pt x="629" y="703"/>
                  </a:lnTo>
                  <a:lnTo>
                    <a:pt x="629" y="701"/>
                  </a:lnTo>
                  <a:lnTo>
                    <a:pt x="629" y="700"/>
                  </a:lnTo>
                  <a:lnTo>
                    <a:pt x="629" y="697"/>
                  </a:lnTo>
                  <a:lnTo>
                    <a:pt x="630" y="695"/>
                  </a:lnTo>
                  <a:lnTo>
                    <a:pt x="630" y="694"/>
                  </a:lnTo>
                  <a:lnTo>
                    <a:pt x="630" y="693"/>
                  </a:lnTo>
                  <a:lnTo>
                    <a:pt x="630" y="691"/>
                  </a:lnTo>
                  <a:lnTo>
                    <a:pt x="630" y="690"/>
                  </a:lnTo>
                  <a:lnTo>
                    <a:pt x="632" y="688"/>
                  </a:lnTo>
                  <a:lnTo>
                    <a:pt x="632" y="687"/>
                  </a:lnTo>
                  <a:lnTo>
                    <a:pt x="632" y="686"/>
                  </a:lnTo>
                  <a:lnTo>
                    <a:pt x="632" y="684"/>
                  </a:lnTo>
                  <a:lnTo>
                    <a:pt x="633" y="683"/>
                  </a:lnTo>
                  <a:lnTo>
                    <a:pt x="633" y="681"/>
                  </a:lnTo>
                  <a:lnTo>
                    <a:pt x="633" y="680"/>
                  </a:lnTo>
                  <a:lnTo>
                    <a:pt x="633" y="678"/>
                  </a:lnTo>
                  <a:lnTo>
                    <a:pt x="635" y="677"/>
                  </a:lnTo>
                  <a:lnTo>
                    <a:pt x="635" y="676"/>
                  </a:lnTo>
                  <a:lnTo>
                    <a:pt x="635" y="674"/>
                  </a:lnTo>
                  <a:lnTo>
                    <a:pt x="635" y="673"/>
                  </a:lnTo>
                  <a:lnTo>
                    <a:pt x="635" y="671"/>
                  </a:lnTo>
                  <a:lnTo>
                    <a:pt x="636" y="670"/>
                  </a:lnTo>
                  <a:lnTo>
                    <a:pt x="636" y="670"/>
                  </a:lnTo>
                  <a:lnTo>
                    <a:pt x="636" y="669"/>
                  </a:lnTo>
                  <a:lnTo>
                    <a:pt x="636" y="667"/>
                  </a:lnTo>
                  <a:lnTo>
                    <a:pt x="637" y="666"/>
                  </a:lnTo>
                  <a:lnTo>
                    <a:pt x="637" y="666"/>
                  </a:lnTo>
                  <a:lnTo>
                    <a:pt x="637" y="664"/>
                  </a:lnTo>
                  <a:lnTo>
                    <a:pt x="637" y="663"/>
                  </a:lnTo>
                  <a:lnTo>
                    <a:pt x="637" y="661"/>
                  </a:lnTo>
                  <a:lnTo>
                    <a:pt x="639" y="661"/>
                  </a:lnTo>
                  <a:lnTo>
                    <a:pt x="639" y="660"/>
                  </a:lnTo>
                  <a:lnTo>
                    <a:pt x="639" y="660"/>
                  </a:lnTo>
                  <a:lnTo>
                    <a:pt x="639" y="659"/>
                  </a:lnTo>
                  <a:lnTo>
                    <a:pt x="640" y="659"/>
                  </a:lnTo>
                  <a:lnTo>
                    <a:pt x="640" y="657"/>
                  </a:lnTo>
                  <a:lnTo>
                    <a:pt x="640" y="657"/>
                  </a:lnTo>
                  <a:lnTo>
                    <a:pt x="640" y="657"/>
                  </a:lnTo>
                  <a:lnTo>
                    <a:pt x="642" y="656"/>
                  </a:lnTo>
                  <a:lnTo>
                    <a:pt x="642" y="656"/>
                  </a:lnTo>
                  <a:lnTo>
                    <a:pt x="642" y="656"/>
                  </a:lnTo>
                  <a:lnTo>
                    <a:pt x="642" y="654"/>
                  </a:lnTo>
                  <a:lnTo>
                    <a:pt x="642" y="654"/>
                  </a:lnTo>
                  <a:lnTo>
                    <a:pt x="643" y="654"/>
                  </a:lnTo>
                  <a:lnTo>
                    <a:pt x="643" y="654"/>
                  </a:lnTo>
                  <a:lnTo>
                    <a:pt x="643" y="654"/>
                  </a:lnTo>
                  <a:lnTo>
                    <a:pt x="643" y="654"/>
                  </a:lnTo>
                  <a:lnTo>
                    <a:pt x="644" y="654"/>
                  </a:lnTo>
                  <a:lnTo>
                    <a:pt x="644" y="654"/>
                  </a:lnTo>
                  <a:lnTo>
                    <a:pt x="644" y="654"/>
                  </a:lnTo>
                  <a:lnTo>
                    <a:pt x="644" y="654"/>
                  </a:lnTo>
                  <a:lnTo>
                    <a:pt x="644" y="654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56"/>
                  </a:lnTo>
                  <a:lnTo>
                    <a:pt x="646" y="656"/>
                  </a:lnTo>
                  <a:lnTo>
                    <a:pt x="647" y="656"/>
                  </a:lnTo>
                  <a:lnTo>
                    <a:pt x="647" y="657"/>
                  </a:lnTo>
                  <a:lnTo>
                    <a:pt x="647" y="657"/>
                  </a:lnTo>
                  <a:lnTo>
                    <a:pt x="647" y="659"/>
                  </a:lnTo>
                  <a:lnTo>
                    <a:pt x="649" y="659"/>
                  </a:lnTo>
                  <a:lnTo>
                    <a:pt x="649" y="660"/>
                  </a:lnTo>
                  <a:lnTo>
                    <a:pt x="649" y="660"/>
                  </a:lnTo>
                  <a:lnTo>
                    <a:pt x="649" y="661"/>
                  </a:lnTo>
                  <a:lnTo>
                    <a:pt x="649" y="663"/>
                  </a:lnTo>
                  <a:lnTo>
                    <a:pt x="650" y="663"/>
                  </a:lnTo>
                  <a:lnTo>
                    <a:pt x="650" y="664"/>
                  </a:lnTo>
                  <a:lnTo>
                    <a:pt x="650" y="666"/>
                  </a:lnTo>
                  <a:lnTo>
                    <a:pt x="650" y="667"/>
                  </a:lnTo>
                  <a:lnTo>
                    <a:pt x="652" y="667"/>
                  </a:lnTo>
                  <a:lnTo>
                    <a:pt x="652" y="669"/>
                  </a:lnTo>
                  <a:lnTo>
                    <a:pt x="652" y="670"/>
                  </a:lnTo>
                  <a:lnTo>
                    <a:pt x="652" y="671"/>
                  </a:lnTo>
                  <a:lnTo>
                    <a:pt x="652" y="673"/>
                  </a:lnTo>
                  <a:lnTo>
                    <a:pt x="653" y="674"/>
                  </a:lnTo>
                  <a:lnTo>
                    <a:pt x="653" y="676"/>
                  </a:lnTo>
                  <a:lnTo>
                    <a:pt x="653" y="677"/>
                  </a:lnTo>
                  <a:lnTo>
                    <a:pt x="653" y="680"/>
                  </a:lnTo>
                  <a:lnTo>
                    <a:pt x="654" y="681"/>
                  </a:lnTo>
                  <a:lnTo>
                    <a:pt x="654" y="683"/>
                  </a:lnTo>
                  <a:lnTo>
                    <a:pt x="654" y="684"/>
                  </a:lnTo>
                  <a:lnTo>
                    <a:pt x="654" y="686"/>
                  </a:lnTo>
                  <a:lnTo>
                    <a:pt x="656" y="688"/>
                  </a:lnTo>
                  <a:lnTo>
                    <a:pt x="656" y="690"/>
                  </a:lnTo>
                  <a:lnTo>
                    <a:pt x="656" y="691"/>
                  </a:lnTo>
                  <a:lnTo>
                    <a:pt x="656" y="694"/>
                  </a:lnTo>
                  <a:lnTo>
                    <a:pt x="656" y="695"/>
                  </a:lnTo>
                  <a:lnTo>
                    <a:pt x="657" y="698"/>
                  </a:lnTo>
                  <a:lnTo>
                    <a:pt x="657" y="700"/>
                  </a:lnTo>
                  <a:lnTo>
                    <a:pt x="657" y="703"/>
                  </a:lnTo>
                  <a:lnTo>
                    <a:pt x="657" y="704"/>
                  </a:lnTo>
                  <a:lnTo>
                    <a:pt x="659" y="707"/>
                  </a:lnTo>
                  <a:lnTo>
                    <a:pt x="659" y="708"/>
                  </a:lnTo>
                  <a:lnTo>
                    <a:pt x="659" y="711"/>
                  </a:lnTo>
                  <a:lnTo>
                    <a:pt x="659" y="714"/>
                  </a:lnTo>
                  <a:lnTo>
                    <a:pt x="659" y="715"/>
                  </a:lnTo>
                  <a:lnTo>
                    <a:pt x="660" y="718"/>
                  </a:lnTo>
                  <a:lnTo>
                    <a:pt x="660" y="721"/>
                  </a:lnTo>
                  <a:lnTo>
                    <a:pt x="660" y="722"/>
                  </a:lnTo>
                  <a:lnTo>
                    <a:pt x="660" y="725"/>
                  </a:lnTo>
                  <a:lnTo>
                    <a:pt x="661" y="728"/>
                  </a:lnTo>
                  <a:lnTo>
                    <a:pt x="661" y="731"/>
                  </a:lnTo>
                  <a:lnTo>
                    <a:pt x="661" y="732"/>
                  </a:lnTo>
                  <a:lnTo>
                    <a:pt x="661" y="735"/>
                  </a:lnTo>
                  <a:lnTo>
                    <a:pt x="661" y="738"/>
                  </a:lnTo>
                  <a:lnTo>
                    <a:pt x="663" y="739"/>
                  </a:lnTo>
                  <a:lnTo>
                    <a:pt x="663" y="742"/>
                  </a:lnTo>
                  <a:lnTo>
                    <a:pt x="663" y="744"/>
                  </a:lnTo>
                  <a:lnTo>
                    <a:pt x="663" y="746"/>
                  </a:lnTo>
                  <a:lnTo>
                    <a:pt x="664" y="748"/>
                  </a:lnTo>
                  <a:lnTo>
                    <a:pt x="664" y="748"/>
                  </a:lnTo>
                  <a:lnTo>
                    <a:pt x="664" y="749"/>
                  </a:lnTo>
                  <a:lnTo>
                    <a:pt x="664" y="749"/>
                  </a:lnTo>
                  <a:lnTo>
                    <a:pt x="666" y="748"/>
                  </a:lnTo>
                  <a:lnTo>
                    <a:pt x="666" y="746"/>
                  </a:lnTo>
                  <a:lnTo>
                    <a:pt x="666" y="745"/>
                  </a:lnTo>
                  <a:lnTo>
                    <a:pt x="666" y="742"/>
                  </a:lnTo>
                  <a:lnTo>
                    <a:pt x="666" y="741"/>
                  </a:lnTo>
                  <a:lnTo>
                    <a:pt x="667" y="738"/>
                  </a:lnTo>
                  <a:lnTo>
                    <a:pt x="667" y="735"/>
                  </a:lnTo>
                  <a:lnTo>
                    <a:pt x="667" y="732"/>
                  </a:lnTo>
                  <a:lnTo>
                    <a:pt x="667" y="731"/>
                  </a:lnTo>
                  <a:lnTo>
                    <a:pt x="669" y="728"/>
                  </a:lnTo>
                  <a:lnTo>
                    <a:pt x="669" y="725"/>
                  </a:lnTo>
                  <a:lnTo>
                    <a:pt x="669" y="722"/>
                  </a:lnTo>
                  <a:lnTo>
                    <a:pt x="669" y="718"/>
                  </a:lnTo>
                  <a:lnTo>
                    <a:pt x="669" y="717"/>
                  </a:lnTo>
                  <a:lnTo>
                    <a:pt x="670" y="714"/>
                  </a:lnTo>
                  <a:lnTo>
                    <a:pt x="670" y="710"/>
                  </a:lnTo>
                  <a:lnTo>
                    <a:pt x="670" y="707"/>
                  </a:lnTo>
                  <a:lnTo>
                    <a:pt x="670" y="704"/>
                  </a:lnTo>
                  <a:lnTo>
                    <a:pt x="671" y="701"/>
                  </a:lnTo>
                  <a:lnTo>
                    <a:pt x="671" y="698"/>
                  </a:lnTo>
                  <a:lnTo>
                    <a:pt x="671" y="695"/>
                  </a:lnTo>
                  <a:lnTo>
                    <a:pt x="671" y="693"/>
                  </a:lnTo>
                  <a:lnTo>
                    <a:pt x="673" y="690"/>
                  </a:lnTo>
                  <a:lnTo>
                    <a:pt x="673" y="687"/>
                  </a:lnTo>
                  <a:lnTo>
                    <a:pt x="673" y="684"/>
                  </a:lnTo>
                  <a:lnTo>
                    <a:pt x="673" y="681"/>
                  </a:lnTo>
                  <a:lnTo>
                    <a:pt x="673" y="678"/>
                  </a:lnTo>
                  <a:lnTo>
                    <a:pt x="674" y="676"/>
                  </a:lnTo>
                  <a:lnTo>
                    <a:pt x="674" y="673"/>
                  </a:lnTo>
                  <a:lnTo>
                    <a:pt x="674" y="670"/>
                  </a:lnTo>
                  <a:lnTo>
                    <a:pt x="674" y="667"/>
                  </a:lnTo>
                  <a:lnTo>
                    <a:pt x="676" y="664"/>
                  </a:lnTo>
                  <a:lnTo>
                    <a:pt x="676" y="661"/>
                  </a:lnTo>
                  <a:lnTo>
                    <a:pt x="676" y="660"/>
                  </a:lnTo>
                  <a:lnTo>
                    <a:pt x="676" y="657"/>
                  </a:lnTo>
                  <a:lnTo>
                    <a:pt x="676" y="654"/>
                  </a:lnTo>
                  <a:lnTo>
                    <a:pt x="677" y="652"/>
                  </a:lnTo>
                  <a:lnTo>
                    <a:pt x="677" y="649"/>
                  </a:lnTo>
                  <a:lnTo>
                    <a:pt x="677" y="646"/>
                  </a:lnTo>
                  <a:lnTo>
                    <a:pt x="677" y="644"/>
                  </a:lnTo>
                  <a:lnTo>
                    <a:pt x="678" y="642"/>
                  </a:lnTo>
                  <a:lnTo>
                    <a:pt x="678" y="639"/>
                  </a:lnTo>
                  <a:lnTo>
                    <a:pt x="678" y="637"/>
                  </a:lnTo>
                  <a:lnTo>
                    <a:pt x="678" y="635"/>
                  </a:lnTo>
                  <a:lnTo>
                    <a:pt x="680" y="632"/>
                  </a:lnTo>
                  <a:lnTo>
                    <a:pt x="680" y="630"/>
                  </a:lnTo>
                  <a:lnTo>
                    <a:pt x="680" y="627"/>
                  </a:lnTo>
                  <a:lnTo>
                    <a:pt x="680" y="626"/>
                  </a:lnTo>
                  <a:lnTo>
                    <a:pt x="680" y="623"/>
                  </a:lnTo>
                  <a:lnTo>
                    <a:pt x="681" y="622"/>
                  </a:lnTo>
                  <a:lnTo>
                    <a:pt x="681" y="620"/>
                  </a:lnTo>
                  <a:lnTo>
                    <a:pt x="681" y="618"/>
                  </a:lnTo>
                  <a:lnTo>
                    <a:pt x="681" y="616"/>
                  </a:lnTo>
                  <a:lnTo>
                    <a:pt x="683" y="615"/>
                  </a:lnTo>
                  <a:lnTo>
                    <a:pt x="683" y="612"/>
                  </a:lnTo>
                  <a:lnTo>
                    <a:pt x="683" y="611"/>
                  </a:lnTo>
                  <a:lnTo>
                    <a:pt x="683" y="609"/>
                  </a:lnTo>
                  <a:lnTo>
                    <a:pt x="683" y="608"/>
                  </a:lnTo>
                  <a:lnTo>
                    <a:pt x="684" y="606"/>
                  </a:lnTo>
                  <a:lnTo>
                    <a:pt x="684" y="605"/>
                  </a:lnTo>
                  <a:lnTo>
                    <a:pt x="684" y="603"/>
                  </a:lnTo>
                  <a:lnTo>
                    <a:pt x="684" y="602"/>
                  </a:lnTo>
                  <a:lnTo>
                    <a:pt x="686" y="601"/>
                  </a:lnTo>
                  <a:lnTo>
                    <a:pt x="686" y="599"/>
                  </a:lnTo>
                  <a:lnTo>
                    <a:pt x="686" y="598"/>
                  </a:lnTo>
                  <a:lnTo>
                    <a:pt x="686" y="596"/>
                  </a:lnTo>
                  <a:lnTo>
                    <a:pt x="687" y="595"/>
                  </a:lnTo>
                  <a:lnTo>
                    <a:pt x="687" y="595"/>
                  </a:lnTo>
                  <a:lnTo>
                    <a:pt x="687" y="594"/>
                  </a:lnTo>
                  <a:lnTo>
                    <a:pt x="687" y="592"/>
                  </a:lnTo>
                  <a:lnTo>
                    <a:pt x="687" y="592"/>
                  </a:lnTo>
                  <a:lnTo>
                    <a:pt x="688" y="591"/>
                  </a:lnTo>
                  <a:lnTo>
                    <a:pt x="688" y="591"/>
                  </a:lnTo>
                  <a:lnTo>
                    <a:pt x="688" y="589"/>
                  </a:lnTo>
                  <a:lnTo>
                    <a:pt x="688" y="589"/>
                  </a:lnTo>
                  <a:lnTo>
                    <a:pt x="690" y="589"/>
                  </a:lnTo>
                  <a:lnTo>
                    <a:pt x="690" y="589"/>
                  </a:lnTo>
                  <a:lnTo>
                    <a:pt x="690" y="588"/>
                  </a:lnTo>
                  <a:lnTo>
                    <a:pt x="690" y="588"/>
                  </a:lnTo>
                  <a:lnTo>
                    <a:pt x="690" y="588"/>
                  </a:lnTo>
                  <a:lnTo>
                    <a:pt x="691" y="588"/>
                  </a:lnTo>
                  <a:lnTo>
                    <a:pt x="691" y="588"/>
                  </a:lnTo>
                  <a:lnTo>
                    <a:pt x="691" y="588"/>
                  </a:lnTo>
                  <a:lnTo>
                    <a:pt x="691" y="588"/>
                  </a:lnTo>
                  <a:lnTo>
                    <a:pt x="693" y="588"/>
                  </a:lnTo>
                  <a:lnTo>
                    <a:pt x="693" y="588"/>
                  </a:lnTo>
                  <a:lnTo>
                    <a:pt x="693" y="588"/>
                  </a:lnTo>
                  <a:lnTo>
                    <a:pt x="693" y="589"/>
                  </a:lnTo>
                  <a:lnTo>
                    <a:pt x="693" y="589"/>
                  </a:lnTo>
                  <a:lnTo>
                    <a:pt x="694" y="589"/>
                  </a:lnTo>
                  <a:lnTo>
                    <a:pt x="694" y="591"/>
                  </a:lnTo>
                  <a:lnTo>
                    <a:pt x="694" y="591"/>
                  </a:lnTo>
                  <a:lnTo>
                    <a:pt x="694" y="592"/>
                  </a:lnTo>
                  <a:lnTo>
                    <a:pt x="695" y="592"/>
                  </a:lnTo>
                  <a:lnTo>
                    <a:pt x="695" y="594"/>
                  </a:lnTo>
                  <a:lnTo>
                    <a:pt x="695" y="595"/>
                  </a:lnTo>
                  <a:lnTo>
                    <a:pt x="695" y="595"/>
                  </a:lnTo>
                  <a:lnTo>
                    <a:pt x="697" y="596"/>
                  </a:lnTo>
                  <a:lnTo>
                    <a:pt x="697" y="598"/>
                  </a:lnTo>
                  <a:lnTo>
                    <a:pt x="697" y="599"/>
                  </a:lnTo>
                  <a:lnTo>
                    <a:pt x="697" y="601"/>
                  </a:lnTo>
                  <a:lnTo>
                    <a:pt x="697" y="602"/>
                  </a:lnTo>
                  <a:lnTo>
                    <a:pt x="698" y="603"/>
                  </a:lnTo>
                  <a:lnTo>
                    <a:pt x="698" y="605"/>
                  </a:lnTo>
                  <a:lnTo>
                    <a:pt x="698" y="606"/>
                  </a:lnTo>
                  <a:lnTo>
                    <a:pt x="698" y="608"/>
                  </a:lnTo>
                  <a:lnTo>
                    <a:pt x="700" y="609"/>
                  </a:lnTo>
                  <a:lnTo>
                    <a:pt x="700" y="612"/>
                  </a:lnTo>
                  <a:lnTo>
                    <a:pt x="700" y="613"/>
                  </a:lnTo>
                  <a:lnTo>
                    <a:pt x="700" y="615"/>
                  </a:lnTo>
                  <a:lnTo>
                    <a:pt x="700" y="618"/>
                  </a:lnTo>
                  <a:lnTo>
                    <a:pt x="701" y="619"/>
                  </a:lnTo>
                  <a:lnTo>
                    <a:pt x="701" y="622"/>
                  </a:lnTo>
                  <a:lnTo>
                    <a:pt x="701" y="623"/>
                  </a:lnTo>
                  <a:lnTo>
                    <a:pt x="701" y="626"/>
                  </a:lnTo>
                  <a:lnTo>
                    <a:pt x="703" y="627"/>
                  </a:lnTo>
                  <a:lnTo>
                    <a:pt x="703" y="630"/>
                  </a:lnTo>
                  <a:lnTo>
                    <a:pt x="703" y="633"/>
                  </a:lnTo>
                  <a:lnTo>
                    <a:pt x="703" y="635"/>
                  </a:lnTo>
                  <a:lnTo>
                    <a:pt x="704" y="637"/>
                  </a:lnTo>
                  <a:lnTo>
                    <a:pt x="704" y="640"/>
                  </a:lnTo>
                  <a:lnTo>
                    <a:pt x="704" y="643"/>
                  </a:lnTo>
                  <a:lnTo>
                    <a:pt x="704" y="646"/>
                  </a:lnTo>
                  <a:lnTo>
                    <a:pt x="704" y="649"/>
                  </a:lnTo>
                  <a:lnTo>
                    <a:pt x="705" y="652"/>
                  </a:lnTo>
                  <a:lnTo>
                    <a:pt x="705" y="654"/>
                  </a:lnTo>
                  <a:lnTo>
                    <a:pt x="705" y="656"/>
                  </a:lnTo>
                  <a:lnTo>
                    <a:pt x="705" y="660"/>
                  </a:lnTo>
                  <a:lnTo>
                    <a:pt x="707" y="663"/>
                  </a:lnTo>
                  <a:lnTo>
                    <a:pt x="707" y="666"/>
                  </a:lnTo>
                  <a:lnTo>
                    <a:pt x="707" y="669"/>
                  </a:lnTo>
                  <a:lnTo>
                    <a:pt x="707" y="671"/>
                  </a:lnTo>
                  <a:lnTo>
                    <a:pt x="707" y="674"/>
                  </a:lnTo>
                  <a:lnTo>
                    <a:pt x="708" y="678"/>
                  </a:lnTo>
                  <a:lnTo>
                    <a:pt x="708" y="681"/>
                  </a:lnTo>
                  <a:lnTo>
                    <a:pt x="708" y="684"/>
                  </a:lnTo>
                  <a:lnTo>
                    <a:pt x="708" y="687"/>
                  </a:lnTo>
                  <a:lnTo>
                    <a:pt x="710" y="691"/>
                  </a:lnTo>
                  <a:lnTo>
                    <a:pt x="710" y="694"/>
                  </a:lnTo>
                  <a:lnTo>
                    <a:pt x="710" y="697"/>
                  </a:lnTo>
                  <a:lnTo>
                    <a:pt x="710" y="701"/>
                  </a:lnTo>
                  <a:lnTo>
                    <a:pt x="711" y="704"/>
                  </a:lnTo>
                  <a:lnTo>
                    <a:pt x="711" y="708"/>
                  </a:lnTo>
                  <a:lnTo>
                    <a:pt x="711" y="711"/>
                  </a:lnTo>
                  <a:lnTo>
                    <a:pt x="711" y="714"/>
                  </a:lnTo>
                  <a:lnTo>
                    <a:pt x="711" y="718"/>
                  </a:lnTo>
                  <a:lnTo>
                    <a:pt x="712" y="721"/>
                  </a:lnTo>
                  <a:lnTo>
                    <a:pt x="712" y="725"/>
                  </a:lnTo>
                  <a:lnTo>
                    <a:pt x="712" y="728"/>
                  </a:lnTo>
                  <a:lnTo>
                    <a:pt x="712" y="731"/>
                  </a:lnTo>
                  <a:lnTo>
                    <a:pt x="714" y="735"/>
                  </a:lnTo>
                  <a:lnTo>
                    <a:pt x="714" y="738"/>
                  </a:lnTo>
                  <a:lnTo>
                    <a:pt x="714" y="741"/>
                  </a:lnTo>
                  <a:lnTo>
                    <a:pt x="714" y="744"/>
                  </a:lnTo>
                  <a:lnTo>
                    <a:pt x="714" y="746"/>
                  </a:lnTo>
                  <a:lnTo>
                    <a:pt x="715" y="748"/>
                  </a:lnTo>
                  <a:lnTo>
                    <a:pt x="715" y="749"/>
                  </a:lnTo>
                  <a:lnTo>
                    <a:pt x="715" y="748"/>
                  </a:lnTo>
                  <a:lnTo>
                    <a:pt x="715" y="748"/>
                  </a:lnTo>
                  <a:lnTo>
                    <a:pt x="717" y="745"/>
                  </a:lnTo>
                  <a:lnTo>
                    <a:pt x="717" y="742"/>
                  </a:lnTo>
                  <a:lnTo>
                    <a:pt x="717" y="739"/>
                  </a:lnTo>
                  <a:lnTo>
                    <a:pt x="717" y="736"/>
                  </a:lnTo>
                  <a:lnTo>
                    <a:pt x="718" y="734"/>
                  </a:lnTo>
                  <a:lnTo>
                    <a:pt x="718" y="731"/>
                  </a:lnTo>
                  <a:lnTo>
                    <a:pt x="718" y="727"/>
                  </a:lnTo>
                  <a:lnTo>
                    <a:pt x="718" y="724"/>
                  </a:lnTo>
                  <a:lnTo>
                    <a:pt x="718" y="720"/>
                  </a:lnTo>
                  <a:lnTo>
                    <a:pt x="720" y="717"/>
                  </a:lnTo>
                  <a:lnTo>
                    <a:pt x="720" y="712"/>
                  </a:lnTo>
                  <a:lnTo>
                    <a:pt x="720" y="710"/>
                  </a:lnTo>
                  <a:lnTo>
                    <a:pt x="720" y="707"/>
                  </a:lnTo>
                  <a:lnTo>
                    <a:pt x="721" y="703"/>
                  </a:lnTo>
                  <a:lnTo>
                    <a:pt x="721" y="700"/>
                  </a:lnTo>
                  <a:lnTo>
                    <a:pt x="721" y="695"/>
                  </a:lnTo>
                  <a:lnTo>
                    <a:pt x="721" y="693"/>
                  </a:lnTo>
                  <a:lnTo>
                    <a:pt x="721" y="688"/>
                  </a:lnTo>
                  <a:lnTo>
                    <a:pt x="722" y="686"/>
                  </a:lnTo>
                  <a:lnTo>
                    <a:pt x="722" y="683"/>
                  </a:lnTo>
                  <a:lnTo>
                    <a:pt x="722" y="678"/>
                  </a:lnTo>
                  <a:lnTo>
                    <a:pt x="722" y="676"/>
                  </a:lnTo>
                  <a:lnTo>
                    <a:pt x="724" y="671"/>
                  </a:lnTo>
                  <a:lnTo>
                    <a:pt x="724" y="669"/>
                  </a:lnTo>
                  <a:lnTo>
                    <a:pt x="724" y="666"/>
                  </a:lnTo>
                  <a:lnTo>
                    <a:pt x="724" y="663"/>
                  </a:lnTo>
                  <a:lnTo>
                    <a:pt x="724" y="659"/>
                  </a:lnTo>
                  <a:lnTo>
                    <a:pt x="725" y="656"/>
                  </a:lnTo>
                  <a:lnTo>
                    <a:pt x="725" y="653"/>
                  </a:lnTo>
                  <a:lnTo>
                    <a:pt x="725" y="650"/>
                  </a:lnTo>
                  <a:lnTo>
                    <a:pt x="725" y="647"/>
                  </a:lnTo>
                  <a:lnTo>
                    <a:pt x="727" y="644"/>
                  </a:lnTo>
                  <a:lnTo>
                    <a:pt x="727" y="642"/>
                  </a:lnTo>
                  <a:lnTo>
                    <a:pt x="727" y="639"/>
                  </a:lnTo>
                  <a:lnTo>
                    <a:pt x="727" y="636"/>
                  </a:lnTo>
                  <a:lnTo>
                    <a:pt x="728" y="633"/>
                  </a:lnTo>
                  <a:lnTo>
                    <a:pt x="728" y="630"/>
                  </a:lnTo>
                  <a:lnTo>
                    <a:pt x="728" y="627"/>
                  </a:lnTo>
                  <a:lnTo>
                    <a:pt x="728" y="625"/>
                  </a:lnTo>
                  <a:lnTo>
                    <a:pt x="728" y="623"/>
                  </a:lnTo>
                  <a:lnTo>
                    <a:pt x="729" y="620"/>
                  </a:lnTo>
                  <a:lnTo>
                    <a:pt x="729" y="618"/>
                  </a:lnTo>
                  <a:lnTo>
                    <a:pt x="729" y="616"/>
                  </a:lnTo>
                  <a:lnTo>
                    <a:pt x="729" y="613"/>
                  </a:lnTo>
                  <a:lnTo>
                    <a:pt x="731" y="611"/>
                  </a:lnTo>
                  <a:lnTo>
                    <a:pt x="731" y="609"/>
                  </a:lnTo>
                  <a:lnTo>
                    <a:pt x="731" y="606"/>
                  </a:lnTo>
                  <a:lnTo>
                    <a:pt x="731" y="605"/>
                  </a:lnTo>
                  <a:lnTo>
                    <a:pt x="731" y="603"/>
                  </a:lnTo>
                  <a:lnTo>
                    <a:pt x="732" y="601"/>
                  </a:lnTo>
                  <a:lnTo>
                    <a:pt x="732" y="599"/>
                  </a:lnTo>
                  <a:lnTo>
                    <a:pt x="732" y="598"/>
                  </a:lnTo>
                  <a:lnTo>
                    <a:pt x="732" y="596"/>
                  </a:lnTo>
                  <a:lnTo>
                    <a:pt x="734" y="594"/>
                  </a:lnTo>
                  <a:lnTo>
                    <a:pt x="734" y="592"/>
                  </a:lnTo>
                  <a:lnTo>
                    <a:pt x="734" y="591"/>
                  </a:lnTo>
                  <a:lnTo>
                    <a:pt x="734" y="589"/>
                  </a:lnTo>
                  <a:lnTo>
                    <a:pt x="734" y="588"/>
                  </a:lnTo>
                  <a:lnTo>
                    <a:pt x="735" y="588"/>
                  </a:lnTo>
                  <a:lnTo>
                    <a:pt x="735" y="586"/>
                  </a:lnTo>
                  <a:lnTo>
                    <a:pt x="735" y="585"/>
                  </a:lnTo>
                  <a:lnTo>
                    <a:pt x="735" y="584"/>
                  </a:lnTo>
                  <a:lnTo>
                    <a:pt x="737" y="584"/>
                  </a:lnTo>
                  <a:lnTo>
                    <a:pt x="737" y="582"/>
                  </a:lnTo>
                  <a:lnTo>
                    <a:pt x="737" y="581"/>
                  </a:lnTo>
                  <a:lnTo>
                    <a:pt x="737" y="581"/>
                  </a:lnTo>
                  <a:lnTo>
                    <a:pt x="738" y="581"/>
                  </a:lnTo>
                  <a:lnTo>
                    <a:pt x="738" y="579"/>
                  </a:lnTo>
                  <a:lnTo>
                    <a:pt x="738" y="579"/>
                  </a:lnTo>
                  <a:lnTo>
                    <a:pt x="738" y="579"/>
                  </a:lnTo>
                  <a:lnTo>
                    <a:pt x="738" y="578"/>
                  </a:lnTo>
                  <a:lnTo>
                    <a:pt x="739" y="578"/>
                  </a:lnTo>
                  <a:lnTo>
                    <a:pt x="739" y="578"/>
                  </a:lnTo>
                  <a:lnTo>
                    <a:pt x="739" y="578"/>
                  </a:lnTo>
                  <a:lnTo>
                    <a:pt x="739" y="578"/>
                  </a:lnTo>
                  <a:lnTo>
                    <a:pt x="741" y="578"/>
                  </a:lnTo>
                  <a:lnTo>
                    <a:pt x="741" y="578"/>
                  </a:lnTo>
                  <a:lnTo>
                    <a:pt x="741" y="578"/>
                  </a:lnTo>
                  <a:lnTo>
                    <a:pt x="741" y="578"/>
                  </a:lnTo>
                  <a:lnTo>
                    <a:pt x="741" y="579"/>
                  </a:lnTo>
                  <a:lnTo>
                    <a:pt x="742" y="579"/>
                  </a:lnTo>
                  <a:lnTo>
                    <a:pt x="742" y="579"/>
                  </a:lnTo>
                  <a:lnTo>
                    <a:pt x="742" y="581"/>
                  </a:lnTo>
                  <a:lnTo>
                    <a:pt x="742" y="581"/>
                  </a:lnTo>
                  <a:lnTo>
                    <a:pt x="744" y="582"/>
                  </a:lnTo>
                  <a:lnTo>
                    <a:pt x="744" y="582"/>
                  </a:lnTo>
                  <a:lnTo>
                    <a:pt x="744" y="584"/>
                  </a:lnTo>
                  <a:lnTo>
                    <a:pt x="744" y="585"/>
                  </a:lnTo>
                  <a:lnTo>
                    <a:pt x="745" y="585"/>
                  </a:lnTo>
                  <a:lnTo>
                    <a:pt x="745" y="586"/>
                  </a:lnTo>
                  <a:lnTo>
                    <a:pt x="745" y="588"/>
                  </a:lnTo>
                  <a:lnTo>
                    <a:pt x="745" y="589"/>
                  </a:lnTo>
                  <a:lnTo>
                    <a:pt x="745" y="589"/>
                  </a:lnTo>
                  <a:lnTo>
                    <a:pt x="746" y="591"/>
                  </a:lnTo>
                  <a:lnTo>
                    <a:pt x="746" y="592"/>
                  </a:lnTo>
                  <a:lnTo>
                    <a:pt x="746" y="594"/>
                  </a:lnTo>
                  <a:lnTo>
                    <a:pt x="746" y="595"/>
                  </a:lnTo>
                  <a:lnTo>
                    <a:pt x="748" y="596"/>
                  </a:lnTo>
                  <a:lnTo>
                    <a:pt x="748" y="599"/>
                  </a:lnTo>
                  <a:lnTo>
                    <a:pt x="748" y="601"/>
                  </a:lnTo>
                  <a:lnTo>
                    <a:pt x="748" y="602"/>
                  </a:lnTo>
                  <a:lnTo>
                    <a:pt x="748" y="603"/>
                  </a:lnTo>
                  <a:lnTo>
                    <a:pt x="749" y="605"/>
                  </a:lnTo>
                  <a:lnTo>
                    <a:pt x="749" y="608"/>
                  </a:lnTo>
                  <a:lnTo>
                    <a:pt x="749" y="609"/>
                  </a:lnTo>
                  <a:lnTo>
                    <a:pt x="749" y="611"/>
                  </a:lnTo>
                  <a:lnTo>
                    <a:pt x="751" y="613"/>
                  </a:lnTo>
                  <a:lnTo>
                    <a:pt x="751" y="615"/>
                  </a:lnTo>
                  <a:lnTo>
                    <a:pt x="751" y="616"/>
                  </a:lnTo>
                  <a:lnTo>
                    <a:pt x="751" y="619"/>
                  </a:lnTo>
                  <a:lnTo>
                    <a:pt x="752" y="620"/>
                  </a:lnTo>
                  <a:lnTo>
                    <a:pt x="752" y="623"/>
                  </a:lnTo>
                  <a:lnTo>
                    <a:pt x="752" y="625"/>
                  </a:lnTo>
                  <a:lnTo>
                    <a:pt x="752" y="626"/>
                  </a:lnTo>
                  <a:lnTo>
                    <a:pt x="752" y="629"/>
                  </a:lnTo>
                  <a:lnTo>
                    <a:pt x="754" y="630"/>
                  </a:lnTo>
                  <a:lnTo>
                    <a:pt x="754" y="633"/>
                  </a:lnTo>
                  <a:lnTo>
                    <a:pt x="754" y="635"/>
                  </a:lnTo>
                  <a:lnTo>
                    <a:pt x="754" y="636"/>
                  </a:lnTo>
                  <a:lnTo>
                    <a:pt x="755" y="639"/>
                  </a:lnTo>
                  <a:lnTo>
                    <a:pt x="755" y="640"/>
                  </a:lnTo>
                  <a:lnTo>
                    <a:pt x="755" y="642"/>
                  </a:lnTo>
                  <a:lnTo>
                    <a:pt x="755" y="644"/>
                  </a:lnTo>
                  <a:lnTo>
                    <a:pt x="755" y="646"/>
                  </a:lnTo>
                  <a:lnTo>
                    <a:pt x="756" y="647"/>
                  </a:lnTo>
                  <a:lnTo>
                    <a:pt x="756" y="649"/>
                  </a:lnTo>
                  <a:lnTo>
                    <a:pt x="756" y="650"/>
                  </a:lnTo>
                  <a:lnTo>
                    <a:pt x="756" y="652"/>
                  </a:lnTo>
                  <a:lnTo>
                    <a:pt x="758" y="653"/>
                  </a:lnTo>
                  <a:lnTo>
                    <a:pt x="758" y="654"/>
                  </a:lnTo>
                  <a:lnTo>
                    <a:pt x="758" y="656"/>
                  </a:lnTo>
                  <a:lnTo>
                    <a:pt x="758" y="657"/>
                  </a:lnTo>
                  <a:lnTo>
                    <a:pt x="759" y="657"/>
                  </a:lnTo>
                  <a:lnTo>
                    <a:pt x="759" y="659"/>
                  </a:lnTo>
                  <a:lnTo>
                    <a:pt x="759" y="659"/>
                  </a:lnTo>
                  <a:lnTo>
                    <a:pt x="759" y="660"/>
                  </a:lnTo>
                  <a:lnTo>
                    <a:pt x="759" y="660"/>
                  </a:lnTo>
                  <a:lnTo>
                    <a:pt x="761" y="660"/>
                  </a:lnTo>
                  <a:lnTo>
                    <a:pt x="761" y="660"/>
                  </a:lnTo>
                  <a:lnTo>
                    <a:pt x="761" y="660"/>
                  </a:lnTo>
                  <a:lnTo>
                    <a:pt x="761" y="660"/>
                  </a:lnTo>
                  <a:lnTo>
                    <a:pt x="762" y="660"/>
                  </a:lnTo>
                  <a:lnTo>
                    <a:pt x="762" y="660"/>
                  </a:lnTo>
                  <a:lnTo>
                    <a:pt x="762" y="659"/>
                  </a:lnTo>
                  <a:lnTo>
                    <a:pt x="762" y="659"/>
                  </a:lnTo>
                  <a:lnTo>
                    <a:pt x="762" y="657"/>
                  </a:lnTo>
                  <a:lnTo>
                    <a:pt x="763" y="657"/>
                  </a:lnTo>
                  <a:lnTo>
                    <a:pt x="763" y="656"/>
                  </a:lnTo>
                  <a:lnTo>
                    <a:pt x="763" y="654"/>
                  </a:lnTo>
                  <a:lnTo>
                    <a:pt x="763" y="653"/>
                  </a:lnTo>
                  <a:lnTo>
                    <a:pt x="765" y="652"/>
                  </a:lnTo>
                  <a:lnTo>
                    <a:pt x="765" y="650"/>
                  </a:lnTo>
                  <a:lnTo>
                    <a:pt x="765" y="649"/>
                  </a:lnTo>
                  <a:lnTo>
                    <a:pt x="765" y="646"/>
                  </a:lnTo>
                  <a:lnTo>
                    <a:pt x="765" y="644"/>
                  </a:lnTo>
                  <a:lnTo>
                    <a:pt x="766" y="643"/>
                  </a:lnTo>
                  <a:lnTo>
                    <a:pt x="766" y="640"/>
                  </a:lnTo>
                  <a:lnTo>
                    <a:pt x="766" y="639"/>
                  </a:lnTo>
                  <a:lnTo>
                    <a:pt x="766" y="636"/>
                  </a:lnTo>
                  <a:lnTo>
                    <a:pt x="768" y="635"/>
                  </a:lnTo>
                  <a:lnTo>
                    <a:pt x="768" y="632"/>
                  </a:lnTo>
                  <a:lnTo>
                    <a:pt x="768" y="630"/>
                  </a:lnTo>
                  <a:lnTo>
                    <a:pt x="768" y="627"/>
                  </a:lnTo>
                  <a:lnTo>
                    <a:pt x="769" y="625"/>
                  </a:lnTo>
                  <a:lnTo>
                    <a:pt x="769" y="623"/>
                  </a:lnTo>
                  <a:lnTo>
                    <a:pt x="769" y="620"/>
                  </a:lnTo>
                  <a:lnTo>
                    <a:pt x="769" y="618"/>
                  </a:lnTo>
                  <a:lnTo>
                    <a:pt x="769" y="616"/>
                  </a:lnTo>
                  <a:lnTo>
                    <a:pt x="771" y="613"/>
                  </a:lnTo>
                  <a:lnTo>
                    <a:pt x="771" y="611"/>
                  </a:lnTo>
                  <a:lnTo>
                    <a:pt x="771" y="609"/>
                  </a:lnTo>
                  <a:lnTo>
                    <a:pt x="771" y="606"/>
                  </a:lnTo>
                  <a:lnTo>
                    <a:pt x="772" y="605"/>
                  </a:lnTo>
                  <a:lnTo>
                    <a:pt x="772" y="602"/>
                  </a:lnTo>
                  <a:lnTo>
                    <a:pt x="772" y="599"/>
                  </a:lnTo>
                  <a:lnTo>
                    <a:pt x="772" y="598"/>
                  </a:lnTo>
                  <a:lnTo>
                    <a:pt x="772" y="595"/>
                  </a:lnTo>
                  <a:lnTo>
                    <a:pt x="773" y="594"/>
                  </a:lnTo>
                  <a:lnTo>
                    <a:pt x="773" y="591"/>
                  </a:lnTo>
                  <a:lnTo>
                    <a:pt x="773" y="589"/>
                  </a:lnTo>
                  <a:lnTo>
                    <a:pt x="773" y="586"/>
                  </a:lnTo>
                  <a:lnTo>
                    <a:pt x="775" y="585"/>
                  </a:lnTo>
                  <a:lnTo>
                    <a:pt x="775" y="584"/>
                  </a:lnTo>
                  <a:lnTo>
                    <a:pt x="775" y="581"/>
                  </a:lnTo>
                  <a:lnTo>
                    <a:pt x="775" y="579"/>
                  </a:lnTo>
                  <a:lnTo>
                    <a:pt x="776" y="578"/>
                  </a:lnTo>
                  <a:lnTo>
                    <a:pt x="776" y="577"/>
                  </a:lnTo>
                  <a:lnTo>
                    <a:pt x="776" y="574"/>
                  </a:lnTo>
                  <a:lnTo>
                    <a:pt x="776" y="572"/>
                  </a:lnTo>
                  <a:lnTo>
                    <a:pt x="776" y="571"/>
                  </a:lnTo>
                  <a:lnTo>
                    <a:pt x="778" y="569"/>
                  </a:lnTo>
                  <a:lnTo>
                    <a:pt x="778" y="568"/>
                  </a:lnTo>
                  <a:lnTo>
                    <a:pt x="778" y="567"/>
                  </a:lnTo>
                  <a:lnTo>
                    <a:pt x="778" y="567"/>
                  </a:lnTo>
                  <a:lnTo>
                    <a:pt x="779" y="565"/>
                  </a:lnTo>
                  <a:lnTo>
                    <a:pt x="779" y="564"/>
                  </a:lnTo>
                  <a:lnTo>
                    <a:pt x="779" y="564"/>
                  </a:lnTo>
                  <a:lnTo>
                    <a:pt x="779" y="562"/>
                  </a:lnTo>
                  <a:lnTo>
                    <a:pt x="779" y="561"/>
                  </a:lnTo>
                  <a:lnTo>
                    <a:pt x="780" y="561"/>
                  </a:lnTo>
                  <a:lnTo>
                    <a:pt x="780" y="561"/>
                  </a:lnTo>
                  <a:lnTo>
                    <a:pt x="780" y="560"/>
                  </a:lnTo>
                  <a:lnTo>
                    <a:pt x="780" y="560"/>
                  </a:lnTo>
                  <a:lnTo>
                    <a:pt x="782" y="560"/>
                  </a:lnTo>
                  <a:lnTo>
                    <a:pt x="782" y="558"/>
                  </a:lnTo>
                  <a:lnTo>
                    <a:pt x="782" y="558"/>
                  </a:lnTo>
                  <a:lnTo>
                    <a:pt x="782" y="558"/>
                  </a:lnTo>
                  <a:lnTo>
                    <a:pt x="783" y="558"/>
                  </a:lnTo>
                  <a:lnTo>
                    <a:pt x="783" y="560"/>
                  </a:lnTo>
                  <a:lnTo>
                    <a:pt x="783" y="560"/>
                  </a:lnTo>
                  <a:lnTo>
                    <a:pt x="783" y="560"/>
                  </a:lnTo>
                  <a:lnTo>
                    <a:pt x="783" y="560"/>
                  </a:lnTo>
                  <a:lnTo>
                    <a:pt x="785" y="561"/>
                  </a:lnTo>
                  <a:lnTo>
                    <a:pt x="785" y="561"/>
                  </a:lnTo>
                  <a:lnTo>
                    <a:pt x="785" y="562"/>
                  </a:lnTo>
                  <a:lnTo>
                    <a:pt x="785" y="562"/>
                  </a:lnTo>
                  <a:lnTo>
                    <a:pt x="786" y="564"/>
                  </a:lnTo>
                  <a:lnTo>
                    <a:pt x="786" y="565"/>
                  </a:lnTo>
                  <a:lnTo>
                    <a:pt x="786" y="567"/>
                  </a:lnTo>
                  <a:lnTo>
                    <a:pt x="786" y="568"/>
                  </a:lnTo>
                  <a:lnTo>
                    <a:pt x="786" y="569"/>
                  </a:lnTo>
                  <a:lnTo>
                    <a:pt x="788" y="571"/>
                  </a:lnTo>
                  <a:lnTo>
                    <a:pt x="788" y="572"/>
                  </a:lnTo>
                  <a:lnTo>
                    <a:pt x="788" y="574"/>
                  </a:lnTo>
                  <a:lnTo>
                    <a:pt x="788" y="575"/>
                  </a:lnTo>
                  <a:lnTo>
                    <a:pt x="789" y="578"/>
                  </a:lnTo>
                  <a:lnTo>
                    <a:pt x="789" y="579"/>
                  </a:lnTo>
                  <a:lnTo>
                    <a:pt x="789" y="582"/>
                  </a:lnTo>
                  <a:lnTo>
                    <a:pt x="789" y="584"/>
                  </a:lnTo>
                  <a:lnTo>
                    <a:pt x="790" y="586"/>
                  </a:lnTo>
                  <a:lnTo>
                    <a:pt x="790" y="589"/>
                  </a:lnTo>
                  <a:lnTo>
                    <a:pt x="790" y="591"/>
                  </a:lnTo>
                  <a:lnTo>
                    <a:pt x="790" y="594"/>
                  </a:lnTo>
                  <a:lnTo>
                    <a:pt x="790" y="596"/>
                  </a:lnTo>
                  <a:lnTo>
                    <a:pt x="792" y="599"/>
                  </a:lnTo>
                  <a:lnTo>
                    <a:pt x="792" y="602"/>
                  </a:lnTo>
                  <a:lnTo>
                    <a:pt x="792" y="606"/>
                  </a:lnTo>
                  <a:lnTo>
                    <a:pt x="792" y="609"/>
                  </a:lnTo>
                  <a:lnTo>
                    <a:pt x="793" y="612"/>
                  </a:lnTo>
                  <a:lnTo>
                    <a:pt x="793" y="616"/>
                  </a:lnTo>
                  <a:lnTo>
                    <a:pt x="793" y="619"/>
                  </a:lnTo>
                  <a:lnTo>
                    <a:pt x="793" y="623"/>
                  </a:lnTo>
                  <a:lnTo>
                    <a:pt x="793" y="626"/>
                  </a:lnTo>
                  <a:lnTo>
                    <a:pt x="795" y="630"/>
                  </a:lnTo>
                  <a:lnTo>
                    <a:pt x="795" y="635"/>
                  </a:lnTo>
                  <a:lnTo>
                    <a:pt x="795" y="637"/>
                  </a:lnTo>
                  <a:lnTo>
                    <a:pt x="795" y="642"/>
                  </a:lnTo>
                  <a:lnTo>
                    <a:pt x="796" y="646"/>
                  </a:lnTo>
                  <a:lnTo>
                    <a:pt x="796" y="650"/>
                  </a:lnTo>
                  <a:lnTo>
                    <a:pt x="796" y="654"/>
                  </a:lnTo>
                  <a:lnTo>
                    <a:pt x="796" y="659"/>
                  </a:lnTo>
                  <a:lnTo>
                    <a:pt x="796" y="664"/>
                  </a:lnTo>
                  <a:lnTo>
                    <a:pt x="797" y="669"/>
                  </a:lnTo>
                  <a:lnTo>
                    <a:pt x="797" y="673"/>
                  </a:lnTo>
                  <a:lnTo>
                    <a:pt x="797" y="677"/>
                  </a:lnTo>
                  <a:lnTo>
                    <a:pt x="797" y="683"/>
                  </a:lnTo>
                  <a:lnTo>
                    <a:pt x="799" y="687"/>
                  </a:lnTo>
                  <a:lnTo>
                    <a:pt x="799" y="693"/>
                  </a:lnTo>
                  <a:lnTo>
                    <a:pt x="799" y="697"/>
                  </a:lnTo>
                  <a:lnTo>
                    <a:pt x="799" y="703"/>
                  </a:lnTo>
                  <a:lnTo>
                    <a:pt x="800" y="707"/>
                  </a:lnTo>
                  <a:lnTo>
                    <a:pt x="800" y="712"/>
                  </a:lnTo>
                  <a:lnTo>
                    <a:pt x="800" y="717"/>
                  </a:lnTo>
                  <a:lnTo>
                    <a:pt x="800" y="722"/>
                  </a:lnTo>
                  <a:lnTo>
                    <a:pt x="800" y="727"/>
                  </a:lnTo>
                  <a:lnTo>
                    <a:pt x="802" y="732"/>
                  </a:lnTo>
                  <a:lnTo>
                    <a:pt x="802" y="736"/>
                  </a:lnTo>
                  <a:lnTo>
                    <a:pt x="802" y="741"/>
                  </a:lnTo>
                  <a:lnTo>
                    <a:pt x="802" y="744"/>
                  </a:lnTo>
                  <a:lnTo>
                    <a:pt x="803" y="745"/>
                  </a:lnTo>
                  <a:lnTo>
                    <a:pt x="803" y="744"/>
                  </a:lnTo>
                  <a:lnTo>
                    <a:pt x="803" y="741"/>
                  </a:lnTo>
                  <a:lnTo>
                    <a:pt x="803" y="738"/>
                  </a:lnTo>
                  <a:lnTo>
                    <a:pt x="803" y="732"/>
                  </a:lnTo>
                  <a:lnTo>
                    <a:pt x="804" y="728"/>
                  </a:lnTo>
                  <a:lnTo>
                    <a:pt x="804" y="722"/>
                  </a:lnTo>
                  <a:lnTo>
                    <a:pt x="804" y="717"/>
                  </a:lnTo>
                  <a:lnTo>
                    <a:pt x="804" y="711"/>
                  </a:lnTo>
                  <a:lnTo>
                    <a:pt x="806" y="704"/>
                  </a:lnTo>
                  <a:lnTo>
                    <a:pt x="806" y="698"/>
                  </a:lnTo>
                  <a:lnTo>
                    <a:pt x="806" y="693"/>
                  </a:lnTo>
                  <a:lnTo>
                    <a:pt x="806" y="686"/>
                  </a:lnTo>
                  <a:lnTo>
                    <a:pt x="807" y="680"/>
                  </a:lnTo>
                  <a:lnTo>
                    <a:pt x="807" y="673"/>
                  </a:lnTo>
                  <a:lnTo>
                    <a:pt x="807" y="667"/>
                  </a:lnTo>
                  <a:lnTo>
                    <a:pt x="807" y="660"/>
                  </a:lnTo>
                  <a:lnTo>
                    <a:pt x="807" y="654"/>
                  </a:lnTo>
                  <a:lnTo>
                    <a:pt x="809" y="647"/>
                  </a:lnTo>
                  <a:lnTo>
                    <a:pt x="809" y="642"/>
                  </a:lnTo>
                  <a:lnTo>
                    <a:pt x="809" y="635"/>
                  </a:lnTo>
                  <a:lnTo>
                    <a:pt x="809" y="627"/>
                  </a:lnTo>
                  <a:lnTo>
                    <a:pt x="810" y="622"/>
                  </a:lnTo>
                  <a:lnTo>
                    <a:pt x="810" y="615"/>
                  </a:lnTo>
                  <a:lnTo>
                    <a:pt x="810" y="608"/>
                  </a:lnTo>
                  <a:lnTo>
                    <a:pt x="810" y="602"/>
                  </a:lnTo>
                  <a:lnTo>
                    <a:pt x="810" y="595"/>
                  </a:lnTo>
                  <a:lnTo>
                    <a:pt x="812" y="588"/>
                  </a:lnTo>
                  <a:lnTo>
                    <a:pt x="812" y="582"/>
                  </a:lnTo>
                  <a:lnTo>
                    <a:pt x="812" y="575"/>
                  </a:lnTo>
                  <a:lnTo>
                    <a:pt x="812" y="568"/>
                  </a:lnTo>
                  <a:lnTo>
                    <a:pt x="813" y="562"/>
                  </a:lnTo>
                  <a:lnTo>
                    <a:pt x="813" y="555"/>
                  </a:lnTo>
                  <a:lnTo>
                    <a:pt x="813" y="548"/>
                  </a:lnTo>
                  <a:lnTo>
                    <a:pt x="813" y="543"/>
                  </a:lnTo>
                  <a:lnTo>
                    <a:pt x="814" y="535"/>
                  </a:lnTo>
                  <a:lnTo>
                    <a:pt x="814" y="530"/>
                  </a:lnTo>
                  <a:lnTo>
                    <a:pt x="814" y="523"/>
                  </a:lnTo>
                  <a:lnTo>
                    <a:pt x="814" y="516"/>
                  </a:lnTo>
                  <a:lnTo>
                    <a:pt x="814" y="510"/>
                  </a:lnTo>
                  <a:lnTo>
                    <a:pt x="816" y="503"/>
                  </a:lnTo>
                  <a:lnTo>
                    <a:pt x="816" y="497"/>
                  </a:lnTo>
                  <a:lnTo>
                    <a:pt x="816" y="492"/>
                  </a:lnTo>
                  <a:lnTo>
                    <a:pt x="816" y="485"/>
                  </a:lnTo>
                  <a:lnTo>
                    <a:pt x="817" y="479"/>
                  </a:lnTo>
                  <a:lnTo>
                    <a:pt x="817" y="472"/>
                  </a:lnTo>
                  <a:lnTo>
                    <a:pt x="817" y="466"/>
                  </a:lnTo>
                  <a:lnTo>
                    <a:pt x="817" y="460"/>
                  </a:lnTo>
                  <a:lnTo>
                    <a:pt x="817" y="455"/>
                  </a:lnTo>
                  <a:lnTo>
                    <a:pt x="819" y="449"/>
                  </a:lnTo>
                  <a:lnTo>
                    <a:pt x="819" y="442"/>
                  </a:lnTo>
                  <a:lnTo>
                    <a:pt x="819" y="436"/>
                  </a:lnTo>
                  <a:lnTo>
                    <a:pt x="819" y="431"/>
                  </a:lnTo>
                  <a:lnTo>
                    <a:pt x="820" y="425"/>
                  </a:lnTo>
                  <a:lnTo>
                    <a:pt x="820" y="419"/>
                  </a:lnTo>
                  <a:lnTo>
                    <a:pt x="820" y="414"/>
                  </a:lnTo>
                  <a:lnTo>
                    <a:pt x="820" y="409"/>
                  </a:lnTo>
                  <a:lnTo>
                    <a:pt x="821" y="404"/>
                  </a:lnTo>
                  <a:lnTo>
                    <a:pt x="821" y="398"/>
                  </a:lnTo>
                  <a:lnTo>
                    <a:pt x="821" y="392"/>
                  </a:lnTo>
                  <a:lnTo>
                    <a:pt x="821" y="388"/>
                  </a:lnTo>
                  <a:lnTo>
                    <a:pt x="821" y="383"/>
                  </a:lnTo>
                  <a:lnTo>
                    <a:pt x="823" y="378"/>
                  </a:lnTo>
                  <a:lnTo>
                    <a:pt x="823" y="373"/>
                  </a:lnTo>
                  <a:lnTo>
                    <a:pt x="823" y="368"/>
                  </a:lnTo>
                  <a:lnTo>
                    <a:pt x="823" y="364"/>
                  </a:lnTo>
                  <a:lnTo>
                    <a:pt x="824" y="359"/>
                  </a:lnTo>
                  <a:lnTo>
                    <a:pt x="824" y="354"/>
                  </a:lnTo>
                  <a:lnTo>
                    <a:pt x="824" y="350"/>
                  </a:lnTo>
                  <a:lnTo>
                    <a:pt x="824" y="346"/>
                  </a:lnTo>
                  <a:lnTo>
                    <a:pt x="826" y="342"/>
                  </a:lnTo>
                  <a:lnTo>
                    <a:pt x="826" y="337"/>
                  </a:lnTo>
                  <a:lnTo>
                    <a:pt x="826" y="334"/>
                  </a:lnTo>
                  <a:lnTo>
                    <a:pt x="826" y="330"/>
                  </a:lnTo>
                  <a:lnTo>
                    <a:pt x="826" y="326"/>
                  </a:lnTo>
                  <a:lnTo>
                    <a:pt x="827" y="323"/>
                  </a:lnTo>
                  <a:lnTo>
                    <a:pt x="827" y="319"/>
                  </a:lnTo>
                  <a:lnTo>
                    <a:pt x="827" y="316"/>
                  </a:lnTo>
                  <a:lnTo>
                    <a:pt x="827" y="312"/>
                  </a:lnTo>
                  <a:lnTo>
                    <a:pt x="829" y="309"/>
                  </a:lnTo>
                  <a:lnTo>
                    <a:pt x="829" y="306"/>
                  </a:lnTo>
                  <a:lnTo>
                    <a:pt x="829" y="303"/>
                  </a:lnTo>
                  <a:lnTo>
                    <a:pt x="829" y="300"/>
                  </a:lnTo>
                  <a:lnTo>
                    <a:pt x="830" y="298"/>
                  </a:lnTo>
                  <a:lnTo>
                    <a:pt x="830" y="295"/>
                  </a:lnTo>
                  <a:lnTo>
                    <a:pt x="830" y="292"/>
                  </a:lnTo>
                  <a:lnTo>
                    <a:pt x="830" y="291"/>
                  </a:lnTo>
                  <a:lnTo>
                    <a:pt x="830" y="288"/>
                  </a:lnTo>
                  <a:lnTo>
                    <a:pt x="831" y="286"/>
                  </a:lnTo>
                  <a:lnTo>
                    <a:pt x="831" y="283"/>
                  </a:lnTo>
                  <a:lnTo>
                    <a:pt x="831" y="282"/>
                  </a:lnTo>
                  <a:lnTo>
                    <a:pt x="831" y="281"/>
                  </a:lnTo>
                  <a:lnTo>
                    <a:pt x="833" y="279"/>
                  </a:lnTo>
                  <a:lnTo>
                    <a:pt x="833" y="278"/>
                  </a:lnTo>
                  <a:lnTo>
                    <a:pt x="833" y="276"/>
                  </a:lnTo>
                  <a:lnTo>
                    <a:pt x="833" y="275"/>
                  </a:lnTo>
                  <a:lnTo>
                    <a:pt x="833" y="274"/>
                  </a:lnTo>
                  <a:lnTo>
                    <a:pt x="834" y="274"/>
                  </a:lnTo>
                  <a:lnTo>
                    <a:pt x="834" y="272"/>
                  </a:lnTo>
                  <a:lnTo>
                    <a:pt x="834" y="272"/>
                  </a:lnTo>
                  <a:lnTo>
                    <a:pt x="834" y="271"/>
                  </a:lnTo>
                  <a:lnTo>
                    <a:pt x="836" y="271"/>
                  </a:lnTo>
                  <a:lnTo>
                    <a:pt x="836" y="271"/>
                  </a:lnTo>
                  <a:lnTo>
                    <a:pt x="836" y="271"/>
                  </a:lnTo>
                  <a:lnTo>
                    <a:pt x="836" y="271"/>
                  </a:lnTo>
                  <a:lnTo>
                    <a:pt x="837" y="271"/>
                  </a:lnTo>
                  <a:lnTo>
                    <a:pt x="837" y="271"/>
                  </a:lnTo>
                  <a:lnTo>
                    <a:pt x="837" y="271"/>
                  </a:lnTo>
                  <a:lnTo>
                    <a:pt x="837" y="272"/>
                  </a:lnTo>
                  <a:lnTo>
                    <a:pt x="837" y="272"/>
                  </a:lnTo>
                  <a:lnTo>
                    <a:pt x="838" y="274"/>
                  </a:lnTo>
                  <a:lnTo>
                    <a:pt x="838" y="274"/>
                  </a:lnTo>
                  <a:lnTo>
                    <a:pt x="838" y="275"/>
                  </a:lnTo>
                  <a:lnTo>
                    <a:pt x="838" y="276"/>
                  </a:lnTo>
                  <a:lnTo>
                    <a:pt x="840" y="276"/>
                  </a:lnTo>
                  <a:lnTo>
                    <a:pt x="840" y="278"/>
                  </a:lnTo>
                  <a:lnTo>
                    <a:pt x="840" y="281"/>
                  </a:lnTo>
                  <a:lnTo>
                    <a:pt x="840" y="282"/>
                  </a:lnTo>
                  <a:lnTo>
                    <a:pt x="840" y="283"/>
                  </a:lnTo>
                  <a:lnTo>
                    <a:pt x="841" y="285"/>
                  </a:lnTo>
                  <a:lnTo>
                    <a:pt x="841" y="288"/>
                  </a:lnTo>
                  <a:lnTo>
                    <a:pt x="841" y="289"/>
                  </a:lnTo>
                  <a:lnTo>
                    <a:pt x="841" y="291"/>
                  </a:lnTo>
                  <a:lnTo>
                    <a:pt x="843" y="293"/>
                  </a:lnTo>
                  <a:lnTo>
                    <a:pt x="843" y="296"/>
                  </a:lnTo>
                  <a:lnTo>
                    <a:pt x="843" y="298"/>
                  </a:lnTo>
                  <a:lnTo>
                    <a:pt x="843" y="300"/>
                  </a:lnTo>
                  <a:lnTo>
                    <a:pt x="843" y="303"/>
                  </a:lnTo>
                  <a:lnTo>
                    <a:pt x="844" y="306"/>
                  </a:lnTo>
                  <a:lnTo>
                    <a:pt x="844" y="309"/>
                  </a:lnTo>
                  <a:lnTo>
                    <a:pt x="844" y="312"/>
                  </a:lnTo>
                  <a:lnTo>
                    <a:pt x="844" y="315"/>
                  </a:lnTo>
                  <a:lnTo>
                    <a:pt x="846" y="317"/>
                  </a:lnTo>
                  <a:lnTo>
                    <a:pt x="846" y="322"/>
                  </a:lnTo>
                  <a:lnTo>
                    <a:pt x="846" y="325"/>
                  </a:lnTo>
                  <a:lnTo>
                    <a:pt x="846" y="327"/>
                  </a:lnTo>
                  <a:lnTo>
                    <a:pt x="847" y="332"/>
                  </a:lnTo>
                  <a:lnTo>
                    <a:pt x="847" y="334"/>
                  </a:lnTo>
                  <a:lnTo>
                    <a:pt x="847" y="337"/>
                  </a:lnTo>
                  <a:lnTo>
                    <a:pt x="847" y="342"/>
                  </a:lnTo>
                  <a:lnTo>
                    <a:pt x="847" y="344"/>
                  </a:lnTo>
                  <a:lnTo>
                    <a:pt x="848" y="349"/>
                  </a:lnTo>
                  <a:lnTo>
                    <a:pt x="848" y="353"/>
                  </a:lnTo>
                  <a:lnTo>
                    <a:pt x="848" y="356"/>
                  </a:lnTo>
                  <a:lnTo>
                    <a:pt x="848" y="360"/>
                  </a:lnTo>
                  <a:lnTo>
                    <a:pt x="850" y="363"/>
                  </a:lnTo>
                  <a:lnTo>
                    <a:pt x="850" y="367"/>
                  </a:lnTo>
                  <a:lnTo>
                    <a:pt x="850" y="371"/>
                  </a:lnTo>
                  <a:lnTo>
                    <a:pt x="850" y="374"/>
                  </a:lnTo>
                  <a:lnTo>
                    <a:pt x="850" y="378"/>
                  </a:lnTo>
                  <a:lnTo>
                    <a:pt x="851" y="381"/>
                  </a:lnTo>
                  <a:lnTo>
                    <a:pt x="851" y="385"/>
                  </a:lnTo>
                  <a:lnTo>
                    <a:pt x="851" y="390"/>
                  </a:lnTo>
                  <a:lnTo>
                    <a:pt x="851" y="392"/>
                  </a:lnTo>
                  <a:lnTo>
                    <a:pt x="853" y="397"/>
                  </a:lnTo>
                  <a:lnTo>
                    <a:pt x="853" y="400"/>
                  </a:lnTo>
                  <a:lnTo>
                    <a:pt x="853" y="402"/>
                  </a:lnTo>
                  <a:lnTo>
                    <a:pt x="853" y="407"/>
                  </a:lnTo>
                  <a:lnTo>
                    <a:pt x="854" y="409"/>
                  </a:lnTo>
                  <a:lnTo>
                    <a:pt x="854" y="412"/>
                  </a:lnTo>
                  <a:lnTo>
                    <a:pt x="854" y="417"/>
                  </a:lnTo>
                  <a:lnTo>
                    <a:pt x="854" y="419"/>
                  </a:lnTo>
                  <a:lnTo>
                    <a:pt x="854" y="422"/>
                  </a:lnTo>
                  <a:lnTo>
                    <a:pt x="855" y="425"/>
                  </a:lnTo>
                  <a:lnTo>
                    <a:pt x="855" y="426"/>
                  </a:lnTo>
                  <a:lnTo>
                    <a:pt x="855" y="429"/>
                  </a:lnTo>
                  <a:lnTo>
                    <a:pt x="855" y="432"/>
                  </a:lnTo>
                  <a:lnTo>
                    <a:pt x="857" y="434"/>
                  </a:lnTo>
                  <a:lnTo>
                    <a:pt x="857" y="436"/>
                  </a:lnTo>
                  <a:lnTo>
                    <a:pt x="857" y="438"/>
                  </a:lnTo>
                  <a:lnTo>
                    <a:pt x="857" y="439"/>
                  </a:lnTo>
                  <a:lnTo>
                    <a:pt x="857" y="441"/>
                  </a:lnTo>
                  <a:lnTo>
                    <a:pt x="858" y="442"/>
                  </a:lnTo>
                  <a:lnTo>
                    <a:pt x="858" y="443"/>
                  </a:lnTo>
                  <a:lnTo>
                    <a:pt x="858" y="445"/>
                  </a:lnTo>
                  <a:lnTo>
                    <a:pt x="858" y="445"/>
                  </a:lnTo>
                  <a:lnTo>
                    <a:pt x="860" y="445"/>
                  </a:lnTo>
                  <a:lnTo>
                    <a:pt x="860" y="446"/>
                  </a:lnTo>
                  <a:lnTo>
                    <a:pt x="860" y="446"/>
                  </a:lnTo>
                  <a:lnTo>
                    <a:pt x="860" y="445"/>
                  </a:lnTo>
                  <a:lnTo>
                    <a:pt x="861" y="445"/>
                  </a:lnTo>
                  <a:lnTo>
                    <a:pt x="861" y="445"/>
                  </a:lnTo>
                  <a:lnTo>
                    <a:pt x="861" y="443"/>
                  </a:lnTo>
                  <a:lnTo>
                    <a:pt x="861" y="442"/>
                  </a:lnTo>
                  <a:lnTo>
                    <a:pt x="861" y="441"/>
                  </a:lnTo>
                  <a:lnTo>
                    <a:pt x="863" y="439"/>
                  </a:lnTo>
                  <a:lnTo>
                    <a:pt x="863" y="438"/>
                  </a:lnTo>
                  <a:lnTo>
                    <a:pt x="863" y="435"/>
                  </a:lnTo>
                  <a:lnTo>
                    <a:pt x="863" y="434"/>
                  </a:lnTo>
                  <a:lnTo>
                    <a:pt x="864" y="431"/>
                  </a:lnTo>
                  <a:lnTo>
                    <a:pt x="864" y="428"/>
                  </a:lnTo>
                  <a:lnTo>
                    <a:pt x="864" y="425"/>
                  </a:lnTo>
                  <a:lnTo>
                    <a:pt x="864" y="422"/>
                  </a:lnTo>
                  <a:lnTo>
                    <a:pt x="864" y="419"/>
                  </a:lnTo>
                  <a:lnTo>
                    <a:pt x="865" y="415"/>
                  </a:lnTo>
                  <a:lnTo>
                    <a:pt x="865" y="412"/>
                  </a:lnTo>
                  <a:lnTo>
                    <a:pt x="865" y="408"/>
                  </a:lnTo>
                  <a:lnTo>
                    <a:pt x="865" y="405"/>
                  </a:lnTo>
                  <a:lnTo>
                    <a:pt x="867" y="401"/>
                  </a:lnTo>
                  <a:lnTo>
                    <a:pt x="867" y="397"/>
                  </a:lnTo>
                  <a:lnTo>
                    <a:pt x="867" y="392"/>
                  </a:lnTo>
                  <a:lnTo>
                    <a:pt x="867" y="388"/>
                  </a:lnTo>
                  <a:lnTo>
                    <a:pt x="868" y="384"/>
                  </a:lnTo>
                  <a:lnTo>
                    <a:pt x="868" y="380"/>
                  </a:lnTo>
                  <a:lnTo>
                    <a:pt x="868" y="374"/>
                  </a:lnTo>
                  <a:lnTo>
                    <a:pt x="868" y="370"/>
                  </a:lnTo>
                  <a:lnTo>
                    <a:pt x="868" y="366"/>
                  </a:lnTo>
                  <a:lnTo>
                    <a:pt x="870" y="360"/>
                  </a:lnTo>
                  <a:lnTo>
                    <a:pt x="870" y="356"/>
                  </a:lnTo>
                  <a:lnTo>
                    <a:pt x="870" y="351"/>
                  </a:lnTo>
                  <a:lnTo>
                    <a:pt x="870" y="346"/>
                  </a:lnTo>
                  <a:lnTo>
                    <a:pt x="871" y="340"/>
                  </a:lnTo>
                  <a:lnTo>
                    <a:pt x="871" y="336"/>
                  </a:lnTo>
                  <a:lnTo>
                    <a:pt x="871" y="330"/>
                  </a:lnTo>
                  <a:lnTo>
                    <a:pt x="871" y="326"/>
                  </a:lnTo>
                  <a:lnTo>
                    <a:pt x="871" y="320"/>
                  </a:lnTo>
                  <a:lnTo>
                    <a:pt x="872" y="316"/>
                  </a:lnTo>
                  <a:lnTo>
                    <a:pt x="872" y="310"/>
                  </a:lnTo>
                  <a:lnTo>
                    <a:pt x="872" y="306"/>
                  </a:lnTo>
                  <a:lnTo>
                    <a:pt x="872" y="300"/>
                  </a:lnTo>
                  <a:lnTo>
                    <a:pt x="874" y="296"/>
                  </a:lnTo>
                  <a:lnTo>
                    <a:pt x="874" y="291"/>
                  </a:lnTo>
                  <a:lnTo>
                    <a:pt x="874" y="286"/>
                  </a:lnTo>
                  <a:lnTo>
                    <a:pt x="874" y="281"/>
                  </a:lnTo>
                  <a:lnTo>
                    <a:pt x="874" y="276"/>
                  </a:lnTo>
                  <a:lnTo>
                    <a:pt x="875" y="271"/>
                  </a:lnTo>
                  <a:lnTo>
                    <a:pt x="875" y="266"/>
                  </a:lnTo>
                  <a:lnTo>
                    <a:pt x="875" y="262"/>
                  </a:lnTo>
                  <a:lnTo>
                    <a:pt x="875" y="257"/>
                  </a:lnTo>
                  <a:lnTo>
                    <a:pt x="877" y="252"/>
                  </a:lnTo>
                  <a:lnTo>
                    <a:pt x="877" y="248"/>
                  </a:lnTo>
                  <a:lnTo>
                    <a:pt x="877" y="244"/>
                  </a:lnTo>
                  <a:lnTo>
                    <a:pt x="877" y="240"/>
                  </a:lnTo>
                  <a:lnTo>
                    <a:pt x="878" y="235"/>
                  </a:lnTo>
                  <a:lnTo>
                    <a:pt x="878" y="231"/>
                  </a:lnTo>
                  <a:lnTo>
                    <a:pt x="878" y="227"/>
                  </a:lnTo>
                  <a:lnTo>
                    <a:pt x="878" y="223"/>
                  </a:lnTo>
                  <a:lnTo>
                    <a:pt x="878" y="218"/>
                  </a:lnTo>
                  <a:lnTo>
                    <a:pt x="880" y="216"/>
                  </a:lnTo>
                  <a:lnTo>
                    <a:pt x="880" y="211"/>
                  </a:lnTo>
                  <a:lnTo>
                    <a:pt x="880" y="208"/>
                  </a:lnTo>
                  <a:lnTo>
                    <a:pt x="880" y="204"/>
                  </a:lnTo>
                  <a:lnTo>
                    <a:pt x="881" y="201"/>
                  </a:lnTo>
                  <a:lnTo>
                    <a:pt x="881" y="197"/>
                  </a:lnTo>
                  <a:lnTo>
                    <a:pt x="881" y="194"/>
                  </a:lnTo>
                  <a:lnTo>
                    <a:pt x="881" y="191"/>
                  </a:lnTo>
                  <a:lnTo>
                    <a:pt x="881" y="189"/>
                  </a:lnTo>
                  <a:lnTo>
                    <a:pt x="882" y="186"/>
                  </a:lnTo>
                  <a:lnTo>
                    <a:pt x="882" y="183"/>
                  </a:lnTo>
                  <a:lnTo>
                    <a:pt x="882" y="180"/>
                  </a:lnTo>
                  <a:lnTo>
                    <a:pt x="882" y="177"/>
                  </a:lnTo>
                  <a:lnTo>
                    <a:pt x="884" y="176"/>
                  </a:lnTo>
                  <a:lnTo>
                    <a:pt x="884" y="173"/>
                  </a:lnTo>
                  <a:lnTo>
                    <a:pt x="884" y="172"/>
                  </a:lnTo>
                  <a:lnTo>
                    <a:pt x="884" y="169"/>
                  </a:lnTo>
                  <a:lnTo>
                    <a:pt x="885" y="167"/>
                  </a:lnTo>
                  <a:lnTo>
                    <a:pt x="885" y="166"/>
                  </a:lnTo>
                  <a:lnTo>
                    <a:pt x="885" y="165"/>
                  </a:lnTo>
                  <a:lnTo>
                    <a:pt x="885" y="163"/>
                  </a:lnTo>
                  <a:lnTo>
                    <a:pt x="885" y="162"/>
                  </a:lnTo>
                  <a:lnTo>
                    <a:pt x="887" y="160"/>
                  </a:lnTo>
                  <a:lnTo>
                    <a:pt x="887" y="159"/>
                  </a:lnTo>
                  <a:lnTo>
                    <a:pt x="887" y="159"/>
                  </a:lnTo>
                  <a:lnTo>
                    <a:pt x="887" y="157"/>
                  </a:lnTo>
                  <a:lnTo>
                    <a:pt x="888" y="157"/>
                  </a:lnTo>
                  <a:lnTo>
                    <a:pt x="888" y="156"/>
                  </a:lnTo>
                  <a:lnTo>
                    <a:pt x="888" y="156"/>
                  </a:lnTo>
                  <a:lnTo>
                    <a:pt x="888" y="156"/>
                  </a:lnTo>
                  <a:lnTo>
                    <a:pt x="888" y="156"/>
                  </a:lnTo>
                  <a:lnTo>
                    <a:pt x="889" y="156"/>
                  </a:lnTo>
                  <a:lnTo>
                    <a:pt x="889" y="156"/>
                  </a:lnTo>
                  <a:lnTo>
                    <a:pt x="889" y="157"/>
                  </a:lnTo>
                  <a:lnTo>
                    <a:pt x="889" y="157"/>
                  </a:lnTo>
                  <a:lnTo>
                    <a:pt x="891" y="157"/>
                  </a:lnTo>
                  <a:lnTo>
                    <a:pt x="891" y="159"/>
                  </a:lnTo>
                  <a:lnTo>
                    <a:pt x="891" y="160"/>
                  </a:lnTo>
                  <a:lnTo>
                    <a:pt x="891" y="160"/>
                  </a:lnTo>
                  <a:lnTo>
                    <a:pt x="892" y="162"/>
                  </a:lnTo>
                  <a:lnTo>
                    <a:pt x="892" y="163"/>
                  </a:lnTo>
                  <a:lnTo>
                    <a:pt x="892" y="165"/>
                  </a:lnTo>
                  <a:lnTo>
                    <a:pt x="892" y="166"/>
                  </a:lnTo>
                  <a:lnTo>
                    <a:pt x="892" y="169"/>
                  </a:lnTo>
                  <a:lnTo>
                    <a:pt x="894" y="170"/>
                  </a:lnTo>
                  <a:lnTo>
                    <a:pt x="894" y="173"/>
                  </a:lnTo>
                  <a:lnTo>
                    <a:pt x="894" y="174"/>
                  </a:lnTo>
                  <a:lnTo>
                    <a:pt x="894" y="177"/>
                  </a:lnTo>
                  <a:lnTo>
                    <a:pt x="895" y="179"/>
                  </a:lnTo>
                  <a:lnTo>
                    <a:pt x="895" y="182"/>
                  </a:lnTo>
                  <a:lnTo>
                    <a:pt x="895" y="184"/>
                  </a:lnTo>
                  <a:lnTo>
                    <a:pt x="895" y="187"/>
                  </a:lnTo>
                  <a:lnTo>
                    <a:pt x="895" y="190"/>
                  </a:lnTo>
                  <a:lnTo>
                    <a:pt x="897" y="193"/>
                  </a:lnTo>
                  <a:lnTo>
                    <a:pt x="897" y="197"/>
                  </a:lnTo>
                  <a:lnTo>
                    <a:pt x="897" y="200"/>
                  </a:lnTo>
                  <a:lnTo>
                    <a:pt x="897" y="204"/>
                  </a:lnTo>
                  <a:lnTo>
                    <a:pt x="898" y="207"/>
                  </a:lnTo>
                  <a:lnTo>
                    <a:pt x="898" y="211"/>
                  </a:lnTo>
                  <a:lnTo>
                    <a:pt x="898" y="214"/>
                  </a:lnTo>
                  <a:lnTo>
                    <a:pt x="898" y="218"/>
                  </a:lnTo>
                  <a:lnTo>
                    <a:pt x="899" y="223"/>
                  </a:lnTo>
                  <a:lnTo>
                    <a:pt x="899" y="227"/>
                  </a:lnTo>
                  <a:lnTo>
                    <a:pt x="899" y="231"/>
                  </a:lnTo>
                  <a:lnTo>
                    <a:pt x="899" y="235"/>
                  </a:lnTo>
                  <a:lnTo>
                    <a:pt x="899" y="240"/>
                  </a:lnTo>
                  <a:lnTo>
                    <a:pt x="901" y="244"/>
                  </a:lnTo>
                  <a:lnTo>
                    <a:pt x="901" y="250"/>
                  </a:lnTo>
                  <a:lnTo>
                    <a:pt x="901" y="254"/>
                  </a:lnTo>
                  <a:lnTo>
                    <a:pt x="901" y="259"/>
                  </a:lnTo>
                  <a:lnTo>
                    <a:pt x="902" y="264"/>
                  </a:lnTo>
                  <a:lnTo>
                    <a:pt x="902" y="269"/>
                  </a:lnTo>
                  <a:lnTo>
                    <a:pt x="902" y="274"/>
                  </a:lnTo>
                  <a:lnTo>
                    <a:pt x="902" y="279"/>
                  </a:lnTo>
                  <a:lnTo>
                    <a:pt x="902" y="285"/>
                  </a:lnTo>
                  <a:lnTo>
                    <a:pt x="904" y="291"/>
                  </a:lnTo>
                  <a:lnTo>
                    <a:pt x="904" y="295"/>
                  </a:lnTo>
                  <a:lnTo>
                    <a:pt x="904" y="300"/>
                  </a:lnTo>
                  <a:lnTo>
                    <a:pt x="904" y="306"/>
                  </a:lnTo>
                  <a:lnTo>
                    <a:pt x="905" y="312"/>
                  </a:lnTo>
                  <a:lnTo>
                    <a:pt x="905" y="317"/>
                  </a:lnTo>
                  <a:lnTo>
                    <a:pt x="905" y="325"/>
                  </a:lnTo>
                  <a:lnTo>
                    <a:pt x="905" y="330"/>
                  </a:lnTo>
                  <a:lnTo>
                    <a:pt x="905" y="336"/>
                  </a:lnTo>
                  <a:lnTo>
                    <a:pt x="906" y="342"/>
                  </a:lnTo>
                  <a:lnTo>
                    <a:pt x="906" y="347"/>
                  </a:lnTo>
                  <a:lnTo>
                    <a:pt x="906" y="354"/>
                  </a:lnTo>
                  <a:lnTo>
                    <a:pt x="906" y="360"/>
                  </a:lnTo>
                  <a:lnTo>
                    <a:pt x="908" y="367"/>
                  </a:lnTo>
                  <a:lnTo>
                    <a:pt x="908" y="373"/>
                  </a:lnTo>
                  <a:lnTo>
                    <a:pt x="908" y="380"/>
                  </a:lnTo>
                  <a:lnTo>
                    <a:pt x="908" y="385"/>
                  </a:lnTo>
                  <a:lnTo>
                    <a:pt x="909" y="392"/>
                  </a:lnTo>
                  <a:lnTo>
                    <a:pt x="909" y="398"/>
                  </a:lnTo>
                  <a:lnTo>
                    <a:pt x="909" y="405"/>
                  </a:lnTo>
                  <a:lnTo>
                    <a:pt x="909" y="411"/>
                  </a:lnTo>
                  <a:lnTo>
                    <a:pt x="909" y="418"/>
                  </a:lnTo>
                  <a:lnTo>
                    <a:pt x="911" y="425"/>
                  </a:lnTo>
                  <a:lnTo>
                    <a:pt x="911" y="431"/>
                  </a:lnTo>
                  <a:lnTo>
                    <a:pt x="911" y="438"/>
                  </a:lnTo>
                  <a:lnTo>
                    <a:pt x="911" y="443"/>
                  </a:lnTo>
                  <a:lnTo>
                    <a:pt x="912" y="451"/>
                  </a:lnTo>
                  <a:lnTo>
                    <a:pt x="912" y="458"/>
                  </a:lnTo>
                  <a:lnTo>
                    <a:pt x="912" y="463"/>
                  </a:lnTo>
                  <a:lnTo>
                    <a:pt x="912" y="470"/>
                  </a:lnTo>
                  <a:lnTo>
                    <a:pt x="912" y="477"/>
                  </a:lnTo>
                  <a:lnTo>
                    <a:pt x="914" y="483"/>
                  </a:lnTo>
                  <a:lnTo>
                    <a:pt x="914" y="490"/>
                  </a:lnTo>
                  <a:lnTo>
                    <a:pt x="914" y="497"/>
                  </a:lnTo>
                  <a:lnTo>
                    <a:pt x="914" y="503"/>
                  </a:lnTo>
                  <a:lnTo>
                    <a:pt x="915" y="510"/>
                  </a:lnTo>
                  <a:lnTo>
                    <a:pt x="915" y="517"/>
                  </a:lnTo>
                  <a:lnTo>
                    <a:pt x="915" y="523"/>
                  </a:lnTo>
                  <a:lnTo>
                    <a:pt x="915" y="530"/>
                  </a:lnTo>
                  <a:lnTo>
                    <a:pt x="916" y="535"/>
                  </a:lnTo>
                  <a:lnTo>
                    <a:pt x="916" y="543"/>
                  </a:lnTo>
                  <a:lnTo>
                    <a:pt x="916" y="548"/>
                  </a:lnTo>
                  <a:lnTo>
                    <a:pt x="916" y="555"/>
                  </a:lnTo>
                  <a:lnTo>
                    <a:pt x="916" y="561"/>
                  </a:lnTo>
                  <a:lnTo>
                    <a:pt x="918" y="568"/>
                  </a:lnTo>
                  <a:lnTo>
                    <a:pt x="918" y="574"/>
                  </a:lnTo>
                  <a:lnTo>
                    <a:pt x="918" y="579"/>
                  </a:lnTo>
                  <a:lnTo>
                    <a:pt x="918" y="586"/>
                  </a:lnTo>
                  <a:lnTo>
                    <a:pt x="919" y="592"/>
                  </a:lnTo>
                  <a:lnTo>
                    <a:pt x="919" y="598"/>
                  </a:lnTo>
                  <a:lnTo>
                    <a:pt x="919" y="603"/>
                  </a:lnTo>
                  <a:lnTo>
                    <a:pt x="919" y="609"/>
                  </a:lnTo>
                  <a:lnTo>
                    <a:pt x="919" y="615"/>
                  </a:lnTo>
                  <a:lnTo>
                    <a:pt x="921" y="620"/>
                  </a:lnTo>
                  <a:lnTo>
                    <a:pt x="921" y="626"/>
                  </a:lnTo>
                  <a:lnTo>
                    <a:pt x="921" y="632"/>
                  </a:lnTo>
                  <a:lnTo>
                    <a:pt x="921" y="637"/>
                  </a:lnTo>
                  <a:lnTo>
                    <a:pt x="922" y="643"/>
                  </a:lnTo>
                  <a:lnTo>
                    <a:pt x="922" y="649"/>
                  </a:lnTo>
                  <a:lnTo>
                    <a:pt x="922" y="653"/>
                  </a:lnTo>
                  <a:lnTo>
                    <a:pt x="922" y="659"/>
                  </a:lnTo>
                  <a:lnTo>
                    <a:pt x="923" y="663"/>
                  </a:lnTo>
                  <a:lnTo>
                    <a:pt x="923" y="669"/>
                  </a:lnTo>
                  <a:lnTo>
                    <a:pt x="923" y="673"/>
                  </a:lnTo>
                  <a:lnTo>
                    <a:pt x="923" y="678"/>
                  </a:lnTo>
                  <a:lnTo>
                    <a:pt x="923" y="683"/>
                  </a:lnTo>
                  <a:lnTo>
                    <a:pt x="925" y="687"/>
                  </a:lnTo>
                  <a:lnTo>
                    <a:pt x="925" y="691"/>
                  </a:lnTo>
                  <a:lnTo>
                    <a:pt x="925" y="695"/>
                  </a:lnTo>
                  <a:lnTo>
                    <a:pt x="925" y="700"/>
                  </a:lnTo>
                  <a:lnTo>
                    <a:pt x="926" y="704"/>
                  </a:lnTo>
                  <a:lnTo>
                    <a:pt x="926" y="707"/>
                  </a:lnTo>
                  <a:lnTo>
                    <a:pt x="926" y="711"/>
                  </a:lnTo>
                  <a:lnTo>
                    <a:pt x="926" y="714"/>
                  </a:lnTo>
                  <a:lnTo>
                    <a:pt x="926" y="718"/>
                  </a:lnTo>
                  <a:lnTo>
                    <a:pt x="928" y="721"/>
                  </a:lnTo>
                  <a:lnTo>
                    <a:pt x="928" y="724"/>
                  </a:lnTo>
                  <a:lnTo>
                    <a:pt x="928" y="727"/>
                  </a:lnTo>
                  <a:lnTo>
                    <a:pt x="928" y="729"/>
                  </a:lnTo>
                  <a:lnTo>
                    <a:pt x="929" y="732"/>
                  </a:lnTo>
                  <a:lnTo>
                    <a:pt x="929" y="734"/>
                  </a:lnTo>
                  <a:lnTo>
                    <a:pt x="929" y="736"/>
                  </a:lnTo>
                  <a:lnTo>
                    <a:pt x="929" y="738"/>
                  </a:lnTo>
                  <a:lnTo>
                    <a:pt x="931" y="739"/>
                  </a:lnTo>
                  <a:lnTo>
                    <a:pt x="931" y="741"/>
                  </a:lnTo>
                  <a:lnTo>
                    <a:pt x="931" y="742"/>
                  </a:lnTo>
                  <a:lnTo>
                    <a:pt x="931" y="742"/>
                  </a:lnTo>
                  <a:lnTo>
                    <a:pt x="931" y="742"/>
                  </a:lnTo>
                  <a:lnTo>
                    <a:pt x="932" y="744"/>
                  </a:lnTo>
                  <a:lnTo>
                    <a:pt x="932" y="744"/>
                  </a:lnTo>
                  <a:lnTo>
                    <a:pt x="932" y="744"/>
                  </a:lnTo>
                  <a:lnTo>
                    <a:pt x="932" y="742"/>
                  </a:lnTo>
                  <a:lnTo>
                    <a:pt x="933" y="742"/>
                  </a:lnTo>
                  <a:lnTo>
                    <a:pt x="933" y="742"/>
                  </a:lnTo>
                  <a:lnTo>
                    <a:pt x="933" y="742"/>
                  </a:lnTo>
                  <a:lnTo>
                    <a:pt x="933" y="742"/>
                  </a:lnTo>
                  <a:lnTo>
                    <a:pt x="933" y="741"/>
                  </a:lnTo>
                  <a:lnTo>
                    <a:pt x="935" y="741"/>
                  </a:lnTo>
                  <a:lnTo>
                    <a:pt x="935" y="741"/>
                  </a:lnTo>
                  <a:lnTo>
                    <a:pt x="935" y="741"/>
                  </a:lnTo>
                  <a:lnTo>
                    <a:pt x="935" y="741"/>
                  </a:lnTo>
                  <a:lnTo>
                    <a:pt x="936" y="741"/>
                  </a:lnTo>
                  <a:lnTo>
                    <a:pt x="936" y="741"/>
                  </a:lnTo>
                  <a:lnTo>
                    <a:pt x="936" y="742"/>
                  </a:lnTo>
                  <a:lnTo>
                    <a:pt x="936" y="742"/>
                  </a:lnTo>
                  <a:lnTo>
                    <a:pt x="936" y="742"/>
                  </a:lnTo>
                  <a:lnTo>
                    <a:pt x="938" y="742"/>
                  </a:lnTo>
                  <a:lnTo>
                    <a:pt x="938" y="744"/>
                  </a:lnTo>
                  <a:lnTo>
                    <a:pt x="938" y="744"/>
                  </a:lnTo>
                  <a:lnTo>
                    <a:pt x="938" y="744"/>
                  </a:lnTo>
                  <a:lnTo>
                    <a:pt x="939" y="745"/>
                  </a:lnTo>
                  <a:lnTo>
                    <a:pt x="939" y="745"/>
                  </a:lnTo>
                  <a:lnTo>
                    <a:pt x="939" y="745"/>
                  </a:lnTo>
                  <a:lnTo>
                    <a:pt x="939" y="745"/>
                  </a:lnTo>
                  <a:lnTo>
                    <a:pt x="940" y="745"/>
                  </a:lnTo>
                  <a:lnTo>
                    <a:pt x="940" y="745"/>
                  </a:lnTo>
                  <a:lnTo>
                    <a:pt x="940" y="744"/>
                  </a:lnTo>
                  <a:lnTo>
                    <a:pt x="940" y="742"/>
                  </a:lnTo>
                  <a:lnTo>
                    <a:pt x="940" y="742"/>
                  </a:lnTo>
                  <a:lnTo>
                    <a:pt x="942" y="739"/>
                  </a:lnTo>
                  <a:lnTo>
                    <a:pt x="942" y="738"/>
                  </a:lnTo>
                  <a:lnTo>
                    <a:pt x="942" y="735"/>
                  </a:lnTo>
                  <a:lnTo>
                    <a:pt x="942" y="734"/>
                  </a:lnTo>
                  <a:lnTo>
                    <a:pt x="943" y="731"/>
                  </a:lnTo>
                  <a:lnTo>
                    <a:pt x="943" y="728"/>
                  </a:lnTo>
                  <a:lnTo>
                    <a:pt x="943" y="724"/>
                  </a:lnTo>
                  <a:lnTo>
                    <a:pt x="943" y="721"/>
                  </a:lnTo>
                  <a:lnTo>
                    <a:pt x="943" y="718"/>
                  </a:lnTo>
                  <a:lnTo>
                    <a:pt x="945" y="714"/>
                  </a:lnTo>
                  <a:lnTo>
                    <a:pt x="945" y="710"/>
                  </a:lnTo>
                  <a:lnTo>
                    <a:pt x="945" y="707"/>
                  </a:lnTo>
                  <a:lnTo>
                    <a:pt x="945" y="703"/>
                  </a:lnTo>
                  <a:lnTo>
                    <a:pt x="946" y="698"/>
                  </a:lnTo>
                  <a:lnTo>
                    <a:pt x="946" y="693"/>
                  </a:lnTo>
                  <a:lnTo>
                    <a:pt x="946" y="688"/>
                  </a:lnTo>
                  <a:lnTo>
                    <a:pt x="946" y="684"/>
                  </a:lnTo>
                  <a:lnTo>
                    <a:pt x="948" y="678"/>
                  </a:lnTo>
                  <a:lnTo>
                    <a:pt x="948" y="674"/>
                  </a:lnTo>
                  <a:lnTo>
                    <a:pt x="948" y="669"/>
                  </a:lnTo>
                  <a:lnTo>
                    <a:pt x="948" y="664"/>
                  </a:lnTo>
                  <a:lnTo>
                    <a:pt x="948" y="659"/>
                  </a:lnTo>
                  <a:lnTo>
                    <a:pt x="949" y="653"/>
                  </a:lnTo>
                  <a:lnTo>
                    <a:pt x="949" y="647"/>
                  </a:lnTo>
                  <a:lnTo>
                    <a:pt x="949" y="642"/>
                  </a:lnTo>
                  <a:lnTo>
                    <a:pt x="949" y="636"/>
                  </a:lnTo>
                  <a:lnTo>
                    <a:pt x="950" y="630"/>
                  </a:lnTo>
                  <a:lnTo>
                    <a:pt x="950" y="625"/>
                  </a:lnTo>
                  <a:lnTo>
                    <a:pt x="950" y="618"/>
                  </a:lnTo>
                  <a:lnTo>
                    <a:pt x="950" y="612"/>
                  </a:lnTo>
                  <a:lnTo>
                    <a:pt x="950" y="606"/>
                  </a:lnTo>
                  <a:lnTo>
                    <a:pt x="952" y="599"/>
                  </a:lnTo>
                  <a:lnTo>
                    <a:pt x="952" y="594"/>
                  </a:lnTo>
                  <a:lnTo>
                    <a:pt x="952" y="586"/>
                  </a:lnTo>
                  <a:lnTo>
                    <a:pt x="952" y="579"/>
                  </a:lnTo>
                  <a:lnTo>
                    <a:pt x="953" y="574"/>
                  </a:lnTo>
                  <a:lnTo>
                    <a:pt x="953" y="567"/>
                  </a:lnTo>
                  <a:lnTo>
                    <a:pt x="953" y="560"/>
                  </a:lnTo>
                  <a:lnTo>
                    <a:pt x="953" y="552"/>
                  </a:lnTo>
                  <a:lnTo>
                    <a:pt x="955" y="545"/>
                  </a:lnTo>
                  <a:lnTo>
                    <a:pt x="955" y="538"/>
                  </a:lnTo>
                  <a:lnTo>
                    <a:pt x="955" y="531"/>
                  </a:lnTo>
                  <a:lnTo>
                    <a:pt x="955" y="524"/>
                  </a:lnTo>
                  <a:lnTo>
                    <a:pt x="955" y="517"/>
                  </a:lnTo>
                  <a:lnTo>
                    <a:pt x="956" y="510"/>
                  </a:lnTo>
                  <a:lnTo>
                    <a:pt x="956" y="503"/>
                  </a:lnTo>
                  <a:lnTo>
                    <a:pt x="956" y="494"/>
                  </a:lnTo>
                  <a:lnTo>
                    <a:pt x="956" y="487"/>
                  </a:lnTo>
                  <a:lnTo>
                    <a:pt x="957" y="480"/>
                  </a:lnTo>
                  <a:lnTo>
                    <a:pt x="957" y="472"/>
                  </a:lnTo>
                  <a:lnTo>
                    <a:pt x="957" y="465"/>
                  </a:lnTo>
                  <a:lnTo>
                    <a:pt x="957" y="458"/>
                  </a:lnTo>
                  <a:lnTo>
                    <a:pt x="957" y="449"/>
                  </a:lnTo>
                  <a:lnTo>
                    <a:pt x="959" y="442"/>
                  </a:lnTo>
                  <a:lnTo>
                    <a:pt x="959" y="434"/>
                  </a:lnTo>
                  <a:lnTo>
                    <a:pt x="959" y="426"/>
                  </a:lnTo>
                  <a:lnTo>
                    <a:pt x="959" y="418"/>
                  </a:lnTo>
                  <a:lnTo>
                    <a:pt x="960" y="411"/>
                  </a:lnTo>
                  <a:lnTo>
                    <a:pt x="960" y="402"/>
                  </a:lnTo>
                  <a:lnTo>
                    <a:pt x="960" y="395"/>
                  </a:lnTo>
                  <a:lnTo>
                    <a:pt x="960" y="387"/>
                  </a:lnTo>
                  <a:lnTo>
                    <a:pt x="962" y="380"/>
                  </a:lnTo>
                  <a:lnTo>
                    <a:pt x="962" y="371"/>
                  </a:lnTo>
                  <a:lnTo>
                    <a:pt x="962" y="364"/>
                  </a:lnTo>
                  <a:lnTo>
                    <a:pt x="962" y="356"/>
                  </a:lnTo>
                  <a:lnTo>
                    <a:pt x="962" y="349"/>
                  </a:lnTo>
                  <a:lnTo>
                    <a:pt x="963" y="342"/>
                  </a:lnTo>
                  <a:lnTo>
                    <a:pt x="963" y="333"/>
                  </a:lnTo>
                  <a:lnTo>
                    <a:pt x="963" y="326"/>
                  </a:lnTo>
                  <a:lnTo>
                    <a:pt x="963" y="317"/>
                  </a:lnTo>
                  <a:lnTo>
                    <a:pt x="965" y="310"/>
                  </a:lnTo>
                  <a:lnTo>
                    <a:pt x="965" y="302"/>
                  </a:lnTo>
                  <a:lnTo>
                    <a:pt x="965" y="295"/>
                  </a:lnTo>
                  <a:lnTo>
                    <a:pt x="965" y="288"/>
                  </a:lnTo>
                  <a:lnTo>
                    <a:pt x="965" y="279"/>
                  </a:lnTo>
                  <a:lnTo>
                    <a:pt x="966" y="272"/>
                  </a:lnTo>
                  <a:lnTo>
                    <a:pt x="966" y="265"/>
                  </a:lnTo>
                  <a:lnTo>
                    <a:pt x="966" y="258"/>
                  </a:lnTo>
                  <a:lnTo>
                    <a:pt x="966" y="250"/>
                  </a:lnTo>
                  <a:lnTo>
                    <a:pt x="967" y="242"/>
                  </a:lnTo>
                  <a:lnTo>
                    <a:pt x="967" y="235"/>
                  </a:lnTo>
                  <a:lnTo>
                    <a:pt x="967" y="228"/>
                  </a:lnTo>
                  <a:lnTo>
                    <a:pt x="967" y="221"/>
                  </a:lnTo>
                  <a:lnTo>
                    <a:pt x="967" y="214"/>
                  </a:lnTo>
                  <a:lnTo>
                    <a:pt x="969" y="207"/>
                  </a:lnTo>
                  <a:lnTo>
                    <a:pt x="969" y="200"/>
                  </a:lnTo>
                  <a:lnTo>
                    <a:pt x="969" y="193"/>
                  </a:lnTo>
                  <a:lnTo>
                    <a:pt x="969" y="187"/>
                  </a:lnTo>
                  <a:lnTo>
                    <a:pt x="970" y="180"/>
                  </a:lnTo>
                  <a:lnTo>
                    <a:pt x="970" y="173"/>
                  </a:lnTo>
                  <a:lnTo>
                    <a:pt x="970" y="167"/>
                  </a:lnTo>
                  <a:lnTo>
                    <a:pt x="970" y="160"/>
                  </a:lnTo>
                  <a:lnTo>
                    <a:pt x="972" y="155"/>
                  </a:lnTo>
                  <a:lnTo>
                    <a:pt x="972" y="148"/>
                  </a:lnTo>
                  <a:lnTo>
                    <a:pt x="972" y="142"/>
                  </a:lnTo>
                  <a:lnTo>
                    <a:pt x="972" y="136"/>
                  </a:lnTo>
                  <a:lnTo>
                    <a:pt x="972" y="131"/>
                  </a:lnTo>
                  <a:lnTo>
                    <a:pt x="973" y="124"/>
                  </a:lnTo>
                  <a:lnTo>
                    <a:pt x="973" y="118"/>
                  </a:lnTo>
                  <a:lnTo>
                    <a:pt x="973" y="112"/>
                  </a:lnTo>
                  <a:lnTo>
                    <a:pt x="973" y="108"/>
                  </a:lnTo>
                  <a:lnTo>
                    <a:pt x="974" y="102"/>
                  </a:lnTo>
                  <a:lnTo>
                    <a:pt x="974" y="97"/>
                  </a:lnTo>
                  <a:lnTo>
                    <a:pt x="974" y="91"/>
                  </a:lnTo>
                  <a:lnTo>
                    <a:pt x="974" y="87"/>
                  </a:lnTo>
                  <a:lnTo>
                    <a:pt x="974" y="81"/>
                  </a:lnTo>
                  <a:lnTo>
                    <a:pt x="976" y="77"/>
                  </a:lnTo>
                  <a:lnTo>
                    <a:pt x="976" y="73"/>
                  </a:lnTo>
                  <a:lnTo>
                    <a:pt x="976" y="68"/>
                  </a:lnTo>
                  <a:lnTo>
                    <a:pt x="976" y="63"/>
                  </a:lnTo>
                  <a:lnTo>
                    <a:pt x="977" y="58"/>
                  </a:lnTo>
                  <a:lnTo>
                    <a:pt x="977" y="54"/>
                  </a:lnTo>
                  <a:lnTo>
                    <a:pt x="977" y="51"/>
                  </a:lnTo>
                  <a:lnTo>
                    <a:pt x="977" y="47"/>
                  </a:lnTo>
                  <a:lnTo>
                    <a:pt x="979" y="43"/>
                  </a:lnTo>
                  <a:lnTo>
                    <a:pt x="979" y="40"/>
                  </a:lnTo>
                  <a:lnTo>
                    <a:pt x="979" y="36"/>
                  </a:lnTo>
                  <a:lnTo>
                    <a:pt x="979" y="33"/>
                  </a:lnTo>
                  <a:lnTo>
                    <a:pt x="979" y="30"/>
                  </a:lnTo>
                  <a:lnTo>
                    <a:pt x="980" y="27"/>
                  </a:lnTo>
                  <a:lnTo>
                    <a:pt x="980" y="24"/>
                  </a:lnTo>
                  <a:lnTo>
                    <a:pt x="980" y="22"/>
                  </a:lnTo>
                  <a:lnTo>
                    <a:pt x="980" y="19"/>
                  </a:lnTo>
                  <a:lnTo>
                    <a:pt x="981" y="16"/>
                  </a:lnTo>
                  <a:lnTo>
                    <a:pt x="981" y="15"/>
                  </a:lnTo>
                  <a:lnTo>
                    <a:pt x="981" y="12"/>
                  </a:lnTo>
                  <a:lnTo>
                    <a:pt x="981" y="10"/>
                  </a:lnTo>
                  <a:lnTo>
                    <a:pt x="981" y="9"/>
                  </a:lnTo>
                  <a:lnTo>
                    <a:pt x="983" y="7"/>
                  </a:lnTo>
                  <a:lnTo>
                    <a:pt x="983" y="6"/>
                  </a:lnTo>
                  <a:lnTo>
                    <a:pt x="983" y="5"/>
                  </a:lnTo>
                  <a:lnTo>
                    <a:pt x="983" y="3"/>
                  </a:lnTo>
                  <a:lnTo>
                    <a:pt x="984" y="2"/>
                  </a:lnTo>
                  <a:lnTo>
                    <a:pt x="984" y="2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6" y="0"/>
                  </a:lnTo>
                  <a:lnTo>
                    <a:pt x="986" y="0"/>
                  </a:lnTo>
                  <a:lnTo>
                    <a:pt x="986" y="0"/>
                  </a:lnTo>
                  <a:lnTo>
                    <a:pt x="986" y="0"/>
                  </a:lnTo>
                  <a:lnTo>
                    <a:pt x="987" y="2"/>
                  </a:lnTo>
                  <a:lnTo>
                    <a:pt x="987" y="2"/>
                  </a:lnTo>
                  <a:lnTo>
                    <a:pt x="987" y="3"/>
                  </a:lnTo>
                  <a:lnTo>
                    <a:pt x="987" y="5"/>
                  </a:lnTo>
                  <a:lnTo>
                    <a:pt x="989" y="5"/>
                  </a:lnTo>
                  <a:lnTo>
                    <a:pt x="989" y="6"/>
                  </a:lnTo>
                  <a:lnTo>
                    <a:pt x="989" y="7"/>
                  </a:lnTo>
                  <a:lnTo>
                    <a:pt x="989" y="10"/>
                  </a:lnTo>
                  <a:lnTo>
                    <a:pt x="989" y="12"/>
                  </a:lnTo>
                  <a:lnTo>
                    <a:pt x="990" y="13"/>
                  </a:lnTo>
                  <a:lnTo>
                    <a:pt x="990" y="16"/>
                  </a:lnTo>
                  <a:lnTo>
                    <a:pt x="990" y="19"/>
                  </a:lnTo>
                  <a:lnTo>
                    <a:pt x="990" y="20"/>
                  </a:lnTo>
                  <a:lnTo>
                    <a:pt x="991" y="23"/>
                  </a:lnTo>
                  <a:lnTo>
                    <a:pt x="991" y="26"/>
                  </a:lnTo>
                  <a:lnTo>
                    <a:pt x="991" y="29"/>
                  </a:lnTo>
                  <a:lnTo>
                    <a:pt x="991" y="33"/>
                  </a:lnTo>
                  <a:lnTo>
                    <a:pt x="991" y="36"/>
                  </a:lnTo>
                  <a:lnTo>
                    <a:pt x="993" y="39"/>
                  </a:lnTo>
                  <a:lnTo>
                    <a:pt x="993" y="43"/>
                  </a:lnTo>
                  <a:lnTo>
                    <a:pt x="993" y="47"/>
                  </a:lnTo>
                  <a:lnTo>
                    <a:pt x="993" y="51"/>
                  </a:lnTo>
                  <a:lnTo>
                    <a:pt x="994" y="54"/>
                  </a:lnTo>
                  <a:lnTo>
                    <a:pt x="994" y="58"/>
                  </a:lnTo>
                  <a:lnTo>
                    <a:pt x="994" y="63"/>
                  </a:lnTo>
                  <a:lnTo>
                    <a:pt x="994" y="68"/>
                  </a:lnTo>
                  <a:lnTo>
                    <a:pt x="996" y="73"/>
                  </a:lnTo>
                  <a:lnTo>
                    <a:pt x="996" y="77"/>
                  </a:lnTo>
                  <a:lnTo>
                    <a:pt x="996" y="82"/>
                  </a:lnTo>
                  <a:lnTo>
                    <a:pt x="996" y="88"/>
                  </a:lnTo>
                  <a:lnTo>
                    <a:pt x="996" y="92"/>
                  </a:lnTo>
                  <a:lnTo>
                    <a:pt x="997" y="98"/>
                  </a:lnTo>
                  <a:lnTo>
                    <a:pt x="997" y="104"/>
                  </a:lnTo>
                  <a:lnTo>
                    <a:pt x="997" y="109"/>
                  </a:lnTo>
                  <a:lnTo>
                    <a:pt x="997" y="115"/>
                  </a:lnTo>
                  <a:lnTo>
                    <a:pt x="998" y="121"/>
                  </a:lnTo>
                  <a:lnTo>
                    <a:pt x="998" y="128"/>
                  </a:lnTo>
                  <a:lnTo>
                    <a:pt x="998" y="133"/>
                  </a:lnTo>
                  <a:lnTo>
                    <a:pt x="998" y="139"/>
                  </a:lnTo>
                  <a:lnTo>
                    <a:pt x="998" y="146"/>
                  </a:lnTo>
                  <a:lnTo>
                    <a:pt x="1000" y="153"/>
                  </a:lnTo>
                  <a:lnTo>
                    <a:pt x="1000" y="159"/>
                  </a:lnTo>
                  <a:lnTo>
                    <a:pt x="1000" y="166"/>
                  </a:lnTo>
                  <a:lnTo>
                    <a:pt x="1000" y="173"/>
                  </a:lnTo>
                  <a:lnTo>
                    <a:pt x="1001" y="180"/>
                  </a:lnTo>
                  <a:lnTo>
                    <a:pt x="1001" y="187"/>
                  </a:lnTo>
                  <a:lnTo>
                    <a:pt x="1001" y="194"/>
                  </a:lnTo>
                  <a:lnTo>
                    <a:pt x="1001" y="201"/>
                  </a:lnTo>
                  <a:lnTo>
                    <a:pt x="1003" y="210"/>
                  </a:lnTo>
                  <a:lnTo>
                    <a:pt x="1003" y="217"/>
                  </a:lnTo>
                  <a:lnTo>
                    <a:pt x="1003" y="224"/>
                  </a:lnTo>
                  <a:lnTo>
                    <a:pt x="1003" y="233"/>
                  </a:lnTo>
                  <a:lnTo>
                    <a:pt x="1003" y="240"/>
                  </a:lnTo>
                  <a:lnTo>
                    <a:pt x="1004" y="248"/>
                  </a:lnTo>
                  <a:lnTo>
                    <a:pt x="1004" y="257"/>
                  </a:lnTo>
                  <a:lnTo>
                    <a:pt x="1004" y="264"/>
                  </a:lnTo>
                  <a:lnTo>
                    <a:pt x="1004" y="272"/>
                  </a:lnTo>
                  <a:lnTo>
                    <a:pt x="1006" y="281"/>
                  </a:lnTo>
                  <a:lnTo>
                    <a:pt x="1006" y="289"/>
                  </a:lnTo>
                  <a:lnTo>
                    <a:pt x="1006" y="298"/>
                  </a:lnTo>
                  <a:lnTo>
                    <a:pt x="1006" y="306"/>
                  </a:lnTo>
                  <a:lnTo>
                    <a:pt x="1006" y="315"/>
                  </a:lnTo>
                  <a:lnTo>
                    <a:pt x="1007" y="323"/>
                  </a:lnTo>
                  <a:lnTo>
                    <a:pt x="1007" y="332"/>
                  </a:lnTo>
                  <a:lnTo>
                    <a:pt x="1007" y="340"/>
                  </a:lnTo>
                  <a:lnTo>
                    <a:pt x="1007" y="349"/>
                  </a:lnTo>
                  <a:lnTo>
                    <a:pt x="1008" y="357"/>
                  </a:lnTo>
                  <a:lnTo>
                    <a:pt x="1008" y="367"/>
                  </a:lnTo>
                  <a:lnTo>
                    <a:pt x="1008" y="375"/>
                  </a:lnTo>
                  <a:lnTo>
                    <a:pt x="1008" y="384"/>
                  </a:lnTo>
                  <a:lnTo>
                    <a:pt x="1010" y="394"/>
                  </a:lnTo>
                  <a:lnTo>
                    <a:pt x="1010" y="402"/>
                  </a:lnTo>
                  <a:lnTo>
                    <a:pt x="1010" y="411"/>
                  </a:lnTo>
                  <a:lnTo>
                    <a:pt x="1010" y="421"/>
                  </a:lnTo>
                  <a:lnTo>
                    <a:pt x="1010" y="429"/>
                  </a:lnTo>
                  <a:lnTo>
                    <a:pt x="1011" y="439"/>
                  </a:lnTo>
                  <a:lnTo>
                    <a:pt x="1011" y="448"/>
                  </a:lnTo>
                  <a:lnTo>
                    <a:pt x="1011" y="456"/>
                  </a:lnTo>
                  <a:lnTo>
                    <a:pt x="1011" y="466"/>
                  </a:lnTo>
                  <a:lnTo>
                    <a:pt x="1013" y="475"/>
                  </a:lnTo>
                  <a:lnTo>
                    <a:pt x="1013" y="485"/>
                  </a:lnTo>
                  <a:lnTo>
                    <a:pt x="1013" y="493"/>
                  </a:lnTo>
                  <a:lnTo>
                    <a:pt x="1013" y="503"/>
                  </a:lnTo>
                  <a:lnTo>
                    <a:pt x="1013" y="511"/>
                  </a:lnTo>
                  <a:lnTo>
                    <a:pt x="1014" y="520"/>
                  </a:lnTo>
                  <a:lnTo>
                    <a:pt x="1014" y="530"/>
                  </a:lnTo>
                  <a:lnTo>
                    <a:pt x="1014" y="538"/>
                  </a:lnTo>
                  <a:lnTo>
                    <a:pt x="1014" y="547"/>
                  </a:lnTo>
                  <a:lnTo>
                    <a:pt x="1015" y="557"/>
                  </a:lnTo>
                  <a:lnTo>
                    <a:pt x="1015" y="565"/>
                  </a:lnTo>
                  <a:lnTo>
                    <a:pt x="1015" y="574"/>
                  </a:lnTo>
                  <a:lnTo>
                    <a:pt x="1015" y="582"/>
                  </a:lnTo>
                  <a:lnTo>
                    <a:pt x="1015" y="592"/>
                  </a:lnTo>
                  <a:lnTo>
                    <a:pt x="1017" y="601"/>
                  </a:lnTo>
                  <a:lnTo>
                    <a:pt x="1017" y="609"/>
                  </a:lnTo>
                  <a:lnTo>
                    <a:pt x="1017" y="618"/>
                  </a:lnTo>
                  <a:lnTo>
                    <a:pt x="1017" y="625"/>
                  </a:lnTo>
                  <a:lnTo>
                    <a:pt x="1018" y="633"/>
                  </a:lnTo>
                  <a:lnTo>
                    <a:pt x="1018" y="642"/>
                  </a:lnTo>
                  <a:lnTo>
                    <a:pt x="1018" y="649"/>
                  </a:lnTo>
                  <a:lnTo>
                    <a:pt x="1018" y="656"/>
                  </a:lnTo>
                  <a:lnTo>
                    <a:pt x="1020" y="663"/>
                  </a:lnTo>
                  <a:lnTo>
                    <a:pt x="1020" y="670"/>
                  </a:lnTo>
                  <a:lnTo>
                    <a:pt x="1020" y="677"/>
                  </a:lnTo>
                  <a:lnTo>
                    <a:pt x="1020" y="683"/>
                  </a:lnTo>
                  <a:lnTo>
                    <a:pt x="1020" y="688"/>
                  </a:lnTo>
                  <a:lnTo>
                    <a:pt x="1021" y="693"/>
                  </a:lnTo>
                  <a:lnTo>
                    <a:pt x="1021" y="697"/>
                  </a:lnTo>
                  <a:lnTo>
                    <a:pt x="1021" y="700"/>
                  </a:lnTo>
                  <a:lnTo>
                    <a:pt x="1021" y="701"/>
                  </a:lnTo>
                  <a:lnTo>
                    <a:pt x="1023" y="701"/>
                  </a:lnTo>
                  <a:lnTo>
                    <a:pt x="1023" y="701"/>
                  </a:lnTo>
                  <a:lnTo>
                    <a:pt x="1023" y="700"/>
                  </a:lnTo>
                  <a:lnTo>
                    <a:pt x="1023" y="697"/>
                  </a:lnTo>
                  <a:lnTo>
                    <a:pt x="1023" y="694"/>
                  </a:lnTo>
                  <a:lnTo>
                    <a:pt x="1024" y="690"/>
                  </a:lnTo>
                  <a:lnTo>
                    <a:pt x="1024" y="686"/>
                  </a:lnTo>
                  <a:lnTo>
                    <a:pt x="1024" y="680"/>
                  </a:lnTo>
                  <a:lnTo>
                    <a:pt x="1024" y="676"/>
                  </a:lnTo>
                  <a:lnTo>
                    <a:pt x="1025" y="670"/>
                  </a:lnTo>
                  <a:lnTo>
                    <a:pt x="1025" y="664"/>
                  </a:lnTo>
                  <a:lnTo>
                    <a:pt x="1025" y="659"/>
                  </a:lnTo>
                  <a:lnTo>
                    <a:pt x="1025" y="652"/>
                  </a:lnTo>
                  <a:lnTo>
                    <a:pt x="1027" y="646"/>
                  </a:lnTo>
                  <a:lnTo>
                    <a:pt x="1027" y="640"/>
                  </a:lnTo>
                  <a:lnTo>
                    <a:pt x="1027" y="635"/>
                  </a:lnTo>
                  <a:lnTo>
                    <a:pt x="1027" y="627"/>
                  </a:lnTo>
                  <a:lnTo>
                    <a:pt x="1027" y="622"/>
                  </a:lnTo>
                  <a:lnTo>
                    <a:pt x="1028" y="616"/>
                  </a:lnTo>
                  <a:lnTo>
                    <a:pt x="1028" y="611"/>
                  </a:lnTo>
                  <a:lnTo>
                    <a:pt x="1028" y="605"/>
                  </a:lnTo>
                  <a:lnTo>
                    <a:pt x="1028" y="599"/>
                  </a:lnTo>
                  <a:lnTo>
                    <a:pt x="1030" y="594"/>
                  </a:lnTo>
                  <a:lnTo>
                    <a:pt x="1030" y="588"/>
                  </a:lnTo>
                  <a:lnTo>
                    <a:pt x="1030" y="582"/>
                  </a:lnTo>
                  <a:lnTo>
                    <a:pt x="1030" y="577"/>
                  </a:lnTo>
                  <a:lnTo>
                    <a:pt x="1030" y="571"/>
                  </a:lnTo>
                  <a:lnTo>
                    <a:pt x="1031" y="567"/>
                  </a:lnTo>
                  <a:lnTo>
                    <a:pt x="1031" y="561"/>
                  </a:lnTo>
                  <a:lnTo>
                    <a:pt x="1031" y="557"/>
                  </a:lnTo>
                  <a:lnTo>
                    <a:pt x="1031" y="551"/>
                  </a:lnTo>
                  <a:lnTo>
                    <a:pt x="1032" y="547"/>
                  </a:lnTo>
                  <a:lnTo>
                    <a:pt x="1032" y="543"/>
                  </a:lnTo>
                  <a:lnTo>
                    <a:pt x="1032" y="538"/>
                  </a:lnTo>
                  <a:lnTo>
                    <a:pt x="1032" y="534"/>
                  </a:lnTo>
                  <a:lnTo>
                    <a:pt x="1034" y="530"/>
                  </a:lnTo>
                  <a:lnTo>
                    <a:pt x="1034" y="526"/>
                  </a:lnTo>
                  <a:lnTo>
                    <a:pt x="1034" y="521"/>
                  </a:lnTo>
                  <a:lnTo>
                    <a:pt x="1034" y="517"/>
                  </a:lnTo>
                  <a:lnTo>
                    <a:pt x="1034" y="514"/>
                  </a:lnTo>
                  <a:lnTo>
                    <a:pt x="1035" y="510"/>
                  </a:lnTo>
                  <a:lnTo>
                    <a:pt x="1035" y="507"/>
                  </a:lnTo>
                  <a:lnTo>
                    <a:pt x="1035" y="504"/>
                  </a:lnTo>
                  <a:lnTo>
                    <a:pt x="1035" y="500"/>
                  </a:lnTo>
                  <a:lnTo>
                    <a:pt x="1037" y="497"/>
                  </a:lnTo>
                  <a:lnTo>
                    <a:pt x="1037" y="494"/>
                  </a:lnTo>
                  <a:lnTo>
                    <a:pt x="1037" y="492"/>
                  </a:lnTo>
                  <a:lnTo>
                    <a:pt x="1037" y="489"/>
                  </a:lnTo>
                  <a:lnTo>
                    <a:pt x="1037" y="487"/>
                  </a:lnTo>
                  <a:lnTo>
                    <a:pt x="1038" y="485"/>
                  </a:lnTo>
                  <a:lnTo>
                    <a:pt x="1038" y="483"/>
                  </a:lnTo>
                  <a:lnTo>
                    <a:pt x="1038" y="480"/>
                  </a:lnTo>
                  <a:lnTo>
                    <a:pt x="1038" y="479"/>
                  </a:lnTo>
                  <a:lnTo>
                    <a:pt x="1040" y="477"/>
                  </a:lnTo>
                  <a:lnTo>
                    <a:pt x="1040" y="476"/>
                  </a:lnTo>
                  <a:lnTo>
                    <a:pt x="1040" y="473"/>
                  </a:lnTo>
                  <a:lnTo>
                    <a:pt x="1040" y="473"/>
                  </a:lnTo>
                  <a:lnTo>
                    <a:pt x="1041" y="472"/>
                  </a:lnTo>
                  <a:lnTo>
                    <a:pt x="1041" y="470"/>
                  </a:lnTo>
                  <a:lnTo>
                    <a:pt x="1041" y="469"/>
                  </a:lnTo>
                  <a:lnTo>
                    <a:pt x="1041" y="469"/>
                  </a:lnTo>
                  <a:lnTo>
                    <a:pt x="1041" y="468"/>
                  </a:lnTo>
                  <a:lnTo>
                    <a:pt x="1042" y="468"/>
                  </a:lnTo>
                  <a:lnTo>
                    <a:pt x="1042" y="468"/>
                  </a:lnTo>
                  <a:lnTo>
                    <a:pt x="1042" y="468"/>
                  </a:lnTo>
                  <a:lnTo>
                    <a:pt x="1042" y="468"/>
                  </a:lnTo>
                  <a:lnTo>
                    <a:pt x="1044" y="468"/>
                  </a:lnTo>
                  <a:lnTo>
                    <a:pt x="1044" y="468"/>
                  </a:lnTo>
                  <a:lnTo>
                    <a:pt x="1044" y="468"/>
                  </a:lnTo>
                  <a:lnTo>
                    <a:pt x="1044" y="468"/>
                  </a:lnTo>
                  <a:lnTo>
                    <a:pt x="1044" y="469"/>
                  </a:lnTo>
                  <a:lnTo>
                    <a:pt x="1045" y="469"/>
                  </a:lnTo>
                  <a:lnTo>
                    <a:pt x="1045" y="470"/>
                  </a:lnTo>
                  <a:lnTo>
                    <a:pt x="1045" y="472"/>
                  </a:lnTo>
                  <a:lnTo>
                    <a:pt x="1045" y="472"/>
                  </a:lnTo>
                  <a:lnTo>
                    <a:pt x="1047" y="473"/>
                  </a:lnTo>
                  <a:lnTo>
                    <a:pt x="1047" y="475"/>
                  </a:lnTo>
                  <a:lnTo>
                    <a:pt x="1047" y="476"/>
                  </a:lnTo>
                  <a:lnTo>
                    <a:pt x="1047" y="477"/>
                  </a:lnTo>
                  <a:lnTo>
                    <a:pt x="1047" y="480"/>
                  </a:lnTo>
                  <a:lnTo>
                    <a:pt x="1048" y="482"/>
                  </a:lnTo>
                  <a:lnTo>
                    <a:pt x="1048" y="483"/>
                  </a:lnTo>
                  <a:lnTo>
                    <a:pt x="1048" y="486"/>
                  </a:lnTo>
                  <a:lnTo>
                    <a:pt x="1048" y="487"/>
                  </a:lnTo>
                  <a:lnTo>
                    <a:pt x="1049" y="490"/>
                  </a:lnTo>
                  <a:lnTo>
                    <a:pt x="1049" y="493"/>
                  </a:lnTo>
                  <a:lnTo>
                    <a:pt x="1049" y="494"/>
                  </a:lnTo>
                  <a:lnTo>
                    <a:pt x="1049" y="497"/>
                  </a:lnTo>
                  <a:lnTo>
                    <a:pt x="1051" y="500"/>
                  </a:lnTo>
                  <a:lnTo>
                    <a:pt x="1051" y="503"/>
                  </a:lnTo>
                  <a:lnTo>
                    <a:pt x="1051" y="506"/>
                  </a:lnTo>
                  <a:lnTo>
                    <a:pt x="1051" y="509"/>
                  </a:lnTo>
                  <a:lnTo>
                    <a:pt x="1051" y="513"/>
                  </a:lnTo>
                  <a:lnTo>
                    <a:pt x="1052" y="516"/>
                  </a:lnTo>
                  <a:lnTo>
                    <a:pt x="1052" y="518"/>
                  </a:lnTo>
                  <a:lnTo>
                    <a:pt x="1052" y="523"/>
                  </a:lnTo>
                  <a:lnTo>
                    <a:pt x="1052" y="526"/>
                  </a:lnTo>
                  <a:lnTo>
                    <a:pt x="1054" y="530"/>
                  </a:lnTo>
                  <a:lnTo>
                    <a:pt x="1054" y="533"/>
                  </a:lnTo>
                  <a:lnTo>
                    <a:pt x="1054" y="537"/>
                  </a:lnTo>
                  <a:lnTo>
                    <a:pt x="1054" y="541"/>
                  </a:lnTo>
                  <a:lnTo>
                    <a:pt x="1054" y="544"/>
                  </a:lnTo>
                  <a:lnTo>
                    <a:pt x="1055" y="548"/>
                  </a:lnTo>
                  <a:lnTo>
                    <a:pt x="1055" y="552"/>
                  </a:lnTo>
                  <a:lnTo>
                    <a:pt x="1055" y="557"/>
                  </a:lnTo>
                  <a:lnTo>
                    <a:pt x="1055" y="561"/>
                  </a:lnTo>
                  <a:lnTo>
                    <a:pt x="1057" y="565"/>
                  </a:lnTo>
                  <a:lnTo>
                    <a:pt x="1057" y="569"/>
                  </a:lnTo>
                  <a:lnTo>
                    <a:pt x="1057" y="574"/>
                  </a:lnTo>
                  <a:lnTo>
                    <a:pt x="1057" y="579"/>
                  </a:lnTo>
                  <a:lnTo>
                    <a:pt x="1058" y="584"/>
                  </a:lnTo>
                  <a:lnTo>
                    <a:pt x="1058" y="588"/>
                  </a:lnTo>
                  <a:lnTo>
                    <a:pt x="1058" y="592"/>
                  </a:lnTo>
                  <a:lnTo>
                    <a:pt x="1058" y="598"/>
                  </a:lnTo>
                  <a:lnTo>
                    <a:pt x="1058" y="602"/>
                  </a:lnTo>
                  <a:lnTo>
                    <a:pt x="1059" y="606"/>
                  </a:lnTo>
                  <a:lnTo>
                    <a:pt x="1059" y="612"/>
                  </a:lnTo>
                  <a:lnTo>
                    <a:pt x="1059" y="616"/>
                  </a:lnTo>
                  <a:lnTo>
                    <a:pt x="1059" y="622"/>
                  </a:lnTo>
                  <a:lnTo>
                    <a:pt x="1061" y="626"/>
                  </a:lnTo>
                  <a:lnTo>
                    <a:pt x="1061" y="632"/>
                  </a:lnTo>
                  <a:lnTo>
                    <a:pt x="1061" y="636"/>
                  </a:lnTo>
                  <a:lnTo>
                    <a:pt x="1061" y="642"/>
                  </a:lnTo>
                  <a:lnTo>
                    <a:pt x="1061" y="646"/>
                  </a:lnTo>
                  <a:lnTo>
                    <a:pt x="1062" y="652"/>
                  </a:lnTo>
                  <a:lnTo>
                    <a:pt x="1062" y="656"/>
                  </a:lnTo>
                  <a:lnTo>
                    <a:pt x="1062" y="661"/>
                  </a:lnTo>
                  <a:lnTo>
                    <a:pt x="1062" y="667"/>
                  </a:lnTo>
                  <a:lnTo>
                    <a:pt x="1064" y="671"/>
                  </a:lnTo>
                  <a:lnTo>
                    <a:pt x="1064" y="677"/>
                  </a:lnTo>
                  <a:lnTo>
                    <a:pt x="1064" y="681"/>
                  </a:lnTo>
                  <a:lnTo>
                    <a:pt x="1064" y="687"/>
                  </a:lnTo>
                  <a:lnTo>
                    <a:pt x="1065" y="693"/>
                  </a:lnTo>
                  <a:lnTo>
                    <a:pt x="1065" y="697"/>
                  </a:lnTo>
                  <a:lnTo>
                    <a:pt x="1065" y="703"/>
                  </a:lnTo>
                  <a:lnTo>
                    <a:pt x="1065" y="707"/>
                  </a:lnTo>
                  <a:lnTo>
                    <a:pt x="1066" y="712"/>
                  </a:lnTo>
                  <a:lnTo>
                    <a:pt x="1066" y="717"/>
                  </a:lnTo>
                  <a:lnTo>
                    <a:pt x="1066" y="722"/>
                  </a:lnTo>
                  <a:lnTo>
                    <a:pt x="1066" y="727"/>
                  </a:lnTo>
                  <a:lnTo>
                    <a:pt x="1066" y="731"/>
                  </a:lnTo>
                  <a:lnTo>
                    <a:pt x="1068" y="735"/>
                  </a:lnTo>
                  <a:lnTo>
                    <a:pt x="1068" y="739"/>
                  </a:lnTo>
                  <a:lnTo>
                    <a:pt x="1068" y="742"/>
                  </a:lnTo>
                  <a:lnTo>
                    <a:pt x="1068" y="745"/>
                  </a:lnTo>
                  <a:lnTo>
                    <a:pt x="1069" y="745"/>
                  </a:lnTo>
                  <a:lnTo>
                    <a:pt x="1069" y="745"/>
                  </a:lnTo>
                  <a:lnTo>
                    <a:pt x="1069" y="742"/>
                  </a:lnTo>
                  <a:lnTo>
                    <a:pt x="1069" y="739"/>
                  </a:lnTo>
                  <a:lnTo>
                    <a:pt x="1069" y="736"/>
                  </a:lnTo>
                  <a:lnTo>
                    <a:pt x="1071" y="732"/>
                  </a:lnTo>
                  <a:lnTo>
                    <a:pt x="1071" y="728"/>
                  </a:lnTo>
                  <a:lnTo>
                    <a:pt x="1071" y="724"/>
                  </a:lnTo>
                  <a:lnTo>
                    <a:pt x="1071" y="720"/>
                  </a:lnTo>
                  <a:lnTo>
                    <a:pt x="1072" y="715"/>
                  </a:lnTo>
                  <a:lnTo>
                    <a:pt x="1072" y="711"/>
                  </a:lnTo>
                  <a:lnTo>
                    <a:pt x="1072" y="707"/>
                  </a:lnTo>
                  <a:lnTo>
                    <a:pt x="1072" y="701"/>
                  </a:lnTo>
                  <a:lnTo>
                    <a:pt x="1074" y="697"/>
                  </a:lnTo>
                  <a:lnTo>
                    <a:pt x="1074" y="693"/>
                  </a:lnTo>
                  <a:lnTo>
                    <a:pt x="1074" y="688"/>
                  </a:lnTo>
                  <a:lnTo>
                    <a:pt x="1074" y="684"/>
                  </a:lnTo>
                  <a:lnTo>
                    <a:pt x="1074" y="680"/>
                  </a:lnTo>
                  <a:lnTo>
                    <a:pt x="1075" y="676"/>
                  </a:lnTo>
                  <a:lnTo>
                    <a:pt x="1075" y="671"/>
                  </a:lnTo>
                  <a:lnTo>
                    <a:pt x="1075" y="669"/>
                  </a:lnTo>
                  <a:lnTo>
                    <a:pt x="1075" y="664"/>
                  </a:lnTo>
                  <a:lnTo>
                    <a:pt x="1076" y="660"/>
                  </a:lnTo>
                  <a:lnTo>
                    <a:pt x="1076" y="656"/>
                  </a:lnTo>
                  <a:lnTo>
                    <a:pt x="1076" y="653"/>
                  </a:lnTo>
                  <a:lnTo>
                    <a:pt x="1076" y="649"/>
                  </a:lnTo>
                  <a:lnTo>
                    <a:pt x="1076" y="644"/>
                  </a:lnTo>
                  <a:lnTo>
                    <a:pt x="1078" y="642"/>
                  </a:lnTo>
                  <a:lnTo>
                    <a:pt x="1078" y="637"/>
                  </a:lnTo>
                  <a:lnTo>
                    <a:pt x="1078" y="635"/>
                  </a:lnTo>
                  <a:lnTo>
                    <a:pt x="1078" y="632"/>
                  </a:lnTo>
                  <a:lnTo>
                    <a:pt x="1079" y="627"/>
                  </a:lnTo>
                  <a:lnTo>
                    <a:pt x="1079" y="625"/>
                  </a:lnTo>
                  <a:lnTo>
                    <a:pt x="1079" y="622"/>
                  </a:lnTo>
                  <a:lnTo>
                    <a:pt x="1079" y="619"/>
                  </a:lnTo>
                  <a:lnTo>
                    <a:pt x="1081" y="616"/>
                  </a:lnTo>
                  <a:lnTo>
                    <a:pt x="1081" y="613"/>
                  </a:lnTo>
                  <a:lnTo>
                    <a:pt x="1081" y="611"/>
                  </a:lnTo>
                  <a:lnTo>
                    <a:pt x="1081" y="608"/>
                  </a:lnTo>
                  <a:lnTo>
                    <a:pt x="1081" y="605"/>
                  </a:lnTo>
                  <a:lnTo>
                    <a:pt x="1082" y="602"/>
                  </a:lnTo>
                  <a:lnTo>
                    <a:pt x="1082" y="601"/>
                  </a:lnTo>
                  <a:lnTo>
                    <a:pt x="1082" y="598"/>
                  </a:lnTo>
                  <a:lnTo>
                    <a:pt x="1082" y="595"/>
                  </a:lnTo>
                  <a:lnTo>
                    <a:pt x="1083" y="594"/>
                  </a:lnTo>
                  <a:lnTo>
                    <a:pt x="1083" y="591"/>
                  </a:lnTo>
                  <a:lnTo>
                    <a:pt x="1083" y="589"/>
                  </a:lnTo>
                  <a:lnTo>
                    <a:pt x="1083" y="588"/>
                  </a:lnTo>
                  <a:lnTo>
                    <a:pt x="1083" y="586"/>
                  </a:lnTo>
                  <a:lnTo>
                    <a:pt x="1085" y="584"/>
                  </a:lnTo>
                  <a:lnTo>
                    <a:pt x="1085" y="582"/>
                  </a:lnTo>
                  <a:lnTo>
                    <a:pt x="1085" y="581"/>
                  </a:lnTo>
                  <a:lnTo>
                    <a:pt x="1085" y="579"/>
                  </a:lnTo>
                  <a:lnTo>
                    <a:pt x="1086" y="579"/>
                  </a:lnTo>
                  <a:lnTo>
                    <a:pt x="1086" y="578"/>
                  </a:lnTo>
                  <a:lnTo>
                    <a:pt x="1086" y="577"/>
                  </a:lnTo>
                  <a:lnTo>
                    <a:pt x="1086" y="575"/>
                  </a:lnTo>
                  <a:lnTo>
                    <a:pt x="1088" y="575"/>
                  </a:lnTo>
                  <a:lnTo>
                    <a:pt x="1088" y="574"/>
                  </a:lnTo>
                  <a:lnTo>
                    <a:pt x="1088" y="574"/>
                  </a:lnTo>
                  <a:lnTo>
                    <a:pt x="1088" y="572"/>
                  </a:lnTo>
                  <a:lnTo>
                    <a:pt x="1088" y="572"/>
                  </a:lnTo>
                  <a:lnTo>
                    <a:pt x="1089" y="572"/>
                  </a:lnTo>
                  <a:lnTo>
                    <a:pt x="1089" y="572"/>
                  </a:lnTo>
                  <a:lnTo>
                    <a:pt x="1089" y="571"/>
                  </a:lnTo>
                  <a:lnTo>
                    <a:pt x="1089" y="571"/>
                  </a:lnTo>
                  <a:lnTo>
                    <a:pt x="1091" y="571"/>
                  </a:lnTo>
                  <a:lnTo>
                    <a:pt x="1091" y="571"/>
                  </a:lnTo>
                  <a:lnTo>
                    <a:pt x="1091" y="572"/>
                  </a:lnTo>
                  <a:lnTo>
                    <a:pt x="1091" y="572"/>
                  </a:lnTo>
                  <a:lnTo>
                    <a:pt x="1091" y="572"/>
                  </a:lnTo>
                  <a:lnTo>
                    <a:pt x="1092" y="572"/>
                  </a:lnTo>
                  <a:lnTo>
                    <a:pt x="1092" y="574"/>
                  </a:lnTo>
                  <a:lnTo>
                    <a:pt x="1092" y="574"/>
                  </a:lnTo>
                  <a:lnTo>
                    <a:pt x="1092" y="575"/>
                  </a:lnTo>
                  <a:lnTo>
                    <a:pt x="1093" y="575"/>
                  </a:lnTo>
                  <a:lnTo>
                    <a:pt x="1093" y="577"/>
                  </a:lnTo>
                  <a:lnTo>
                    <a:pt x="1093" y="578"/>
                  </a:lnTo>
                  <a:lnTo>
                    <a:pt x="1093" y="579"/>
                  </a:lnTo>
                  <a:lnTo>
                    <a:pt x="1093" y="579"/>
                  </a:lnTo>
                  <a:lnTo>
                    <a:pt x="1095" y="581"/>
                  </a:lnTo>
                  <a:lnTo>
                    <a:pt x="1095" y="582"/>
                  </a:lnTo>
                  <a:lnTo>
                    <a:pt x="1095" y="584"/>
                  </a:lnTo>
                  <a:lnTo>
                    <a:pt x="1095" y="585"/>
                  </a:lnTo>
                  <a:lnTo>
                    <a:pt x="1096" y="588"/>
                  </a:lnTo>
                  <a:lnTo>
                    <a:pt x="1096" y="589"/>
                  </a:lnTo>
                  <a:lnTo>
                    <a:pt x="1096" y="591"/>
                  </a:lnTo>
                  <a:lnTo>
                    <a:pt x="1096" y="592"/>
                  </a:lnTo>
                  <a:lnTo>
                    <a:pt x="1098" y="595"/>
                  </a:lnTo>
                  <a:lnTo>
                    <a:pt x="1098" y="596"/>
                  </a:lnTo>
                  <a:lnTo>
                    <a:pt x="1098" y="599"/>
                  </a:lnTo>
                  <a:lnTo>
                    <a:pt x="1098" y="601"/>
                  </a:lnTo>
                  <a:lnTo>
                    <a:pt x="1098" y="603"/>
                  </a:lnTo>
                  <a:lnTo>
                    <a:pt x="1099" y="605"/>
                  </a:lnTo>
                  <a:lnTo>
                    <a:pt x="1099" y="608"/>
                  </a:lnTo>
                  <a:lnTo>
                    <a:pt x="1099" y="611"/>
                  </a:lnTo>
                  <a:lnTo>
                    <a:pt x="1099" y="612"/>
                  </a:lnTo>
                  <a:lnTo>
                    <a:pt x="1100" y="615"/>
                  </a:lnTo>
                  <a:lnTo>
                    <a:pt x="1100" y="618"/>
                  </a:lnTo>
                  <a:lnTo>
                    <a:pt x="1100" y="620"/>
                  </a:lnTo>
                  <a:lnTo>
                    <a:pt x="1100" y="623"/>
                  </a:lnTo>
                  <a:lnTo>
                    <a:pt x="1100" y="626"/>
                  </a:lnTo>
                  <a:lnTo>
                    <a:pt x="1102" y="629"/>
                  </a:lnTo>
                  <a:lnTo>
                    <a:pt x="1102" y="632"/>
                  </a:lnTo>
                  <a:lnTo>
                    <a:pt x="1102" y="635"/>
                  </a:lnTo>
                  <a:lnTo>
                    <a:pt x="1102" y="637"/>
                  </a:lnTo>
                  <a:lnTo>
                    <a:pt x="1103" y="640"/>
                  </a:lnTo>
                  <a:lnTo>
                    <a:pt x="1103" y="643"/>
                  </a:lnTo>
                  <a:lnTo>
                    <a:pt x="1103" y="647"/>
                  </a:lnTo>
                  <a:lnTo>
                    <a:pt x="1103" y="650"/>
                  </a:lnTo>
                  <a:lnTo>
                    <a:pt x="1105" y="653"/>
                  </a:lnTo>
                  <a:lnTo>
                    <a:pt x="1105" y="656"/>
                  </a:lnTo>
                  <a:lnTo>
                    <a:pt x="1105" y="659"/>
                  </a:lnTo>
                  <a:lnTo>
                    <a:pt x="1105" y="663"/>
                  </a:lnTo>
                  <a:lnTo>
                    <a:pt x="1105" y="666"/>
                  </a:lnTo>
                  <a:lnTo>
                    <a:pt x="1106" y="669"/>
                  </a:lnTo>
                  <a:lnTo>
                    <a:pt x="1106" y="673"/>
                  </a:lnTo>
                  <a:lnTo>
                    <a:pt x="1106" y="676"/>
                  </a:lnTo>
                  <a:lnTo>
                    <a:pt x="1106" y="678"/>
                  </a:lnTo>
                  <a:lnTo>
                    <a:pt x="1108" y="683"/>
                  </a:lnTo>
                  <a:lnTo>
                    <a:pt x="1108" y="686"/>
                  </a:lnTo>
                  <a:lnTo>
                    <a:pt x="1108" y="688"/>
                  </a:lnTo>
                  <a:lnTo>
                    <a:pt x="1108" y="691"/>
                  </a:lnTo>
                  <a:lnTo>
                    <a:pt x="1108" y="695"/>
                  </a:lnTo>
                  <a:lnTo>
                    <a:pt x="1109" y="698"/>
                  </a:lnTo>
                  <a:lnTo>
                    <a:pt x="1109" y="701"/>
                  </a:lnTo>
                  <a:lnTo>
                    <a:pt x="1109" y="704"/>
                  </a:lnTo>
                  <a:lnTo>
                    <a:pt x="1109" y="707"/>
                  </a:lnTo>
                  <a:lnTo>
                    <a:pt x="1110" y="710"/>
                  </a:lnTo>
                  <a:lnTo>
                    <a:pt x="1110" y="712"/>
                  </a:lnTo>
                  <a:lnTo>
                    <a:pt x="1110" y="714"/>
                  </a:lnTo>
                  <a:lnTo>
                    <a:pt x="1110" y="717"/>
                  </a:lnTo>
                  <a:lnTo>
                    <a:pt x="1112" y="718"/>
                  </a:lnTo>
                  <a:lnTo>
                    <a:pt x="1112" y="720"/>
                  </a:lnTo>
                  <a:lnTo>
                    <a:pt x="1112" y="721"/>
                  </a:lnTo>
                  <a:lnTo>
                    <a:pt x="1112" y="722"/>
                  </a:lnTo>
                  <a:lnTo>
                    <a:pt x="1112" y="722"/>
                  </a:lnTo>
                  <a:lnTo>
                    <a:pt x="1113" y="722"/>
                  </a:lnTo>
                  <a:lnTo>
                    <a:pt x="1113" y="722"/>
                  </a:lnTo>
                  <a:lnTo>
                    <a:pt x="1113" y="722"/>
                  </a:lnTo>
                  <a:lnTo>
                    <a:pt x="1113" y="721"/>
                  </a:lnTo>
                  <a:lnTo>
                    <a:pt x="1115" y="720"/>
                  </a:lnTo>
                  <a:lnTo>
                    <a:pt x="1115" y="718"/>
                  </a:lnTo>
                  <a:lnTo>
                    <a:pt x="1115" y="717"/>
                  </a:lnTo>
                  <a:lnTo>
                    <a:pt x="1115" y="714"/>
                  </a:lnTo>
                  <a:lnTo>
                    <a:pt x="1115" y="712"/>
                  </a:lnTo>
                  <a:lnTo>
                    <a:pt x="1116" y="710"/>
                  </a:lnTo>
                  <a:lnTo>
                    <a:pt x="1116" y="707"/>
                  </a:lnTo>
                  <a:lnTo>
                    <a:pt x="1116" y="704"/>
                  </a:lnTo>
                  <a:lnTo>
                    <a:pt x="1116" y="701"/>
                  </a:lnTo>
                  <a:lnTo>
                    <a:pt x="1117" y="698"/>
                  </a:lnTo>
                  <a:lnTo>
                    <a:pt x="1117" y="695"/>
                  </a:lnTo>
                  <a:lnTo>
                    <a:pt x="1117" y="693"/>
                  </a:lnTo>
                  <a:lnTo>
                    <a:pt x="1117" y="690"/>
                  </a:lnTo>
                  <a:lnTo>
                    <a:pt x="1119" y="687"/>
                  </a:lnTo>
                  <a:lnTo>
                    <a:pt x="1119" y="684"/>
                  </a:lnTo>
                  <a:lnTo>
                    <a:pt x="1119" y="681"/>
                  </a:lnTo>
                  <a:lnTo>
                    <a:pt x="1119" y="678"/>
                  </a:lnTo>
                  <a:lnTo>
                    <a:pt x="1119" y="676"/>
                  </a:lnTo>
                  <a:lnTo>
                    <a:pt x="1120" y="673"/>
                  </a:lnTo>
                  <a:lnTo>
                    <a:pt x="1120" y="669"/>
                  </a:lnTo>
                  <a:lnTo>
                    <a:pt x="1120" y="666"/>
                  </a:lnTo>
                  <a:lnTo>
                    <a:pt x="1120" y="663"/>
                  </a:lnTo>
                  <a:lnTo>
                    <a:pt x="1122" y="660"/>
                  </a:lnTo>
                  <a:lnTo>
                    <a:pt x="1122" y="657"/>
                  </a:lnTo>
                  <a:lnTo>
                    <a:pt x="1122" y="654"/>
                  </a:lnTo>
                  <a:lnTo>
                    <a:pt x="1122" y="652"/>
                  </a:lnTo>
                  <a:lnTo>
                    <a:pt x="1122" y="649"/>
                  </a:lnTo>
                  <a:lnTo>
                    <a:pt x="1123" y="647"/>
                  </a:lnTo>
                  <a:lnTo>
                    <a:pt x="1123" y="644"/>
                  </a:lnTo>
                  <a:lnTo>
                    <a:pt x="1123" y="642"/>
                  </a:lnTo>
                  <a:lnTo>
                    <a:pt x="1123" y="639"/>
                  </a:lnTo>
                  <a:lnTo>
                    <a:pt x="1125" y="636"/>
                  </a:lnTo>
                  <a:lnTo>
                    <a:pt x="1125" y="635"/>
                  </a:lnTo>
                  <a:lnTo>
                    <a:pt x="1125" y="632"/>
                  </a:lnTo>
                  <a:lnTo>
                    <a:pt x="1125" y="629"/>
                  </a:lnTo>
                  <a:lnTo>
                    <a:pt x="1125" y="627"/>
                  </a:lnTo>
                  <a:lnTo>
                    <a:pt x="1126" y="625"/>
                  </a:lnTo>
                  <a:lnTo>
                    <a:pt x="1126" y="622"/>
                  </a:lnTo>
                  <a:lnTo>
                    <a:pt x="1126" y="620"/>
                  </a:lnTo>
                  <a:lnTo>
                    <a:pt x="1126" y="619"/>
                  </a:lnTo>
                  <a:lnTo>
                    <a:pt x="1127" y="616"/>
                  </a:lnTo>
                  <a:lnTo>
                    <a:pt x="1127" y="615"/>
                  </a:lnTo>
                  <a:lnTo>
                    <a:pt x="1127" y="613"/>
                  </a:lnTo>
                  <a:lnTo>
                    <a:pt x="1127" y="611"/>
                  </a:lnTo>
                  <a:lnTo>
                    <a:pt x="1129" y="609"/>
                  </a:lnTo>
                  <a:lnTo>
                    <a:pt x="1129" y="608"/>
                  </a:lnTo>
                  <a:lnTo>
                    <a:pt x="1129" y="606"/>
                  </a:lnTo>
                  <a:lnTo>
                    <a:pt x="1129" y="605"/>
                  </a:lnTo>
                  <a:lnTo>
                    <a:pt x="1129" y="603"/>
                  </a:lnTo>
                  <a:lnTo>
                    <a:pt x="1130" y="602"/>
                  </a:lnTo>
                  <a:lnTo>
                    <a:pt x="1130" y="601"/>
                  </a:lnTo>
                  <a:lnTo>
                    <a:pt x="1130" y="599"/>
                  </a:lnTo>
                  <a:lnTo>
                    <a:pt x="1130" y="598"/>
                  </a:lnTo>
                  <a:lnTo>
                    <a:pt x="1132" y="598"/>
                  </a:lnTo>
                  <a:lnTo>
                    <a:pt x="1132" y="596"/>
                  </a:lnTo>
                  <a:lnTo>
                    <a:pt x="1132" y="595"/>
                  </a:lnTo>
                  <a:lnTo>
                    <a:pt x="1132" y="595"/>
                  </a:lnTo>
                  <a:lnTo>
                    <a:pt x="1132" y="594"/>
                  </a:lnTo>
                  <a:lnTo>
                    <a:pt x="1133" y="594"/>
                  </a:lnTo>
                  <a:lnTo>
                    <a:pt x="1133" y="592"/>
                  </a:lnTo>
                  <a:lnTo>
                    <a:pt x="1133" y="592"/>
                  </a:lnTo>
                  <a:lnTo>
                    <a:pt x="1133" y="592"/>
                  </a:lnTo>
                  <a:lnTo>
                    <a:pt x="1134" y="591"/>
                  </a:lnTo>
                  <a:lnTo>
                    <a:pt x="1134" y="591"/>
                  </a:lnTo>
                  <a:lnTo>
                    <a:pt x="1134" y="591"/>
                  </a:lnTo>
                  <a:lnTo>
                    <a:pt x="1134" y="591"/>
                  </a:lnTo>
                  <a:lnTo>
                    <a:pt x="1136" y="591"/>
                  </a:lnTo>
                  <a:lnTo>
                    <a:pt x="1136" y="591"/>
                  </a:lnTo>
                  <a:lnTo>
                    <a:pt x="1136" y="591"/>
                  </a:lnTo>
                  <a:lnTo>
                    <a:pt x="1136" y="591"/>
                  </a:lnTo>
                  <a:lnTo>
                    <a:pt x="1136" y="591"/>
                  </a:lnTo>
                  <a:lnTo>
                    <a:pt x="1137" y="591"/>
                  </a:lnTo>
                  <a:lnTo>
                    <a:pt x="1137" y="591"/>
                  </a:lnTo>
                  <a:lnTo>
                    <a:pt x="1137" y="592"/>
                  </a:lnTo>
                  <a:lnTo>
                    <a:pt x="1137" y="592"/>
                  </a:lnTo>
                  <a:lnTo>
                    <a:pt x="1139" y="592"/>
                  </a:lnTo>
                  <a:lnTo>
                    <a:pt x="1139" y="594"/>
                  </a:lnTo>
                  <a:lnTo>
                    <a:pt x="1139" y="595"/>
                  </a:lnTo>
                  <a:lnTo>
                    <a:pt x="1139" y="595"/>
                  </a:lnTo>
                  <a:lnTo>
                    <a:pt x="1139" y="596"/>
                  </a:lnTo>
                  <a:lnTo>
                    <a:pt x="1140" y="596"/>
                  </a:lnTo>
                  <a:lnTo>
                    <a:pt x="1140" y="598"/>
                  </a:lnTo>
                  <a:lnTo>
                    <a:pt x="1140" y="599"/>
                  </a:lnTo>
                  <a:lnTo>
                    <a:pt x="1140" y="599"/>
                  </a:lnTo>
                  <a:lnTo>
                    <a:pt x="1141" y="601"/>
                  </a:lnTo>
                  <a:lnTo>
                    <a:pt x="1141" y="602"/>
                  </a:lnTo>
                  <a:lnTo>
                    <a:pt x="1141" y="603"/>
                  </a:lnTo>
                  <a:lnTo>
                    <a:pt x="1141" y="605"/>
                  </a:lnTo>
                  <a:lnTo>
                    <a:pt x="1143" y="606"/>
                  </a:lnTo>
                  <a:lnTo>
                    <a:pt x="1143" y="608"/>
                  </a:lnTo>
                  <a:lnTo>
                    <a:pt x="1143" y="609"/>
                  </a:lnTo>
                  <a:lnTo>
                    <a:pt x="1143" y="611"/>
                  </a:lnTo>
                  <a:lnTo>
                    <a:pt x="1143" y="612"/>
                  </a:lnTo>
                  <a:lnTo>
                    <a:pt x="1144" y="613"/>
                  </a:lnTo>
                  <a:lnTo>
                    <a:pt x="1144" y="616"/>
                  </a:lnTo>
                  <a:lnTo>
                    <a:pt x="1144" y="618"/>
                  </a:lnTo>
                  <a:lnTo>
                    <a:pt x="1144" y="619"/>
                  </a:lnTo>
                  <a:lnTo>
                    <a:pt x="1146" y="620"/>
                  </a:lnTo>
                  <a:lnTo>
                    <a:pt x="1146" y="623"/>
                  </a:lnTo>
                  <a:lnTo>
                    <a:pt x="1146" y="625"/>
                  </a:lnTo>
                  <a:lnTo>
                    <a:pt x="1146" y="626"/>
                  </a:lnTo>
                  <a:lnTo>
                    <a:pt x="1146" y="629"/>
                  </a:lnTo>
                  <a:lnTo>
                    <a:pt x="1147" y="630"/>
                  </a:lnTo>
                  <a:lnTo>
                    <a:pt x="1147" y="632"/>
                  </a:lnTo>
                  <a:lnTo>
                    <a:pt x="1147" y="635"/>
                  </a:lnTo>
                  <a:lnTo>
                    <a:pt x="1147" y="636"/>
                  </a:lnTo>
                  <a:lnTo>
                    <a:pt x="1149" y="639"/>
                  </a:lnTo>
                  <a:lnTo>
                    <a:pt x="1149" y="640"/>
                  </a:lnTo>
                  <a:lnTo>
                    <a:pt x="1149" y="643"/>
                  </a:lnTo>
                  <a:lnTo>
                    <a:pt x="1149" y="644"/>
                  </a:lnTo>
                  <a:lnTo>
                    <a:pt x="1150" y="647"/>
                  </a:lnTo>
                  <a:lnTo>
                    <a:pt x="1150" y="649"/>
                  </a:lnTo>
                  <a:lnTo>
                    <a:pt x="1150" y="650"/>
                  </a:lnTo>
                  <a:lnTo>
                    <a:pt x="1150" y="653"/>
                  </a:lnTo>
                  <a:lnTo>
                    <a:pt x="1150" y="654"/>
                  </a:lnTo>
                  <a:lnTo>
                    <a:pt x="1151" y="657"/>
                  </a:lnTo>
                  <a:lnTo>
                    <a:pt x="1151" y="659"/>
                  </a:lnTo>
                  <a:lnTo>
                    <a:pt x="1151" y="660"/>
                  </a:lnTo>
                  <a:lnTo>
                    <a:pt x="1151" y="663"/>
                  </a:lnTo>
                  <a:lnTo>
                    <a:pt x="1153" y="664"/>
                  </a:lnTo>
                  <a:lnTo>
                    <a:pt x="1153" y="666"/>
                  </a:lnTo>
                  <a:lnTo>
                    <a:pt x="1153" y="667"/>
                  </a:lnTo>
                  <a:lnTo>
                    <a:pt x="1153" y="669"/>
                  </a:lnTo>
                  <a:lnTo>
                    <a:pt x="1153" y="670"/>
                  </a:lnTo>
                  <a:lnTo>
                    <a:pt x="1154" y="671"/>
                  </a:lnTo>
                  <a:lnTo>
                    <a:pt x="1154" y="673"/>
                  </a:lnTo>
                  <a:lnTo>
                    <a:pt x="1154" y="674"/>
                  </a:lnTo>
                  <a:lnTo>
                    <a:pt x="1154" y="676"/>
                  </a:lnTo>
                  <a:lnTo>
                    <a:pt x="1156" y="677"/>
                  </a:lnTo>
                  <a:lnTo>
                    <a:pt x="1156" y="677"/>
                  </a:lnTo>
                  <a:lnTo>
                    <a:pt x="1156" y="678"/>
                  </a:lnTo>
                  <a:lnTo>
                    <a:pt x="1156" y="678"/>
                  </a:lnTo>
                  <a:lnTo>
                    <a:pt x="1156" y="678"/>
                  </a:lnTo>
                  <a:lnTo>
                    <a:pt x="1157" y="680"/>
                  </a:lnTo>
                  <a:lnTo>
                    <a:pt x="1157" y="680"/>
                  </a:lnTo>
                  <a:lnTo>
                    <a:pt x="1157" y="680"/>
                  </a:lnTo>
                  <a:lnTo>
                    <a:pt x="1157" y="680"/>
                  </a:lnTo>
                  <a:lnTo>
                    <a:pt x="1158" y="678"/>
                  </a:lnTo>
                  <a:lnTo>
                    <a:pt x="1158" y="678"/>
                  </a:lnTo>
                  <a:lnTo>
                    <a:pt x="1158" y="678"/>
                  </a:lnTo>
                  <a:lnTo>
                    <a:pt x="1158" y="677"/>
                  </a:lnTo>
                  <a:lnTo>
                    <a:pt x="1160" y="677"/>
                  </a:lnTo>
                  <a:lnTo>
                    <a:pt x="1160" y="676"/>
                  </a:lnTo>
                  <a:lnTo>
                    <a:pt x="1160" y="674"/>
                  </a:lnTo>
                  <a:lnTo>
                    <a:pt x="1160" y="673"/>
                  </a:lnTo>
                  <a:lnTo>
                    <a:pt x="1160" y="671"/>
                  </a:lnTo>
                  <a:lnTo>
                    <a:pt x="1161" y="670"/>
                  </a:lnTo>
                  <a:lnTo>
                    <a:pt x="1161" y="669"/>
                  </a:lnTo>
                  <a:lnTo>
                    <a:pt x="1161" y="667"/>
                  </a:lnTo>
                  <a:lnTo>
                    <a:pt x="1161" y="666"/>
                  </a:lnTo>
                  <a:lnTo>
                    <a:pt x="1163" y="663"/>
                  </a:lnTo>
                  <a:lnTo>
                    <a:pt x="1163" y="661"/>
                  </a:lnTo>
                  <a:lnTo>
                    <a:pt x="1163" y="660"/>
                  </a:lnTo>
                  <a:lnTo>
                    <a:pt x="1163" y="657"/>
                  </a:lnTo>
                  <a:lnTo>
                    <a:pt x="1163" y="656"/>
                  </a:lnTo>
                  <a:lnTo>
                    <a:pt x="1164" y="654"/>
                  </a:lnTo>
                  <a:lnTo>
                    <a:pt x="1164" y="652"/>
                  </a:lnTo>
                  <a:lnTo>
                    <a:pt x="1164" y="650"/>
                  </a:lnTo>
                  <a:lnTo>
                    <a:pt x="1164" y="647"/>
                  </a:lnTo>
                  <a:lnTo>
                    <a:pt x="1166" y="644"/>
                  </a:lnTo>
                  <a:lnTo>
                    <a:pt x="1166" y="643"/>
                  </a:lnTo>
                  <a:lnTo>
                    <a:pt x="1166" y="640"/>
                  </a:lnTo>
                  <a:lnTo>
                    <a:pt x="1166" y="639"/>
                  </a:lnTo>
                  <a:lnTo>
                    <a:pt x="1167" y="636"/>
                  </a:lnTo>
                  <a:lnTo>
                    <a:pt x="1167" y="635"/>
                  </a:lnTo>
                  <a:lnTo>
                    <a:pt x="1167" y="632"/>
                  </a:lnTo>
                  <a:lnTo>
                    <a:pt x="1167" y="630"/>
                  </a:lnTo>
                  <a:lnTo>
                    <a:pt x="1167" y="627"/>
                  </a:lnTo>
                  <a:lnTo>
                    <a:pt x="1168" y="626"/>
                  </a:lnTo>
                  <a:lnTo>
                    <a:pt x="1168" y="623"/>
                  </a:lnTo>
                  <a:lnTo>
                    <a:pt x="1168" y="620"/>
                  </a:lnTo>
                  <a:lnTo>
                    <a:pt x="1168" y="619"/>
                  </a:lnTo>
                  <a:lnTo>
                    <a:pt x="1170" y="616"/>
                  </a:lnTo>
                  <a:lnTo>
                    <a:pt x="1170" y="615"/>
                  </a:lnTo>
                  <a:lnTo>
                    <a:pt x="1170" y="613"/>
                  </a:lnTo>
                  <a:lnTo>
                    <a:pt x="1170" y="611"/>
                  </a:lnTo>
                  <a:lnTo>
                    <a:pt x="1170" y="609"/>
                  </a:lnTo>
                  <a:lnTo>
                    <a:pt x="1171" y="606"/>
                  </a:lnTo>
                  <a:lnTo>
                    <a:pt x="1171" y="605"/>
                  </a:lnTo>
                  <a:lnTo>
                    <a:pt x="1171" y="603"/>
                  </a:lnTo>
                  <a:lnTo>
                    <a:pt x="1171" y="601"/>
                  </a:lnTo>
                  <a:lnTo>
                    <a:pt x="1173" y="599"/>
                  </a:lnTo>
                  <a:lnTo>
                    <a:pt x="1173" y="598"/>
                  </a:lnTo>
                  <a:lnTo>
                    <a:pt x="1173" y="596"/>
                  </a:lnTo>
                  <a:lnTo>
                    <a:pt x="1173" y="595"/>
                  </a:lnTo>
                  <a:lnTo>
                    <a:pt x="1174" y="592"/>
                  </a:lnTo>
                  <a:lnTo>
                    <a:pt x="1174" y="591"/>
                  </a:lnTo>
                  <a:lnTo>
                    <a:pt x="1174" y="589"/>
                  </a:lnTo>
                  <a:lnTo>
                    <a:pt x="1174" y="588"/>
                  </a:lnTo>
                  <a:lnTo>
                    <a:pt x="1174" y="586"/>
                  </a:lnTo>
                  <a:lnTo>
                    <a:pt x="1175" y="585"/>
                  </a:lnTo>
                  <a:lnTo>
                    <a:pt x="1175" y="584"/>
                  </a:lnTo>
                  <a:lnTo>
                    <a:pt x="1175" y="584"/>
                  </a:lnTo>
                  <a:lnTo>
                    <a:pt x="1175" y="582"/>
                  </a:lnTo>
                  <a:lnTo>
                    <a:pt x="1177" y="581"/>
                  </a:lnTo>
                  <a:lnTo>
                    <a:pt x="1177" y="579"/>
                  </a:lnTo>
                  <a:lnTo>
                    <a:pt x="1177" y="579"/>
                  </a:lnTo>
                  <a:lnTo>
                    <a:pt x="1177" y="578"/>
                  </a:lnTo>
                  <a:lnTo>
                    <a:pt x="1177" y="577"/>
                  </a:lnTo>
                  <a:lnTo>
                    <a:pt x="1178" y="577"/>
                  </a:lnTo>
                  <a:lnTo>
                    <a:pt x="1178" y="575"/>
                  </a:lnTo>
                  <a:lnTo>
                    <a:pt x="1178" y="575"/>
                  </a:lnTo>
                  <a:lnTo>
                    <a:pt x="1178" y="574"/>
                  </a:lnTo>
                  <a:lnTo>
                    <a:pt x="1180" y="574"/>
                  </a:lnTo>
                  <a:lnTo>
                    <a:pt x="1180" y="574"/>
                  </a:lnTo>
                  <a:lnTo>
                    <a:pt x="1180" y="572"/>
                  </a:lnTo>
                  <a:lnTo>
                    <a:pt x="1180" y="572"/>
                  </a:lnTo>
                  <a:lnTo>
                    <a:pt x="1181" y="572"/>
                  </a:lnTo>
                  <a:lnTo>
                    <a:pt x="1181" y="572"/>
                  </a:lnTo>
                  <a:lnTo>
                    <a:pt x="1181" y="572"/>
                  </a:lnTo>
                  <a:lnTo>
                    <a:pt x="1181" y="572"/>
                  </a:lnTo>
                  <a:lnTo>
                    <a:pt x="1181" y="572"/>
                  </a:lnTo>
                  <a:lnTo>
                    <a:pt x="1183" y="572"/>
                  </a:lnTo>
                  <a:lnTo>
                    <a:pt x="1183" y="572"/>
                  </a:lnTo>
                  <a:lnTo>
                    <a:pt x="1183" y="572"/>
                  </a:lnTo>
                  <a:lnTo>
                    <a:pt x="1183" y="572"/>
                  </a:lnTo>
                  <a:lnTo>
                    <a:pt x="1184" y="572"/>
                  </a:lnTo>
                  <a:lnTo>
                    <a:pt x="1184" y="574"/>
                  </a:lnTo>
                  <a:lnTo>
                    <a:pt x="1184" y="574"/>
                  </a:lnTo>
                  <a:lnTo>
                    <a:pt x="1184" y="574"/>
                  </a:lnTo>
                  <a:lnTo>
                    <a:pt x="1184" y="575"/>
                  </a:lnTo>
                  <a:lnTo>
                    <a:pt x="1185" y="575"/>
                  </a:lnTo>
                  <a:lnTo>
                    <a:pt x="1185" y="577"/>
                  </a:lnTo>
                  <a:lnTo>
                    <a:pt x="1185" y="577"/>
                  </a:lnTo>
                  <a:lnTo>
                    <a:pt x="1185" y="578"/>
                  </a:lnTo>
                  <a:lnTo>
                    <a:pt x="1187" y="578"/>
                  </a:lnTo>
                  <a:lnTo>
                    <a:pt x="1187" y="579"/>
                  </a:lnTo>
                  <a:lnTo>
                    <a:pt x="1187" y="581"/>
                  </a:lnTo>
                  <a:lnTo>
                    <a:pt x="1187" y="581"/>
                  </a:lnTo>
                  <a:lnTo>
                    <a:pt x="1187" y="582"/>
                  </a:lnTo>
                  <a:lnTo>
                    <a:pt x="1188" y="584"/>
                  </a:lnTo>
                  <a:lnTo>
                    <a:pt x="1188" y="585"/>
                  </a:lnTo>
                  <a:lnTo>
                    <a:pt x="1188" y="586"/>
                  </a:lnTo>
                  <a:lnTo>
                    <a:pt x="1188" y="588"/>
                  </a:lnTo>
                  <a:lnTo>
                    <a:pt x="1190" y="589"/>
                  </a:lnTo>
                  <a:lnTo>
                    <a:pt x="1190" y="591"/>
                  </a:lnTo>
                  <a:lnTo>
                    <a:pt x="1190" y="592"/>
                  </a:lnTo>
                  <a:lnTo>
                    <a:pt x="1190" y="594"/>
                  </a:lnTo>
                  <a:lnTo>
                    <a:pt x="1191" y="595"/>
                  </a:lnTo>
                  <a:lnTo>
                    <a:pt x="1191" y="596"/>
                  </a:lnTo>
                  <a:lnTo>
                    <a:pt x="1191" y="599"/>
                  </a:lnTo>
                  <a:lnTo>
                    <a:pt x="1191" y="601"/>
                  </a:lnTo>
                  <a:lnTo>
                    <a:pt x="1191" y="602"/>
                  </a:lnTo>
                  <a:lnTo>
                    <a:pt x="1192" y="605"/>
                  </a:lnTo>
                  <a:lnTo>
                    <a:pt x="1192" y="606"/>
                  </a:lnTo>
                  <a:lnTo>
                    <a:pt x="1192" y="608"/>
                  </a:lnTo>
                  <a:lnTo>
                    <a:pt x="1192" y="611"/>
                  </a:lnTo>
                  <a:lnTo>
                    <a:pt x="1194" y="612"/>
                  </a:lnTo>
                  <a:lnTo>
                    <a:pt x="1194" y="615"/>
                  </a:lnTo>
                  <a:lnTo>
                    <a:pt x="1194" y="616"/>
                  </a:lnTo>
                  <a:lnTo>
                    <a:pt x="1194" y="619"/>
                  </a:lnTo>
                  <a:lnTo>
                    <a:pt x="1194" y="622"/>
                  </a:lnTo>
                  <a:lnTo>
                    <a:pt x="1195" y="623"/>
                  </a:lnTo>
                  <a:lnTo>
                    <a:pt x="1195" y="626"/>
                  </a:lnTo>
                  <a:lnTo>
                    <a:pt x="1195" y="629"/>
                  </a:lnTo>
                  <a:lnTo>
                    <a:pt x="1195" y="630"/>
                  </a:lnTo>
                  <a:lnTo>
                    <a:pt x="1197" y="633"/>
                  </a:lnTo>
                  <a:lnTo>
                    <a:pt x="1197" y="636"/>
                  </a:lnTo>
                  <a:lnTo>
                    <a:pt x="1197" y="639"/>
                  </a:lnTo>
                  <a:lnTo>
                    <a:pt x="1197" y="640"/>
                  </a:lnTo>
                  <a:lnTo>
                    <a:pt x="1198" y="643"/>
                  </a:lnTo>
                  <a:lnTo>
                    <a:pt x="1198" y="646"/>
                  </a:lnTo>
                  <a:lnTo>
                    <a:pt x="1198" y="649"/>
                  </a:lnTo>
                  <a:lnTo>
                    <a:pt x="1198" y="652"/>
                  </a:lnTo>
                  <a:lnTo>
                    <a:pt x="1198" y="654"/>
                  </a:lnTo>
                  <a:lnTo>
                    <a:pt x="1200" y="657"/>
                  </a:lnTo>
                  <a:lnTo>
                    <a:pt x="1200" y="660"/>
                  </a:lnTo>
                  <a:lnTo>
                    <a:pt x="1200" y="663"/>
                  </a:lnTo>
                  <a:lnTo>
                    <a:pt x="1200" y="666"/>
                  </a:lnTo>
                  <a:lnTo>
                    <a:pt x="1201" y="669"/>
                  </a:lnTo>
                  <a:lnTo>
                    <a:pt x="1201" y="671"/>
                  </a:lnTo>
                  <a:lnTo>
                    <a:pt x="1201" y="674"/>
                  </a:lnTo>
                  <a:lnTo>
                    <a:pt x="1201" y="677"/>
                  </a:lnTo>
                  <a:lnTo>
                    <a:pt x="1201" y="680"/>
                  </a:lnTo>
                  <a:lnTo>
                    <a:pt x="1202" y="683"/>
                  </a:lnTo>
                  <a:lnTo>
                    <a:pt x="1202" y="686"/>
                  </a:lnTo>
                  <a:lnTo>
                    <a:pt x="1202" y="688"/>
                  </a:lnTo>
                  <a:lnTo>
                    <a:pt x="1202" y="691"/>
                  </a:lnTo>
                  <a:lnTo>
                    <a:pt x="1204" y="694"/>
                  </a:lnTo>
                  <a:lnTo>
                    <a:pt x="1204" y="697"/>
                  </a:lnTo>
                  <a:lnTo>
                    <a:pt x="1204" y="700"/>
                  </a:lnTo>
                  <a:lnTo>
                    <a:pt x="1204" y="703"/>
                  </a:lnTo>
                  <a:lnTo>
                    <a:pt x="1205" y="705"/>
                  </a:lnTo>
                  <a:lnTo>
                    <a:pt x="1205" y="708"/>
                  </a:lnTo>
                  <a:lnTo>
                    <a:pt x="1205" y="711"/>
                  </a:lnTo>
                  <a:lnTo>
                    <a:pt x="1205" y="714"/>
                  </a:lnTo>
                  <a:lnTo>
                    <a:pt x="1205" y="717"/>
                  </a:lnTo>
                  <a:lnTo>
                    <a:pt x="1207" y="720"/>
                  </a:lnTo>
                  <a:lnTo>
                    <a:pt x="1207" y="722"/>
                  </a:lnTo>
                  <a:lnTo>
                    <a:pt x="1207" y="725"/>
                  </a:lnTo>
                  <a:lnTo>
                    <a:pt x="1207" y="728"/>
                  </a:lnTo>
                  <a:lnTo>
                    <a:pt x="1208" y="729"/>
                  </a:lnTo>
                  <a:lnTo>
                    <a:pt x="1208" y="732"/>
                  </a:lnTo>
                  <a:lnTo>
                    <a:pt x="1208" y="735"/>
                  </a:lnTo>
                  <a:lnTo>
                    <a:pt x="1208" y="736"/>
                  </a:lnTo>
                  <a:lnTo>
                    <a:pt x="1208" y="738"/>
                  </a:lnTo>
                  <a:lnTo>
                    <a:pt x="1209" y="741"/>
                  </a:lnTo>
                  <a:lnTo>
                    <a:pt x="1209" y="742"/>
                  </a:lnTo>
                  <a:lnTo>
                    <a:pt x="1209" y="742"/>
                  </a:lnTo>
                  <a:lnTo>
                    <a:pt x="1209" y="744"/>
                  </a:lnTo>
                  <a:lnTo>
                    <a:pt x="1211" y="744"/>
                  </a:lnTo>
                  <a:lnTo>
                    <a:pt x="1211" y="744"/>
                  </a:lnTo>
                  <a:lnTo>
                    <a:pt x="1211" y="742"/>
                  </a:lnTo>
                  <a:lnTo>
                    <a:pt x="1211" y="742"/>
                  </a:lnTo>
                  <a:lnTo>
                    <a:pt x="1211" y="741"/>
                  </a:lnTo>
                  <a:lnTo>
                    <a:pt x="1212" y="739"/>
                  </a:lnTo>
                  <a:lnTo>
                    <a:pt x="1212" y="736"/>
                  </a:lnTo>
                  <a:lnTo>
                    <a:pt x="1212" y="735"/>
                  </a:lnTo>
                  <a:lnTo>
                    <a:pt x="1212" y="734"/>
                  </a:lnTo>
                  <a:lnTo>
                    <a:pt x="1214" y="731"/>
                  </a:lnTo>
                  <a:lnTo>
                    <a:pt x="1214" y="729"/>
                  </a:lnTo>
                  <a:lnTo>
                    <a:pt x="1214" y="727"/>
                  </a:lnTo>
                  <a:lnTo>
                    <a:pt x="1214" y="725"/>
                  </a:lnTo>
                  <a:lnTo>
                    <a:pt x="1215" y="722"/>
                  </a:lnTo>
                  <a:lnTo>
                    <a:pt x="1215" y="720"/>
                  </a:lnTo>
                  <a:lnTo>
                    <a:pt x="1215" y="718"/>
                  </a:lnTo>
                  <a:lnTo>
                    <a:pt x="1215" y="715"/>
                  </a:lnTo>
                  <a:lnTo>
                    <a:pt x="1215" y="714"/>
                  </a:lnTo>
                  <a:lnTo>
                    <a:pt x="1217" y="711"/>
                  </a:lnTo>
                  <a:lnTo>
                    <a:pt x="1217" y="710"/>
                  </a:lnTo>
                  <a:lnTo>
                    <a:pt x="1217" y="707"/>
                  </a:lnTo>
                  <a:lnTo>
                    <a:pt x="1217" y="705"/>
                  </a:lnTo>
                  <a:lnTo>
                    <a:pt x="1218" y="703"/>
                  </a:lnTo>
                  <a:lnTo>
                    <a:pt x="1218" y="701"/>
                  </a:lnTo>
                  <a:lnTo>
                    <a:pt x="1218" y="698"/>
                  </a:lnTo>
                  <a:lnTo>
                    <a:pt x="1218" y="697"/>
                  </a:lnTo>
                  <a:lnTo>
                    <a:pt x="1218" y="695"/>
                  </a:lnTo>
                  <a:lnTo>
                    <a:pt x="1219" y="693"/>
                  </a:lnTo>
                  <a:lnTo>
                    <a:pt x="1219" y="691"/>
                  </a:lnTo>
                  <a:lnTo>
                    <a:pt x="1219" y="690"/>
                  </a:lnTo>
                  <a:lnTo>
                    <a:pt x="1219" y="688"/>
                  </a:lnTo>
                  <a:lnTo>
                    <a:pt x="1221" y="686"/>
                  </a:lnTo>
                  <a:lnTo>
                    <a:pt x="1221" y="684"/>
                  </a:lnTo>
                  <a:lnTo>
                    <a:pt x="1221" y="683"/>
                  </a:lnTo>
                  <a:lnTo>
                    <a:pt x="1221" y="681"/>
                  </a:lnTo>
                  <a:lnTo>
                    <a:pt x="1222" y="680"/>
                  </a:lnTo>
                  <a:lnTo>
                    <a:pt x="1222" y="678"/>
                  </a:lnTo>
                  <a:lnTo>
                    <a:pt x="1222" y="677"/>
                  </a:lnTo>
                  <a:lnTo>
                    <a:pt x="1222" y="676"/>
                  </a:lnTo>
                  <a:lnTo>
                    <a:pt x="1222" y="674"/>
                  </a:lnTo>
                  <a:lnTo>
                    <a:pt x="1224" y="673"/>
                  </a:lnTo>
                  <a:lnTo>
                    <a:pt x="1224" y="671"/>
                  </a:lnTo>
                  <a:lnTo>
                    <a:pt x="1224" y="670"/>
                  </a:lnTo>
                  <a:lnTo>
                    <a:pt x="1224" y="670"/>
                  </a:lnTo>
                  <a:lnTo>
                    <a:pt x="1225" y="669"/>
                  </a:lnTo>
                  <a:lnTo>
                    <a:pt x="1225" y="667"/>
                  </a:lnTo>
                  <a:lnTo>
                    <a:pt x="1225" y="666"/>
                  </a:lnTo>
                  <a:lnTo>
                    <a:pt x="1225" y="666"/>
                  </a:lnTo>
                  <a:lnTo>
                    <a:pt x="1225" y="664"/>
                  </a:lnTo>
                  <a:lnTo>
                    <a:pt x="1226" y="664"/>
                  </a:lnTo>
                  <a:lnTo>
                    <a:pt x="1226" y="663"/>
                  </a:lnTo>
                  <a:lnTo>
                    <a:pt x="1226" y="663"/>
                  </a:lnTo>
                  <a:lnTo>
                    <a:pt x="1226" y="661"/>
                  </a:lnTo>
                  <a:lnTo>
                    <a:pt x="1228" y="661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60"/>
                  </a:lnTo>
                  <a:lnTo>
                    <a:pt x="1228" y="659"/>
                  </a:lnTo>
                  <a:lnTo>
                    <a:pt x="1229" y="659"/>
                  </a:lnTo>
                  <a:lnTo>
                    <a:pt x="1229" y="659"/>
                  </a:lnTo>
                  <a:lnTo>
                    <a:pt x="1229" y="659"/>
                  </a:lnTo>
                  <a:lnTo>
                    <a:pt x="1229" y="659"/>
                  </a:lnTo>
                  <a:lnTo>
                    <a:pt x="1231" y="657"/>
                  </a:lnTo>
                  <a:lnTo>
                    <a:pt x="1231" y="657"/>
                  </a:lnTo>
                  <a:lnTo>
                    <a:pt x="1231" y="657"/>
                  </a:lnTo>
                  <a:lnTo>
                    <a:pt x="1231" y="657"/>
                  </a:lnTo>
                  <a:lnTo>
                    <a:pt x="1232" y="657"/>
                  </a:lnTo>
                  <a:lnTo>
                    <a:pt x="1232" y="659"/>
                  </a:lnTo>
                  <a:lnTo>
                    <a:pt x="1232" y="659"/>
                  </a:lnTo>
                  <a:lnTo>
                    <a:pt x="1232" y="659"/>
                  </a:lnTo>
                  <a:lnTo>
                    <a:pt x="1232" y="659"/>
                  </a:lnTo>
                  <a:lnTo>
                    <a:pt x="1234" y="659"/>
                  </a:lnTo>
                  <a:lnTo>
                    <a:pt x="1234" y="659"/>
                  </a:lnTo>
                  <a:lnTo>
                    <a:pt x="1234" y="660"/>
                  </a:lnTo>
                  <a:lnTo>
                    <a:pt x="1234" y="660"/>
                  </a:lnTo>
                  <a:lnTo>
                    <a:pt x="1235" y="660"/>
                  </a:lnTo>
                  <a:lnTo>
                    <a:pt x="1235" y="661"/>
                  </a:lnTo>
                  <a:lnTo>
                    <a:pt x="1235" y="661"/>
                  </a:lnTo>
                  <a:lnTo>
                    <a:pt x="1235" y="663"/>
                  </a:lnTo>
                  <a:lnTo>
                    <a:pt x="1235" y="663"/>
                  </a:lnTo>
                  <a:lnTo>
                    <a:pt x="1236" y="664"/>
                  </a:lnTo>
                  <a:lnTo>
                    <a:pt x="1236" y="664"/>
                  </a:lnTo>
                  <a:lnTo>
                    <a:pt x="1236" y="666"/>
                  </a:lnTo>
                  <a:lnTo>
                    <a:pt x="1236" y="667"/>
                  </a:lnTo>
                  <a:lnTo>
                    <a:pt x="1238" y="667"/>
                  </a:lnTo>
                  <a:lnTo>
                    <a:pt x="1238" y="669"/>
                  </a:lnTo>
                  <a:lnTo>
                    <a:pt x="1238" y="669"/>
                  </a:lnTo>
                  <a:lnTo>
                    <a:pt x="1238" y="670"/>
                  </a:lnTo>
                  <a:lnTo>
                    <a:pt x="1239" y="671"/>
                  </a:lnTo>
                  <a:lnTo>
                    <a:pt x="1239" y="673"/>
                  </a:lnTo>
                  <a:lnTo>
                    <a:pt x="1239" y="673"/>
                  </a:lnTo>
                  <a:lnTo>
                    <a:pt x="1239" y="674"/>
                  </a:lnTo>
                  <a:lnTo>
                    <a:pt x="1239" y="676"/>
                  </a:lnTo>
                  <a:lnTo>
                    <a:pt x="1241" y="677"/>
                  </a:lnTo>
                  <a:lnTo>
                    <a:pt x="1241" y="678"/>
                  </a:lnTo>
                  <a:lnTo>
                    <a:pt x="1241" y="680"/>
                  </a:lnTo>
                  <a:lnTo>
                    <a:pt x="1241" y="681"/>
                  </a:lnTo>
                  <a:lnTo>
                    <a:pt x="1242" y="683"/>
                  </a:lnTo>
                  <a:lnTo>
                    <a:pt x="1242" y="684"/>
                  </a:lnTo>
                  <a:lnTo>
                    <a:pt x="1242" y="684"/>
                  </a:lnTo>
                  <a:lnTo>
                    <a:pt x="1242" y="687"/>
                  </a:lnTo>
                  <a:lnTo>
                    <a:pt x="1242" y="687"/>
                  </a:lnTo>
                  <a:lnTo>
                    <a:pt x="1243" y="688"/>
                  </a:lnTo>
                  <a:lnTo>
                    <a:pt x="1243" y="690"/>
                  </a:lnTo>
                  <a:lnTo>
                    <a:pt x="1243" y="691"/>
                  </a:lnTo>
                  <a:lnTo>
                    <a:pt x="1243" y="694"/>
                  </a:lnTo>
                  <a:lnTo>
                    <a:pt x="1245" y="695"/>
                  </a:lnTo>
                  <a:lnTo>
                    <a:pt x="1245" y="697"/>
                  </a:lnTo>
                  <a:lnTo>
                    <a:pt x="1245" y="698"/>
                  </a:lnTo>
                  <a:lnTo>
                    <a:pt x="1245" y="700"/>
                  </a:lnTo>
                  <a:lnTo>
                    <a:pt x="1246" y="701"/>
                  </a:lnTo>
                  <a:lnTo>
                    <a:pt x="1246" y="703"/>
                  </a:lnTo>
                  <a:lnTo>
                    <a:pt x="1246" y="704"/>
                  </a:lnTo>
                  <a:lnTo>
                    <a:pt x="1246" y="705"/>
                  </a:lnTo>
                  <a:lnTo>
                    <a:pt x="1246" y="707"/>
                  </a:lnTo>
                  <a:lnTo>
                    <a:pt x="1248" y="708"/>
                  </a:lnTo>
                  <a:lnTo>
                    <a:pt x="1248" y="710"/>
                  </a:lnTo>
                  <a:lnTo>
                    <a:pt x="1248" y="711"/>
                  </a:lnTo>
                  <a:lnTo>
                    <a:pt x="1248" y="712"/>
                  </a:lnTo>
                  <a:lnTo>
                    <a:pt x="1249" y="714"/>
                  </a:lnTo>
                  <a:lnTo>
                    <a:pt x="1249" y="715"/>
                  </a:lnTo>
                  <a:lnTo>
                    <a:pt x="1249" y="717"/>
                  </a:lnTo>
                  <a:lnTo>
                    <a:pt x="1249" y="718"/>
                  </a:lnTo>
                  <a:lnTo>
                    <a:pt x="1249" y="718"/>
                  </a:lnTo>
                  <a:lnTo>
                    <a:pt x="1251" y="720"/>
                  </a:lnTo>
                  <a:lnTo>
                    <a:pt x="1251" y="721"/>
                  </a:lnTo>
                  <a:lnTo>
                    <a:pt x="1251" y="722"/>
                  </a:lnTo>
                  <a:lnTo>
                    <a:pt x="1251" y="722"/>
                  </a:lnTo>
                  <a:lnTo>
                    <a:pt x="1252" y="724"/>
                  </a:lnTo>
                  <a:lnTo>
                    <a:pt x="1252" y="725"/>
                  </a:lnTo>
                  <a:lnTo>
                    <a:pt x="1252" y="725"/>
                  </a:lnTo>
                  <a:lnTo>
                    <a:pt x="1252" y="727"/>
                  </a:lnTo>
                  <a:lnTo>
                    <a:pt x="1253" y="727"/>
                  </a:lnTo>
                  <a:lnTo>
                    <a:pt x="1253" y="727"/>
                  </a:lnTo>
                  <a:lnTo>
                    <a:pt x="1253" y="727"/>
                  </a:lnTo>
                  <a:lnTo>
                    <a:pt x="1253" y="727"/>
                  </a:lnTo>
                  <a:lnTo>
                    <a:pt x="1253" y="728"/>
                  </a:lnTo>
                  <a:lnTo>
                    <a:pt x="1255" y="728"/>
                  </a:lnTo>
                  <a:lnTo>
                    <a:pt x="1255" y="727"/>
                  </a:lnTo>
                  <a:lnTo>
                    <a:pt x="1255" y="727"/>
                  </a:lnTo>
                  <a:lnTo>
                    <a:pt x="1255" y="727"/>
                  </a:lnTo>
                  <a:lnTo>
                    <a:pt x="1256" y="727"/>
                  </a:lnTo>
                  <a:lnTo>
                    <a:pt x="1256" y="725"/>
                  </a:lnTo>
                  <a:lnTo>
                    <a:pt x="1256" y="725"/>
                  </a:lnTo>
                  <a:lnTo>
                    <a:pt x="1256" y="724"/>
                  </a:lnTo>
                  <a:lnTo>
                    <a:pt x="1256" y="724"/>
                  </a:lnTo>
                  <a:lnTo>
                    <a:pt x="1258" y="722"/>
                  </a:lnTo>
                  <a:lnTo>
                    <a:pt x="1258" y="722"/>
                  </a:lnTo>
                  <a:lnTo>
                    <a:pt x="1258" y="721"/>
                  </a:lnTo>
                  <a:lnTo>
                    <a:pt x="1258" y="720"/>
                  </a:lnTo>
                  <a:lnTo>
                    <a:pt x="1259" y="720"/>
                  </a:lnTo>
                  <a:lnTo>
                    <a:pt x="1259" y="718"/>
                  </a:lnTo>
                  <a:lnTo>
                    <a:pt x="1259" y="717"/>
                  </a:lnTo>
                  <a:lnTo>
                    <a:pt x="1259" y="717"/>
                  </a:lnTo>
                  <a:lnTo>
                    <a:pt x="1259" y="715"/>
                  </a:lnTo>
                  <a:lnTo>
                    <a:pt x="1260" y="714"/>
                  </a:lnTo>
                  <a:lnTo>
                    <a:pt x="1260" y="712"/>
                  </a:lnTo>
                  <a:lnTo>
                    <a:pt x="1260" y="712"/>
                  </a:lnTo>
                  <a:lnTo>
                    <a:pt x="1260" y="711"/>
                  </a:lnTo>
                  <a:lnTo>
                    <a:pt x="1262" y="710"/>
                  </a:lnTo>
                  <a:lnTo>
                    <a:pt x="1262" y="708"/>
                  </a:lnTo>
                  <a:lnTo>
                    <a:pt x="1262" y="707"/>
                  </a:lnTo>
                  <a:lnTo>
                    <a:pt x="1262" y="707"/>
                  </a:lnTo>
                  <a:lnTo>
                    <a:pt x="1263" y="705"/>
                  </a:lnTo>
                  <a:lnTo>
                    <a:pt x="1263" y="704"/>
                  </a:lnTo>
                  <a:lnTo>
                    <a:pt x="1263" y="703"/>
                  </a:lnTo>
                  <a:lnTo>
                    <a:pt x="1263" y="703"/>
                  </a:lnTo>
                  <a:lnTo>
                    <a:pt x="1263" y="701"/>
                  </a:lnTo>
                  <a:lnTo>
                    <a:pt x="1265" y="700"/>
                  </a:lnTo>
                  <a:lnTo>
                    <a:pt x="1265" y="700"/>
                  </a:lnTo>
                  <a:lnTo>
                    <a:pt x="1265" y="698"/>
                  </a:lnTo>
                  <a:lnTo>
                    <a:pt x="1265" y="697"/>
                  </a:lnTo>
                  <a:lnTo>
                    <a:pt x="1266" y="697"/>
                  </a:lnTo>
                  <a:lnTo>
                    <a:pt x="1266" y="695"/>
                  </a:lnTo>
                  <a:lnTo>
                    <a:pt x="1266" y="695"/>
                  </a:lnTo>
                  <a:lnTo>
                    <a:pt x="1266" y="694"/>
                  </a:lnTo>
                  <a:lnTo>
                    <a:pt x="1266" y="694"/>
                  </a:lnTo>
                  <a:lnTo>
                    <a:pt x="1268" y="693"/>
                  </a:lnTo>
                  <a:lnTo>
                    <a:pt x="1268" y="693"/>
                  </a:lnTo>
                  <a:lnTo>
                    <a:pt x="1268" y="691"/>
                  </a:lnTo>
                  <a:lnTo>
                    <a:pt x="1268" y="691"/>
                  </a:lnTo>
                  <a:lnTo>
                    <a:pt x="1269" y="690"/>
                  </a:lnTo>
                  <a:lnTo>
                    <a:pt x="1269" y="690"/>
                  </a:lnTo>
                  <a:lnTo>
                    <a:pt x="1269" y="690"/>
                  </a:lnTo>
                  <a:lnTo>
                    <a:pt x="1269" y="688"/>
                  </a:lnTo>
                  <a:lnTo>
                    <a:pt x="1270" y="688"/>
                  </a:lnTo>
                  <a:lnTo>
                    <a:pt x="1270" y="688"/>
                  </a:lnTo>
                  <a:lnTo>
                    <a:pt x="1270" y="687"/>
                  </a:lnTo>
                  <a:lnTo>
                    <a:pt x="1270" y="687"/>
                  </a:lnTo>
                  <a:lnTo>
                    <a:pt x="1270" y="687"/>
                  </a:lnTo>
                  <a:lnTo>
                    <a:pt x="1272" y="687"/>
                  </a:lnTo>
                  <a:lnTo>
                    <a:pt x="1272" y="687"/>
                  </a:lnTo>
                  <a:lnTo>
                    <a:pt x="1272" y="686"/>
                  </a:lnTo>
                  <a:lnTo>
                    <a:pt x="1272" y="686"/>
                  </a:lnTo>
                  <a:lnTo>
                    <a:pt x="1273" y="686"/>
                  </a:lnTo>
                  <a:lnTo>
                    <a:pt x="1273" y="686"/>
                  </a:lnTo>
                  <a:lnTo>
                    <a:pt x="1273" y="686"/>
                  </a:lnTo>
                  <a:lnTo>
                    <a:pt x="1273" y="686"/>
                  </a:lnTo>
                  <a:lnTo>
                    <a:pt x="1273" y="686"/>
                  </a:lnTo>
                  <a:lnTo>
                    <a:pt x="1275" y="686"/>
                  </a:lnTo>
                  <a:lnTo>
                    <a:pt x="1275" y="687"/>
                  </a:lnTo>
                  <a:lnTo>
                    <a:pt x="1275" y="687"/>
                  </a:lnTo>
                  <a:lnTo>
                    <a:pt x="1275" y="687"/>
                  </a:lnTo>
                  <a:lnTo>
                    <a:pt x="1276" y="687"/>
                  </a:lnTo>
                  <a:lnTo>
                    <a:pt x="1276" y="687"/>
                  </a:lnTo>
                  <a:lnTo>
                    <a:pt x="1276" y="687"/>
                  </a:lnTo>
                  <a:lnTo>
                    <a:pt x="1276" y="688"/>
                  </a:lnTo>
                  <a:lnTo>
                    <a:pt x="1277" y="688"/>
                  </a:lnTo>
                  <a:lnTo>
                    <a:pt x="1277" y="688"/>
                  </a:lnTo>
                  <a:lnTo>
                    <a:pt x="1277" y="690"/>
                  </a:lnTo>
                  <a:lnTo>
                    <a:pt x="1277" y="690"/>
                  </a:lnTo>
                  <a:lnTo>
                    <a:pt x="1277" y="690"/>
                  </a:lnTo>
                  <a:lnTo>
                    <a:pt x="1279" y="691"/>
                  </a:lnTo>
                  <a:lnTo>
                    <a:pt x="1279" y="691"/>
                  </a:lnTo>
                  <a:lnTo>
                    <a:pt x="1279" y="693"/>
                  </a:lnTo>
                  <a:lnTo>
                    <a:pt x="1279" y="693"/>
                  </a:lnTo>
                  <a:lnTo>
                    <a:pt x="1280" y="694"/>
                  </a:lnTo>
                  <a:lnTo>
                    <a:pt x="1280" y="694"/>
                  </a:lnTo>
                  <a:lnTo>
                    <a:pt x="1280" y="695"/>
                  </a:lnTo>
                  <a:lnTo>
                    <a:pt x="1280" y="695"/>
                  </a:lnTo>
                  <a:lnTo>
                    <a:pt x="1280" y="697"/>
                  </a:lnTo>
                  <a:lnTo>
                    <a:pt x="1282" y="698"/>
                  </a:lnTo>
                  <a:lnTo>
                    <a:pt x="1282" y="698"/>
                  </a:lnTo>
                  <a:lnTo>
                    <a:pt x="1282" y="700"/>
                  </a:lnTo>
                  <a:lnTo>
                    <a:pt x="1282" y="701"/>
                  </a:lnTo>
                  <a:lnTo>
                    <a:pt x="1283" y="703"/>
                  </a:lnTo>
                  <a:lnTo>
                    <a:pt x="1283" y="703"/>
                  </a:lnTo>
                  <a:lnTo>
                    <a:pt x="1283" y="704"/>
                  </a:lnTo>
                  <a:lnTo>
                    <a:pt x="1283" y="705"/>
                  </a:lnTo>
                  <a:lnTo>
                    <a:pt x="1285" y="707"/>
                  </a:lnTo>
                  <a:lnTo>
                    <a:pt x="1285" y="707"/>
                  </a:lnTo>
                  <a:lnTo>
                    <a:pt x="1285" y="708"/>
                  </a:lnTo>
                  <a:lnTo>
                    <a:pt x="1285" y="710"/>
                  </a:lnTo>
                  <a:lnTo>
                    <a:pt x="1285" y="711"/>
                  </a:lnTo>
                  <a:lnTo>
                    <a:pt x="1286" y="712"/>
                  </a:lnTo>
                  <a:lnTo>
                    <a:pt x="1286" y="714"/>
                  </a:lnTo>
                  <a:lnTo>
                    <a:pt x="1286" y="715"/>
                  </a:lnTo>
                  <a:lnTo>
                    <a:pt x="1286" y="717"/>
                  </a:lnTo>
                  <a:lnTo>
                    <a:pt x="1287" y="718"/>
                  </a:lnTo>
                  <a:lnTo>
                    <a:pt x="1287" y="720"/>
                  </a:lnTo>
                  <a:lnTo>
                    <a:pt x="1287" y="721"/>
                  </a:lnTo>
                  <a:lnTo>
                    <a:pt x="1287" y="722"/>
                  </a:lnTo>
                  <a:lnTo>
                    <a:pt x="1287" y="724"/>
                  </a:lnTo>
                  <a:lnTo>
                    <a:pt x="1289" y="725"/>
                  </a:lnTo>
                  <a:lnTo>
                    <a:pt x="1289" y="727"/>
                  </a:lnTo>
                  <a:lnTo>
                    <a:pt x="1289" y="728"/>
                  </a:lnTo>
                  <a:lnTo>
                    <a:pt x="1289" y="729"/>
                  </a:lnTo>
                  <a:lnTo>
                    <a:pt x="1290" y="731"/>
                  </a:lnTo>
                  <a:lnTo>
                    <a:pt x="1290" y="732"/>
                  </a:lnTo>
                  <a:lnTo>
                    <a:pt x="1290" y="734"/>
                  </a:lnTo>
                  <a:lnTo>
                    <a:pt x="1290" y="735"/>
                  </a:lnTo>
                  <a:lnTo>
                    <a:pt x="1290" y="736"/>
                  </a:lnTo>
                  <a:lnTo>
                    <a:pt x="1292" y="738"/>
                  </a:lnTo>
                  <a:lnTo>
                    <a:pt x="1292" y="739"/>
                  </a:lnTo>
                  <a:lnTo>
                    <a:pt x="1292" y="741"/>
                  </a:lnTo>
                  <a:lnTo>
                    <a:pt x="1292" y="742"/>
                  </a:lnTo>
                  <a:lnTo>
                    <a:pt x="1293" y="744"/>
                  </a:lnTo>
                  <a:lnTo>
                    <a:pt x="1293" y="745"/>
                  </a:lnTo>
                  <a:lnTo>
                    <a:pt x="1293" y="746"/>
                  </a:lnTo>
                  <a:lnTo>
                    <a:pt x="1293" y="746"/>
                  </a:lnTo>
                  <a:lnTo>
                    <a:pt x="1294" y="748"/>
                  </a:lnTo>
                  <a:lnTo>
                    <a:pt x="1294" y="749"/>
                  </a:lnTo>
                  <a:lnTo>
                    <a:pt x="1294" y="749"/>
                  </a:lnTo>
                  <a:lnTo>
                    <a:pt x="1294" y="751"/>
                  </a:lnTo>
                  <a:lnTo>
                    <a:pt x="1294" y="751"/>
                  </a:lnTo>
                  <a:lnTo>
                    <a:pt x="1296" y="751"/>
                  </a:lnTo>
                  <a:lnTo>
                    <a:pt x="1296" y="749"/>
                  </a:lnTo>
                  <a:lnTo>
                    <a:pt x="1296" y="749"/>
                  </a:lnTo>
                  <a:lnTo>
                    <a:pt x="1296" y="749"/>
                  </a:lnTo>
                  <a:lnTo>
                    <a:pt x="1297" y="748"/>
                  </a:lnTo>
                  <a:lnTo>
                    <a:pt x="1297" y="746"/>
                  </a:lnTo>
                  <a:lnTo>
                    <a:pt x="1297" y="746"/>
                  </a:lnTo>
                  <a:lnTo>
                    <a:pt x="1297" y="745"/>
                  </a:lnTo>
                  <a:lnTo>
                    <a:pt x="1297" y="744"/>
                  </a:lnTo>
                  <a:lnTo>
                    <a:pt x="1299" y="742"/>
                  </a:lnTo>
                  <a:lnTo>
                    <a:pt x="1299" y="741"/>
                  </a:lnTo>
                  <a:lnTo>
                    <a:pt x="1299" y="739"/>
                  </a:lnTo>
                  <a:lnTo>
                    <a:pt x="1299" y="738"/>
                  </a:lnTo>
                  <a:lnTo>
                    <a:pt x="1300" y="736"/>
                  </a:lnTo>
                  <a:lnTo>
                    <a:pt x="1300" y="735"/>
                  </a:lnTo>
                  <a:lnTo>
                    <a:pt x="1300" y="734"/>
                  </a:lnTo>
                  <a:lnTo>
                    <a:pt x="1300" y="732"/>
                  </a:lnTo>
                  <a:lnTo>
                    <a:pt x="1302" y="731"/>
                  </a:lnTo>
                  <a:lnTo>
                    <a:pt x="1302" y="729"/>
                  </a:lnTo>
                  <a:lnTo>
                    <a:pt x="1302" y="728"/>
                  </a:lnTo>
                  <a:lnTo>
                    <a:pt x="1302" y="727"/>
                  </a:lnTo>
                  <a:lnTo>
                    <a:pt x="1302" y="725"/>
                  </a:lnTo>
                  <a:lnTo>
                    <a:pt x="1303" y="724"/>
                  </a:lnTo>
                  <a:lnTo>
                    <a:pt x="1303" y="722"/>
                  </a:lnTo>
                  <a:lnTo>
                    <a:pt x="1303" y="721"/>
                  </a:lnTo>
                  <a:lnTo>
                    <a:pt x="1303" y="720"/>
                  </a:lnTo>
                  <a:lnTo>
                    <a:pt x="1304" y="718"/>
                  </a:lnTo>
                  <a:lnTo>
                    <a:pt x="1304" y="717"/>
                  </a:lnTo>
                  <a:lnTo>
                    <a:pt x="1304" y="717"/>
                  </a:lnTo>
                  <a:lnTo>
                    <a:pt x="1304" y="715"/>
                  </a:lnTo>
                  <a:lnTo>
                    <a:pt x="1306" y="714"/>
                  </a:lnTo>
                  <a:lnTo>
                    <a:pt x="1306" y="712"/>
                  </a:lnTo>
                  <a:lnTo>
                    <a:pt x="1306" y="711"/>
                  </a:lnTo>
                  <a:lnTo>
                    <a:pt x="1306" y="710"/>
                  </a:lnTo>
                  <a:lnTo>
                    <a:pt x="1306" y="708"/>
                  </a:lnTo>
                  <a:lnTo>
                    <a:pt x="1307" y="708"/>
                  </a:lnTo>
                  <a:lnTo>
                    <a:pt x="1307" y="707"/>
                  </a:lnTo>
                  <a:lnTo>
                    <a:pt x="1307" y="705"/>
                  </a:lnTo>
                  <a:lnTo>
                    <a:pt x="1307" y="705"/>
                  </a:lnTo>
                  <a:lnTo>
                    <a:pt x="1309" y="704"/>
                  </a:lnTo>
                  <a:lnTo>
                    <a:pt x="1309" y="703"/>
                  </a:lnTo>
                  <a:lnTo>
                    <a:pt x="1309" y="701"/>
                  </a:lnTo>
                  <a:lnTo>
                    <a:pt x="1309" y="701"/>
                  </a:lnTo>
                  <a:lnTo>
                    <a:pt x="1310" y="700"/>
                  </a:lnTo>
                  <a:lnTo>
                    <a:pt x="1310" y="700"/>
                  </a:lnTo>
                  <a:lnTo>
                    <a:pt x="1310" y="698"/>
                  </a:lnTo>
                  <a:lnTo>
                    <a:pt x="1310" y="698"/>
                  </a:lnTo>
                  <a:lnTo>
                    <a:pt x="1310" y="697"/>
                  </a:lnTo>
                  <a:lnTo>
                    <a:pt x="1311" y="697"/>
                  </a:lnTo>
                  <a:lnTo>
                    <a:pt x="1311" y="695"/>
                  </a:lnTo>
                  <a:lnTo>
                    <a:pt x="1311" y="695"/>
                  </a:lnTo>
                  <a:lnTo>
                    <a:pt x="1311" y="694"/>
                  </a:lnTo>
                  <a:lnTo>
                    <a:pt x="1313" y="694"/>
                  </a:lnTo>
                  <a:lnTo>
                    <a:pt x="1313" y="693"/>
                  </a:lnTo>
                  <a:lnTo>
                    <a:pt x="1313" y="693"/>
                  </a:lnTo>
                  <a:lnTo>
                    <a:pt x="1313" y="693"/>
                  </a:lnTo>
                  <a:lnTo>
                    <a:pt x="1313" y="693"/>
                  </a:lnTo>
                  <a:lnTo>
                    <a:pt x="1314" y="691"/>
                  </a:lnTo>
                  <a:lnTo>
                    <a:pt x="1314" y="691"/>
                  </a:lnTo>
                  <a:lnTo>
                    <a:pt x="1314" y="691"/>
                  </a:lnTo>
                  <a:lnTo>
                    <a:pt x="1314" y="691"/>
                  </a:lnTo>
                  <a:lnTo>
                    <a:pt x="1316" y="690"/>
                  </a:lnTo>
                  <a:lnTo>
                    <a:pt x="1316" y="690"/>
                  </a:lnTo>
                  <a:lnTo>
                    <a:pt x="1316" y="690"/>
                  </a:lnTo>
                  <a:lnTo>
                    <a:pt x="1316" y="690"/>
                  </a:lnTo>
                  <a:lnTo>
                    <a:pt x="1317" y="690"/>
                  </a:lnTo>
                  <a:lnTo>
                    <a:pt x="1317" y="690"/>
                  </a:lnTo>
                  <a:lnTo>
                    <a:pt x="1317" y="690"/>
                  </a:lnTo>
                  <a:lnTo>
                    <a:pt x="1317" y="690"/>
                  </a:lnTo>
                  <a:lnTo>
                    <a:pt x="1317" y="690"/>
                  </a:lnTo>
                  <a:lnTo>
                    <a:pt x="1318" y="690"/>
                  </a:lnTo>
                  <a:lnTo>
                    <a:pt x="1318" y="690"/>
                  </a:lnTo>
                  <a:lnTo>
                    <a:pt x="1318" y="690"/>
                  </a:lnTo>
                  <a:lnTo>
                    <a:pt x="1318" y="690"/>
                  </a:lnTo>
                  <a:lnTo>
                    <a:pt x="1320" y="691"/>
                  </a:lnTo>
                  <a:lnTo>
                    <a:pt x="1320" y="691"/>
                  </a:lnTo>
                  <a:lnTo>
                    <a:pt x="1320" y="691"/>
                  </a:lnTo>
                  <a:lnTo>
                    <a:pt x="1320" y="691"/>
                  </a:lnTo>
                  <a:lnTo>
                    <a:pt x="1320" y="691"/>
                  </a:lnTo>
                  <a:lnTo>
                    <a:pt x="1321" y="693"/>
                  </a:lnTo>
                  <a:lnTo>
                    <a:pt x="1321" y="693"/>
                  </a:lnTo>
                  <a:lnTo>
                    <a:pt x="1321" y="693"/>
                  </a:lnTo>
                  <a:lnTo>
                    <a:pt x="1321" y="694"/>
                  </a:lnTo>
                  <a:lnTo>
                    <a:pt x="1323" y="694"/>
                  </a:lnTo>
                  <a:lnTo>
                    <a:pt x="1323" y="694"/>
                  </a:lnTo>
                  <a:lnTo>
                    <a:pt x="1323" y="695"/>
                  </a:lnTo>
                  <a:lnTo>
                    <a:pt x="1323" y="695"/>
                  </a:lnTo>
                  <a:lnTo>
                    <a:pt x="1324" y="697"/>
                  </a:lnTo>
                  <a:lnTo>
                    <a:pt x="1324" y="697"/>
                  </a:lnTo>
                  <a:lnTo>
                    <a:pt x="1324" y="697"/>
                  </a:lnTo>
                  <a:lnTo>
                    <a:pt x="1324" y="698"/>
                  </a:lnTo>
                  <a:lnTo>
                    <a:pt x="1324" y="698"/>
                  </a:lnTo>
                  <a:lnTo>
                    <a:pt x="1326" y="700"/>
                  </a:lnTo>
                  <a:lnTo>
                    <a:pt x="1326" y="700"/>
                  </a:lnTo>
                  <a:lnTo>
                    <a:pt x="1326" y="701"/>
                  </a:lnTo>
                  <a:lnTo>
                    <a:pt x="1326" y="703"/>
                  </a:lnTo>
                  <a:lnTo>
                    <a:pt x="1327" y="703"/>
                  </a:lnTo>
                  <a:lnTo>
                    <a:pt x="1327" y="704"/>
                  </a:lnTo>
                  <a:lnTo>
                    <a:pt x="1327" y="704"/>
                  </a:lnTo>
                  <a:lnTo>
                    <a:pt x="1327" y="705"/>
                  </a:lnTo>
                  <a:lnTo>
                    <a:pt x="1327" y="705"/>
                  </a:lnTo>
                  <a:lnTo>
                    <a:pt x="1328" y="707"/>
                  </a:lnTo>
                  <a:lnTo>
                    <a:pt x="1328" y="708"/>
                  </a:lnTo>
                  <a:lnTo>
                    <a:pt x="1328" y="708"/>
                  </a:lnTo>
                  <a:lnTo>
                    <a:pt x="1328" y="710"/>
                  </a:lnTo>
                  <a:lnTo>
                    <a:pt x="1330" y="711"/>
                  </a:lnTo>
                  <a:lnTo>
                    <a:pt x="1330" y="711"/>
                  </a:lnTo>
                  <a:lnTo>
                    <a:pt x="1330" y="712"/>
                  </a:lnTo>
                  <a:lnTo>
                    <a:pt x="1330" y="712"/>
                  </a:lnTo>
                  <a:lnTo>
                    <a:pt x="1331" y="714"/>
                  </a:lnTo>
                  <a:lnTo>
                    <a:pt x="1331" y="714"/>
                  </a:lnTo>
                  <a:lnTo>
                    <a:pt x="1331" y="715"/>
                  </a:lnTo>
                  <a:lnTo>
                    <a:pt x="1331" y="715"/>
                  </a:lnTo>
                  <a:lnTo>
                    <a:pt x="1331" y="717"/>
                  </a:lnTo>
                  <a:lnTo>
                    <a:pt x="1333" y="717"/>
                  </a:lnTo>
                  <a:lnTo>
                    <a:pt x="1333" y="718"/>
                  </a:lnTo>
                  <a:lnTo>
                    <a:pt x="1333" y="720"/>
                  </a:lnTo>
                  <a:lnTo>
                    <a:pt x="1333" y="720"/>
                  </a:lnTo>
                  <a:lnTo>
                    <a:pt x="1334" y="720"/>
                  </a:lnTo>
                  <a:lnTo>
                    <a:pt x="1334" y="721"/>
                  </a:lnTo>
                  <a:lnTo>
                    <a:pt x="1334" y="721"/>
                  </a:lnTo>
                  <a:lnTo>
                    <a:pt x="1334" y="721"/>
                  </a:lnTo>
                  <a:lnTo>
                    <a:pt x="1334" y="721"/>
                  </a:lnTo>
                  <a:lnTo>
                    <a:pt x="1335" y="722"/>
                  </a:lnTo>
                  <a:lnTo>
                    <a:pt x="1335" y="722"/>
                  </a:lnTo>
                  <a:lnTo>
                    <a:pt x="1335" y="722"/>
                  </a:lnTo>
                  <a:lnTo>
                    <a:pt x="1335" y="722"/>
                  </a:lnTo>
                  <a:lnTo>
                    <a:pt x="1337" y="722"/>
                  </a:lnTo>
                  <a:lnTo>
                    <a:pt x="1337" y="722"/>
                  </a:lnTo>
                  <a:lnTo>
                    <a:pt x="1337" y="722"/>
                  </a:lnTo>
                  <a:lnTo>
                    <a:pt x="1337" y="722"/>
                  </a:lnTo>
                  <a:lnTo>
                    <a:pt x="1337" y="721"/>
                  </a:lnTo>
                  <a:lnTo>
                    <a:pt x="1338" y="721"/>
                  </a:lnTo>
                  <a:lnTo>
                    <a:pt x="1338" y="721"/>
                  </a:lnTo>
                  <a:lnTo>
                    <a:pt x="1338" y="721"/>
                  </a:lnTo>
                  <a:lnTo>
                    <a:pt x="1338" y="720"/>
                  </a:lnTo>
                  <a:lnTo>
                    <a:pt x="1340" y="720"/>
                  </a:lnTo>
                  <a:lnTo>
                    <a:pt x="1340" y="718"/>
                  </a:lnTo>
                  <a:lnTo>
                    <a:pt x="1340" y="718"/>
                  </a:lnTo>
                  <a:lnTo>
                    <a:pt x="1340" y="717"/>
                  </a:lnTo>
                  <a:lnTo>
                    <a:pt x="1341" y="717"/>
                  </a:lnTo>
                  <a:lnTo>
                    <a:pt x="1341" y="715"/>
                  </a:lnTo>
                  <a:lnTo>
                    <a:pt x="1341" y="714"/>
                  </a:lnTo>
                  <a:lnTo>
                    <a:pt x="1341" y="714"/>
                  </a:lnTo>
                  <a:lnTo>
                    <a:pt x="1341" y="712"/>
                  </a:lnTo>
                  <a:lnTo>
                    <a:pt x="1343" y="711"/>
                  </a:lnTo>
                  <a:lnTo>
                    <a:pt x="1343" y="711"/>
                  </a:lnTo>
                  <a:lnTo>
                    <a:pt x="1343" y="710"/>
                  </a:lnTo>
                  <a:lnTo>
                    <a:pt x="1343" y="708"/>
                  </a:lnTo>
                  <a:lnTo>
                    <a:pt x="1344" y="707"/>
                  </a:lnTo>
                  <a:lnTo>
                    <a:pt x="1344" y="705"/>
                  </a:lnTo>
                  <a:lnTo>
                    <a:pt x="1344" y="705"/>
                  </a:lnTo>
                  <a:lnTo>
                    <a:pt x="1344" y="704"/>
                  </a:lnTo>
                  <a:lnTo>
                    <a:pt x="1344" y="703"/>
                  </a:lnTo>
                  <a:lnTo>
                    <a:pt x="1345" y="701"/>
                  </a:lnTo>
                  <a:lnTo>
                    <a:pt x="1345" y="700"/>
                  </a:lnTo>
                  <a:lnTo>
                    <a:pt x="1345" y="698"/>
                  </a:lnTo>
                  <a:lnTo>
                    <a:pt x="1345" y="698"/>
                  </a:lnTo>
                  <a:lnTo>
                    <a:pt x="1347" y="697"/>
                  </a:lnTo>
                  <a:lnTo>
                    <a:pt x="1347" y="695"/>
                  </a:lnTo>
                  <a:lnTo>
                    <a:pt x="1347" y="694"/>
                  </a:lnTo>
                  <a:lnTo>
                    <a:pt x="1347" y="693"/>
                  </a:lnTo>
                  <a:lnTo>
                    <a:pt x="1348" y="693"/>
                  </a:lnTo>
                  <a:lnTo>
                    <a:pt x="1348" y="691"/>
                  </a:lnTo>
                  <a:lnTo>
                    <a:pt x="1348" y="690"/>
                  </a:lnTo>
                  <a:lnTo>
                    <a:pt x="1348" y="688"/>
                  </a:lnTo>
                  <a:lnTo>
                    <a:pt x="1348" y="687"/>
                  </a:lnTo>
                  <a:lnTo>
                    <a:pt x="1350" y="687"/>
                  </a:lnTo>
                  <a:lnTo>
                    <a:pt x="1350" y="686"/>
                  </a:lnTo>
                  <a:lnTo>
                    <a:pt x="1350" y="684"/>
                  </a:lnTo>
                  <a:lnTo>
                    <a:pt x="1350" y="683"/>
                  </a:lnTo>
                  <a:lnTo>
                    <a:pt x="1351" y="683"/>
                  </a:lnTo>
                  <a:lnTo>
                    <a:pt x="1351" y="681"/>
                  </a:lnTo>
                  <a:lnTo>
                    <a:pt x="1351" y="680"/>
                  </a:lnTo>
                  <a:lnTo>
                    <a:pt x="1351" y="680"/>
                  </a:lnTo>
                  <a:lnTo>
                    <a:pt x="1351" y="678"/>
                  </a:lnTo>
                  <a:lnTo>
                    <a:pt x="1352" y="678"/>
                  </a:lnTo>
                  <a:lnTo>
                    <a:pt x="1352" y="677"/>
                  </a:lnTo>
                  <a:lnTo>
                    <a:pt x="1352" y="676"/>
                  </a:lnTo>
                  <a:lnTo>
                    <a:pt x="1352" y="676"/>
                  </a:lnTo>
                  <a:lnTo>
                    <a:pt x="1354" y="674"/>
                  </a:lnTo>
                  <a:lnTo>
                    <a:pt x="1354" y="674"/>
                  </a:lnTo>
                  <a:lnTo>
                    <a:pt x="1354" y="673"/>
                  </a:lnTo>
                  <a:lnTo>
                    <a:pt x="1354" y="673"/>
                  </a:lnTo>
                  <a:lnTo>
                    <a:pt x="1355" y="671"/>
                  </a:lnTo>
                  <a:lnTo>
                    <a:pt x="1355" y="671"/>
                  </a:lnTo>
                  <a:lnTo>
                    <a:pt x="1355" y="670"/>
                  </a:lnTo>
                  <a:lnTo>
                    <a:pt x="1355" y="670"/>
                  </a:lnTo>
                  <a:lnTo>
                    <a:pt x="1355" y="670"/>
                  </a:lnTo>
                  <a:lnTo>
                    <a:pt x="1357" y="669"/>
                  </a:lnTo>
                  <a:lnTo>
                    <a:pt x="1357" y="669"/>
                  </a:lnTo>
                  <a:lnTo>
                    <a:pt x="1357" y="669"/>
                  </a:lnTo>
                  <a:lnTo>
                    <a:pt x="1357" y="669"/>
                  </a:lnTo>
                  <a:lnTo>
                    <a:pt x="1358" y="667"/>
                  </a:lnTo>
                  <a:lnTo>
                    <a:pt x="1358" y="667"/>
                  </a:lnTo>
                  <a:lnTo>
                    <a:pt x="1358" y="667"/>
                  </a:lnTo>
                  <a:lnTo>
                    <a:pt x="1358" y="667"/>
                  </a:lnTo>
                  <a:lnTo>
                    <a:pt x="1358" y="667"/>
                  </a:lnTo>
                  <a:lnTo>
                    <a:pt x="1360" y="667"/>
                  </a:lnTo>
                  <a:lnTo>
                    <a:pt x="1360" y="667"/>
                  </a:lnTo>
                  <a:lnTo>
                    <a:pt x="1360" y="667"/>
                  </a:lnTo>
                  <a:lnTo>
                    <a:pt x="1360" y="666"/>
                  </a:lnTo>
                  <a:lnTo>
                    <a:pt x="1361" y="667"/>
                  </a:lnTo>
                  <a:lnTo>
                    <a:pt x="1361" y="667"/>
                  </a:lnTo>
                  <a:lnTo>
                    <a:pt x="1361" y="667"/>
                  </a:lnTo>
                  <a:lnTo>
                    <a:pt x="1361" y="667"/>
                  </a:lnTo>
                  <a:lnTo>
                    <a:pt x="1362" y="667"/>
                  </a:lnTo>
                  <a:lnTo>
                    <a:pt x="1362" y="667"/>
                  </a:lnTo>
                  <a:lnTo>
                    <a:pt x="1362" y="667"/>
                  </a:lnTo>
                  <a:lnTo>
                    <a:pt x="1362" y="667"/>
                  </a:lnTo>
                  <a:lnTo>
                    <a:pt x="1362" y="669"/>
                  </a:lnTo>
                  <a:lnTo>
                    <a:pt x="1364" y="669"/>
                  </a:lnTo>
                  <a:lnTo>
                    <a:pt x="1364" y="669"/>
                  </a:lnTo>
                  <a:lnTo>
                    <a:pt x="1364" y="669"/>
                  </a:lnTo>
                  <a:lnTo>
                    <a:pt x="1364" y="670"/>
                  </a:lnTo>
                  <a:lnTo>
                    <a:pt x="1365" y="670"/>
                  </a:lnTo>
                  <a:lnTo>
                    <a:pt x="1365" y="670"/>
                  </a:lnTo>
                  <a:lnTo>
                    <a:pt x="1365" y="671"/>
                  </a:lnTo>
                  <a:lnTo>
                    <a:pt x="1365" y="671"/>
                  </a:lnTo>
                  <a:lnTo>
                    <a:pt x="1365" y="673"/>
                  </a:lnTo>
                  <a:lnTo>
                    <a:pt x="1367" y="673"/>
                  </a:lnTo>
                  <a:lnTo>
                    <a:pt x="1367" y="674"/>
                  </a:lnTo>
                  <a:lnTo>
                    <a:pt x="1367" y="674"/>
                  </a:lnTo>
                  <a:lnTo>
                    <a:pt x="1367" y="676"/>
                  </a:lnTo>
                  <a:lnTo>
                    <a:pt x="1368" y="677"/>
                  </a:lnTo>
                  <a:lnTo>
                    <a:pt x="1368" y="677"/>
                  </a:lnTo>
                  <a:lnTo>
                    <a:pt x="1368" y="678"/>
                  </a:lnTo>
                  <a:lnTo>
                    <a:pt x="1368" y="678"/>
                  </a:lnTo>
                  <a:lnTo>
                    <a:pt x="1369" y="680"/>
                  </a:lnTo>
                  <a:lnTo>
                    <a:pt x="1369" y="681"/>
                  </a:lnTo>
                  <a:lnTo>
                    <a:pt x="1369" y="683"/>
                  </a:lnTo>
                  <a:lnTo>
                    <a:pt x="1369" y="683"/>
                  </a:lnTo>
                  <a:lnTo>
                    <a:pt x="1369" y="684"/>
                  </a:lnTo>
                  <a:lnTo>
                    <a:pt x="1371" y="686"/>
                  </a:lnTo>
                  <a:lnTo>
                    <a:pt x="1371" y="687"/>
                  </a:lnTo>
                  <a:lnTo>
                    <a:pt x="1371" y="688"/>
                  </a:lnTo>
                  <a:lnTo>
                    <a:pt x="1371" y="690"/>
                  </a:lnTo>
                  <a:lnTo>
                    <a:pt x="1372" y="690"/>
                  </a:lnTo>
                  <a:lnTo>
                    <a:pt x="1372" y="691"/>
                  </a:lnTo>
                  <a:lnTo>
                    <a:pt x="1372" y="693"/>
                  </a:lnTo>
                  <a:lnTo>
                    <a:pt x="1372" y="694"/>
                  </a:lnTo>
                  <a:lnTo>
                    <a:pt x="1372" y="695"/>
                  </a:lnTo>
                  <a:lnTo>
                    <a:pt x="1374" y="697"/>
                  </a:lnTo>
                  <a:lnTo>
                    <a:pt x="1374" y="698"/>
                  </a:lnTo>
                  <a:lnTo>
                    <a:pt x="1374" y="700"/>
                  </a:lnTo>
                  <a:lnTo>
                    <a:pt x="1374" y="701"/>
                  </a:lnTo>
                  <a:lnTo>
                    <a:pt x="1375" y="703"/>
                  </a:lnTo>
                  <a:lnTo>
                    <a:pt x="1375" y="704"/>
                  </a:lnTo>
                  <a:lnTo>
                    <a:pt x="1375" y="705"/>
                  </a:lnTo>
                  <a:lnTo>
                    <a:pt x="1375" y="707"/>
                  </a:lnTo>
                  <a:lnTo>
                    <a:pt x="1375" y="708"/>
                  </a:lnTo>
                  <a:lnTo>
                    <a:pt x="1377" y="710"/>
                  </a:lnTo>
                  <a:lnTo>
                    <a:pt x="1377" y="712"/>
                  </a:lnTo>
                  <a:lnTo>
                    <a:pt x="1377" y="714"/>
                  </a:lnTo>
                  <a:lnTo>
                    <a:pt x="1377" y="715"/>
                  </a:lnTo>
                  <a:lnTo>
                    <a:pt x="1378" y="717"/>
                  </a:lnTo>
                  <a:lnTo>
                    <a:pt x="1378" y="718"/>
                  </a:lnTo>
                  <a:lnTo>
                    <a:pt x="1378" y="720"/>
                  </a:lnTo>
                  <a:lnTo>
                    <a:pt x="1378" y="721"/>
                  </a:lnTo>
                  <a:lnTo>
                    <a:pt x="1379" y="722"/>
                  </a:lnTo>
                  <a:lnTo>
                    <a:pt x="1379" y="724"/>
                  </a:lnTo>
                  <a:lnTo>
                    <a:pt x="1379" y="725"/>
                  </a:lnTo>
                  <a:lnTo>
                    <a:pt x="1379" y="727"/>
                  </a:lnTo>
                  <a:lnTo>
                    <a:pt x="1379" y="728"/>
                  </a:lnTo>
                  <a:lnTo>
                    <a:pt x="1381" y="729"/>
                  </a:lnTo>
                  <a:lnTo>
                    <a:pt x="1381" y="729"/>
                  </a:lnTo>
                  <a:lnTo>
                    <a:pt x="1381" y="731"/>
                  </a:lnTo>
                  <a:lnTo>
                    <a:pt x="1381" y="732"/>
                  </a:lnTo>
                  <a:lnTo>
                    <a:pt x="1382" y="734"/>
                  </a:lnTo>
                  <a:lnTo>
                    <a:pt x="1382" y="734"/>
                  </a:lnTo>
                  <a:lnTo>
                    <a:pt x="1382" y="734"/>
                  </a:lnTo>
                  <a:lnTo>
                    <a:pt x="1382" y="735"/>
                  </a:lnTo>
                  <a:lnTo>
                    <a:pt x="1382" y="735"/>
                  </a:lnTo>
                  <a:lnTo>
                    <a:pt x="1384" y="735"/>
                  </a:lnTo>
                  <a:lnTo>
                    <a:pt x="1384" y="735"/>
                  </a:lnTo>
                  <a:lnTo>
                    <a:pt x="1384" y="735"/>
                  </a:lnTo>
                  <a:lnTo>
                    <a:pt x="1384" y="735"/>
                  </a:lnTo>
                  <a:lnTo>
                    <a:pt x="1385" y="734"/>
                  </a:lnTo>
                  <a:lnTo>
                    <a:pt x="1385" y="734"/>
                  </a:lnTo>
                  <a:lnTo>
                    <a:pt x="1385" y="732"/>
                  </a:lnTo>
                  <a:lnTo>
                    <a:pt x="1385" y="732"/>
                  </a:lnTo>
                  <a:lnTo>
                    <a:pt x="1386" y="731"/>
                  </a:lnTo>
                  <a:lnTo>
                    <a:pt x="1386" y="729"/>
                  </a:lnTo>
                  <a:lnTo>
                    <a:pt x="1386" y="728"/>
                  </a:lnTo>
                  <a:lnTo>
                    <a:pt x="1386" y="728"/>
                  </a:lnTo>
                  <a:lnTo>
                    <a:pt x="1386" y="725"/>
                  </a:lnTo>
                  <a:lnTo>
                    <a:pt x="1388" y="724"/>
                  </a:lnTo>
                  <a:lnTo>
                    <a:pt x="1388" y="722"/>
                  </a:lnTo>
                  <a:lnTo>
                    <a:pt x="1388" y="721"/>
                  </a:lnTo>
                  <a:lnTo>
                    <a:pt x="1388" y="720"/>
                  </a:lnTo>
                  <a:lnTo>
                    <a:pt x="1389" y="718"/>
                  </a:lnTo>
                  <a:lnTo>
                    <a:pt x="1389" y="717"/>
                  </a:lnTo>
                  <a:lnTo>
                    <a:pt x="1389" y="715"/>
                  </a:lnTo>
                  <a:lnTo>
                    <a:pt x="1389" y="714"/>
                  </a:lnTo>
                  <a:lnTo>
                    <a:pt x="1389" y="711"/>
                  </a:lnTo>
                  <a:lnTo>
                    <a:pt x="1391" y="710"/>
                  </a:lnTo>
                  <a:lnTo>
                    <a:pt x="1391" y="708"/>
                  </a:lnTo>
                  <a:lnTo>
                    <a:pt x="1391" y="707"/>
                  </a:lnTo>
                  <a:lnTo>
                    <a:pt x="1391" y="705"/>
                  </a:lnTo>
                  <a:lnTo>
                    <a:pt x="1392" y="703"/>
                  </a:lnTo>
                  <a:lnTo>
                    <a:pt x="1392" y="701"/>
                  </a:lnTo>
                  <a:lnTo>
                    <a:pt x="1392" y="700"/>
                  </a:lnTo>
                  <a:lnTo>
                    <a:pt x="1392" y="698"/>
                  </a:lnTo>
                  <a:lnTo>
                    <a:pt x="1394" y="697"/>
                  </a:lnTo>
                  <a:lnTo>
                    <a:pt x="1394" y="694"/>
                  </a:lnTo>
                  <a:lnTo>
                    <a:pt x="1394" y="693"/>
                  </a:lnTo>
                  <a:lnTo>
                    <a:pt x="1394" y="691"/>
                  </a:lnTo>
                  <a:lnTo>
                    <a:pt x="1394" y="690"/>
                  </a:lnTo>
                  <a:lnTo>
                    <a:pt x="1395" y="688"/>
                  </a:lnTo>
                  <a:lnTo>
                    <a:pt x="1395" y="687"/>
                  </a:lnTo>
                  <a:lnTo>
                    <a:pt x="1395" y="684"/>
                  </a:lnTo>
                  <a:lnTo>
                    <a:pt x="1395" y="683"/>
                  </a:lnTo>
                  <a:lnTo>
                    <a:pt x="1396" y="681"/>
                  </a:lnTo>
                  <a:lnTo>
                    <a:pt x="1396" y="680"/>
                  </a:lnTo>
                  <a:lnTo>
                    <a:pt x="1396" y="678"/>
                  </a:lnTo>
                  <a:lnTo>
                    <a:pt x="1396" y="677"/>
                  </a:lnTo>
                  <a:lnTo>
                    <a:pt x="1396" y="676"/>
                  </a:lnTo>
                  <a:lnTo>
                    <a:pt x="1398" y="674"/>
                  </a:lnTo>
                  <a:lnTo>
                    <a:pt x="1398" y="673"/>
                  </a:lnTo>
                  <a:lnTo>
                    <a:pt x="1398" y="671"/>
                  </a:lnTo>
                  <a:lnTo>
                    <a:pt x="1398" y="670"/>
                  </a:lnTo>
                  <a:lnTo>
                    <a:pt x="1399" y="669"/>
                  </a:lnTo>
                  <a:lnTo>
                    <a:pt x="1399" y="667"/>
                  </a:lnTo>
                  <a:lnTo>
                    <a:pt x="1399" y="666"/>
                  </a:lnTo>
                  <a:lnTo>
                    <a:pt x="1399" y="666"/>
                  </a:lnTo>
                  <a:lnTo>
                    <a:pt x="1401" y="664"/>
                  </a:lnTo>
                  <a:lnTo>
                    <a:pt x="1401" y="663"/>
                  </a:lnTo>
                  <a:lnTo>
                    <a:pt x="1401" y="661"/>
                  </a:lnTo>
                  <a:lnTo>
                    <a:pt x="1401" y="660"/>
                  </a:lnTo>
                  <a:lnTo>
                    <a:pt x="1401" y="660"/>
                  </a:lnTo>
                  <a:lnTo>
                    <a:pt x="1402" y="659"/>
                  </a:lnTo>
                  <a:lnTo>
                    <a:pt x="1402" y="657"/>
                  </a:lnTo>
                  <a:lnTo>
                    <a:pt x="1402" y="657"/>
                  </a:lnTo>
                  <a:lnTo>
                    <a:pt x="1402" y="656"/>
                  </a:lnTo>
                  <a:lnTo>
                    <a:pt x="1403" y="654"/>
                  </a:lnTo>
                  <a:lnTo>
                    <a:pt x="1403" y="654"/>
                  </a:lnTo>
                  <a:lnTo>
                    <a:pt x="1403" y="653"/>
                  </a:lnTo>
                  <a:lnTo>
                    <a:pt x="1403" y="652"/>
                  </a:lnTo>
                  <a:lnTo>
                    <a:pt x="1403" y="652"/>
                  </a:lnTo>
                  <a:lnTo>
                    <a:pt x="1405" y="650"/>
                  </a:lnTo>
                  <a:lnTo>
                    <a:pt x="1405" y="650"/>
                  </a:lnTo>
                  <a:lnTo>
                    <a:pt x="1405" y="650"/>
                  </a:lnTo>
                  <a:lnTo>
                    <a:pt x="1405" y="649"/>
                  </a:lnTo>
                  <a:lnTo>
                    <a:pt x="1406" y="649"/>
                  </a:lnTo>
                  <a:lnTo>
                    <a:pt x="1406" y="647"/>
                  </a:lnTo>
                  <a:lnTo>
                    <a:pt x="1406" y="647"/>
                  </a:lnTo>
                  <a:lnTo>
                    <a:pt x="1406" y="647"/>
                  </a:lnTo>
                  <a:lnTo>
                    <a:pt x="1406" y="646"/>
                  </a:lnTo>
                  <a:lnTo>
                    <a:pt x="1408" y="646"/>
                  </a:lnTo>
                  <a:lnTo>
                    <a:pt x="1408" y="646"/>
                  </a:lnTo>
                  <a:lnTo>
                    <a:pt x="1408" y="646"/>
                  </a:lnTo>
                  <a:lnTo>
                    <a:pt x="1408" y="646"/>
                  </a:lnTo>
                  <a:lnTo>
                    <a:pt x="1409" y="644"/>
                  </a:lnTo>
                  <a:lnTo>
                    <a:pt x="1409" y="644"/>
                  </a:lnTo>
                  <a:lnTo>
                    <a:pt x="1409" y="644"/>
                  </a:lnTo>
                  <a:lnTo>
                    <a:pt x="1409" y="644"/>
                  </a:lnTo>
                  <a:lnTo>
                    <a:pt x="1411" y="644"/>
                  </a:lnTo>
                  <a:lnTo>
                    <a:pt x="1411" y="644"/>
                  </a:lnTo>
                  <a:lnTo>
                    <a:pt x="1411" y="644"/>
                  </a:lnTo>
                  <a:lnTo>
                    <a:pt x="1411" y="644"/>
                  </a:lnTo>
                  <a:lnTo>
                    <a:pt x="1411" y="644"/>
                  </a:lnTo>
                  <a:lnTo>
                    <a:pt x="1412" y="644"/>
                  </a:lnTo>
                  <a:lnTo>
                    <a:pt x="1412" y="646"/>
                  </a:lnTo>
                  <a:lnTo>
                    <a:pt x="1412" y="646"/>
                  </a:lnTo>
                  <a:lnTo>
                    <a:pt x="1412" y="646"/>
                  </a:lnTo>
                  <a:lnTo>
                    <a:pt x="1413" y="646"/>
                  </a:lnTo>
                  <a:lnTo>
                    <a:pt x="1413" y="646"/>
                  </a:lnTo>
                  <a:lnTo>
                    <a:pt x="1413" y="647"/>
                  </a:lnTo>
                  <a:lnTo>
                    <a:pt x="1413" y="647"/>
                  </a:lnTo>
                  <a:lnTo>
                    <a:pt x="1413" y="647"/>
                  </a:lnTo>
                  <a:lnTo>
                    <a:pt x="1415" y="649"/>
                  </a:lnTo>
                  <a:lnTo>
                    <a:pt x="1415" y="649"/>
                  </a:lnTo>
                  <a:lnTo>
                    <a:pt x="1415" y="650"/>
                  </a:lnTo>
                  <a:lnTo>
                    <a:pt x="1415" y="650"/>
                  </a:lnTo>
                  <a:lnTo>
                    <a:pt x="1416" y="650"/>
                  </a:lnTo>
                  <a:lnTo>
                    <a:pt x="1416" y="652"/>
                  </a:lnTo>
                  <a:lnTo>
                    <a:pt x="1416" y="652"/>
                  </a:lnTo>
                  <a:lnTo>
                    <a:pt x="1416" y="653"/>
                  </a:lnTo>
                  <a:lnTo>
                    <a:pt x="1418" y="653"/>
                  </a:lnTo>
                  <a:lnTo>
                    <a:pt x="1418" y="654"/>
                  </a:lnTo>
                  <a:lnTo>
                    <a:pt x="1418" y="656"/>
                  </a:lnTo>
                  <a:lnTo>
                    <a:pt x="1418" y="656"/>
                  </a:lnTo>
                  <a:lnTo>
                    <a:pt x="1418" y="657"/>
                  </a:lnTo>
                  <a:lnTo>
                    <a:pt x="1419" y="659"/>
                  </a:lnTo>
                  <a:lnTo>
                    <a:pt x="1419" y="659"/>
                  </a:lnTo>
                  <a:lnTo>
                    <a:pt x="1419" y="660"/>
                  </a:lnTo>
                  <a:lnTo>
                    <a:pt x="1419" y="661"/>
                  </a:lnTo>
                  <a:lnTo>
                    <a:pt x="1420" y="661"/>
                  </a:lnTo>
                  <a:lnTo>
                    <a:pt x="1420" y="663"/>
                  </a:lnTo>
                  <a:lnTo>
                    <a:pt x="1420" y="664"/>
                  </a:lnTo>
                  <a:lnTo>
                    <a:pt x="1420" y="666"/>
                  </a:lnTo>
                  <a:lnTo>
                    <a:pt x="1420" y="666"/>
                  </a:lnTo>
                  <a:lnTo>
                    <a:pt x="1422" y="667"/>
                  </a:lnTo>
                  <a:lnTo>
                    <a:pt x="1422" y="669"/>
                  </a:lnTo>
                  <a:lnTo>
                    <a:pt x="1422" y="670"/>
                  </a:lnTo>
                  <a:lnTo>
                    <a:pt x="1422" y="671"/>
                  </a:lnTo>
                  <a:lnTo>
                    <a:pt x="1423" y="673"/>
                  </a:lnTo>
                  <a:lnTo>
                    <a:pt x="1423" y="674"/>
                  </a:lnTo>
                  <a:lnTo>
                    <a:pt x="1423" y="674"/>
                  </a:lnTo>
                  <a:lnTo>
                    <a:pt x="1423" y="676"/>
                  </a:lnTo>
                  <a:lnTo>
                    <a:pt x="1425" y="677"/>
                  </a:lnTo>
                  <a:lnTo>
                    <a:pt x="1425" y="678"/>
                  </a:lnTo>
                  <a:lnTo>
                    <a:pt x="1425" y="680"/>
                  </a:lnTo>
                  <a:lnTo>
                    <a:pt x="1425" y="681"/>
                  </a:lnTo>
                  <a:lnTo>
                    <a:pt x="1425" y="683"/>
                  </a:lnTo>
                  <a:lnTo>
                    <a:pt x="1426" y="684"/>
                  </a:lnTo>
                  <a:lnTo>
                    <a:pt x="1426" y="686"/>
                  </a:lnTo>
                  <a:lnTo>
                    <a:pt x="1426" y="687"/>
                  </a:lnTo>
                  <a:lnTo>
                    <a:pt x="1426" y="688"/>
                  </a:lnTo>
                  <a:lnTo>
                    <a:pt x="1428" y="690"/>
                  </a:lnTo>
                  <a:lnTo>
                    <a:pt x="1428" y="691"/>
                  </a:lnTo>
                  <a:lnTo>
                    <a:pt x="1428" y="693"/>
                  </a:lnTo>
                  <a:lnTo>
                    <a:pt x="1428" y="694"/>
                  </a:lnTo>
                  <a:lnTo>
                    <a:pt x="1428" y="695"/>
                  </a:lnTo>
                  <a:lnTo>
                    <a:pt x="1429" y="697"/>
                  </a:lnTo>
                  <a:lnTo>
                    <a:pt x="1429" y="698"/>
                  </a:lnTo>
                  <a:lnTo>
                    <a:pt x="1429" y="700"/>
                  </a:lnTo>
                  <a:lnTo>
                    <a:pt x="1429" y="700"/>
                  </a:lnTo>
                  <a:lnTo>
                    <a:pt x="1430" y="701"/>
                  </a:lnTo>
                  <a:lnTo>
                    <a:pt x="1430" y="703"/>
                  </a:lnTo>
                  <a:lnTo>
                    <a:pt x="1430" y="704"/>
                  </a:lnTo>
                  <a:lnTo>
                    <a:pt x="1430" y="705"/>
                  </a:lnTo>
                  <a:lnTo>
                    <a:pt x="1432" y="707"/>
                  </a:lnTo>
                  <a:lnTo>
                    <a:pt x="1432" y="708"/>
                  </a:lnTo>
                  <a:lnTo>
                    <a:pt x="1432" y="710"/>
                  </a:lnTo>
                  <a:lnTo>
                    <a:pt x="1432" y="710"/>
                  </a:lnTo>
                  <a:lnTo>
                    <a:pt x="1432" y="711"/>
                  </a:lnTo>
                  <a:lnTo>
                    <a:pt x="1433" y="712"/>
                  </a:lnTo>
                  <a:lnTo>
                    <a:pt x="1433" y="714"/>
                  </a:lnTo>
                  <a:lnTo>
                    <a:pt x="1433" y="714"/>
                  </a:lnTo>
                  <a:lnTo>
                    <a:pt x="1433" y="715"/>
                  </a:lnTo>
                  <a:lnTo>
                    <a:pt x="1435" y="717"/>
                  </a:lnTo>
                  <a:lnTo>
                    <a:pt x="1435" y="717"/>
                  </a:lnTo>
                  <a:lnTo>
                    <a:pt x="1435" y="718"/>
                  </a:lnTo>
                  <a:lnTo>
                    <a:pt x="1435" y="718"/>
                  </a:lnTo>
                  <a:lnTo>
                    <a:pt x="1435" y="720"/>
                  </a:lnTo>
                  <a:lnTo>
                    <a:pt x="1436" y="720"/>
                  </a:lnTo>
                  <a:lnTo>
                    <a:pt x="1436" y="720"/>
                  </a:lnTo>
                  <a:lnTo>
                    <a:pt x="1436" y="721"/>
                  </a:lnTo>
                  <a:lnTo>
                    <a:pt x="1436" y="721"/>
                  </a:lnTo>
                  <a:lnTo>
                    <a:pt x="1437" y="721"/>
                  </a:lnTo>
                  <a:lnTo>
                    <a:pt x="1437" y="721"/>
                  </a:lnTo>
                  <a:lnTo>
                    <a:pt x="1437" y="721"/>
                  </a:lnTo>
                  <a:lnTo>
                    <a:pt x="1437" y="721"/>
                  </a:lnTo>
                  <a:lnTo>
                    <a:pt x="1437" y="721"/>
                  </a:lnTo>
                  <a:lnTo>
                    <a:pt x="1439" y="721"/>
                  </a:lnTo>
                  <a:lnTo>
                    <a:pt x="1439" y="721"/>
                  </a:lnTo>
                  <a:lnTo>
                    <a:pt x="1439" y="721"/>
                  </a:lnTo>
                  <a:lnTo>
                    <a:pt x="1439" y="721"/>
                  </a:lnTo>
                  <a:lnTo>
                    <a:pt x="1440" y="721"/>
                  </a:lnTo>
                  <a:lnTo>
                    <a:pt x="1440" y="720"/>
                  </a:lnTo>
                  <a:lnTo>
                    <a:pt x="1440" y="720"/>
                  </a:lnTo>
                  <a:lnTo>
                    <a:pt x="1440" y="720"/>
                  </a:lnTo>
                  <a:lnTo>
                    <a:pt x="1442" y="718"/>
                  </a:lnTo>
                  <a:lnTo>
                    <a:pt x="1442" y="718"/>
                  </a:lnTo>
                  <a:lnTo>
                    <a:pt x="1442" y="718"/>
                  </a:lnTo>
                  <a:lnTo>
                    <a:pt x="1442" y="717"/>
                  </a:lnTo>
                  <a:lnTo>
                    <a:pt x="1442" y="717"/>
                  </a:lnTo>
                  <a:lnTo>
                    <a:pt x="1443" y="715"/>
                  </a:lnTo>
                  <a:lnTo>
                    <a:pt x="1443" y="715"/>
                  </a:lnTo>
                  <a:lnTo>
                    <a:pt x="1443" y="714"/>
                  </a:lnTo>
                  <a:lnTo>
                    <a:pt x="1443" y="714"/>
                  </a:lnTo>
                  <a:lnTo>
                    <a:pt x="1445" y="712"/>
                  </a:lnTo>
                  <a:lnTo>
                    <a:pt x="1445" y="712"/>
                  </a:lnTo>
                  <a:lnTo>
                    <a:pt x="1445" y="711"/>
                  </a:lnTo>
                  <a:lnTo>
                    <a:pt x="1445" y="711"/>
                  </a:lnTo>
                  <a:lnTo>
                    <a:pt x="1445" y="710"/>
                  </a:lnTo>
                  <a:lnTo>
                    <a:pt x="1446" y="708"/>
                  </a:lnTo>
                  <a:lnTo>
                    <a:pt x="1446" y="708"/>
                  </a:lnTo>
                  <a:lnTo>
                    <a:pt x="1446" y="707"/>
                  </a:lnTo>
                  <a:lnTo>
                    <a:pt x="1446" y="707"/>
                  </a:lnTo>
                  <a:lnTo>
                    <a:pt x="1447" y="705"/>
                  </a:lnTo>
                  <a:lnTo>
                    <a:pt x="1447" y="705"/>
                  </a:lnTo>
                  <a:lnTo>
                    <a:pt x="1447" y="704"/>
                  </a:lnTo>
                  <a:lnTo>
                    <a:pt x="1447" y="704"/>
                  </a:lnTo>
                  <a:lnTo>
                    <a:pt x="1447" y="704"/>
                  </a:lnTo>
                  <a:lnTo>
                    <a:pt x="1449" y="703"/>
                  </a:lnTo>
                  <a:lnTo>
                    <a:pt x="1449" y="703"/>
                  </a:lnTo>
                  <a:lnTo>
                    <a:pt x="1449" y="701"/>
                  </a:lnTo>
                  <a:lnTo>
                    <a:pt x="1449" y="701"/>
                  </a:lnTo>
                  <a:lnTo>
                    <a:pt x="1450" y="700"/>
                  </a:lnTo>
                  <a:lnTo>
                    <a:pt x="1450" y="700"/>
                  </a:lnTo>
                  <a:lnTo>
                    <a:pt x="1450" y="700"/>
                  </a:lnTo>
                  <a:lnTo>
                    <a:pt x="1450" y="698"/>
                  </a:lnTo>
                  <a:lnTo>
                    <a:pt x="1452" y="698"/>
                  </a:lnTo>
                  <a:lnTo>
                    <a:pt x="1452" y="698"/>
                  </a:lnTo>
                  <a:lnTo>
                    <a:pt x="1452" y="697"/>
                  </a:lnTo>
                  <a:lnTo>
                    <a:pt x="1452" y="697"/>
                  </a:lnTo>
                  <a:lnTo>
                    <a:pt x="1452" y="697"/>
                  </a:lnTo>
                  <a:lnTo>
                    <a:pt x="1453" y="695"/>
                  </a:lnTo>
                  <a:lnTo>
                    <a:pt x="1453" y="695"/>
                  </a:lnTo>
                  <a:lnTo>
                    <a:pt x="1453" y="695"/>
                  </a:lnTo>
                  <a:lnTo>
                    <a:pt x="1453" y="695"/>
                  </a:lnTo>
                  <a:lnTo>
                    <a:pt x="1454" y="695"/>
                  </a:lnTo>
                  <a:lnTo>
                    <a:pt x="1454" y="695"/>
                  </a:lnTo>
                  <a:lnTo>
                    <a:pt x="1454" y="694"/>
                  </a:lnTo>
                  <a:lnTo>
                    <a:pt x="1454" y="694"/>
                  </a:lnTo>
                  <a:lnTo>
                    <a:pt x="1454" y="694"/>
                  </a:lnTo>
                  <a:lnTo>
                    <a:pt x="1456" y="694"/>
                  </a:lnTo>
                  <a:lnTo>
                    <a:pt x="1456" y="694"/>
                  </a:lnTo>
                  <a:lnTo>
                    <a:pt x="1456" y="694"/>
                  </a:lnTo>
                  <a:lnTo>
                    <a:pt x="1456" y="694"/>
                  </a:lnTo>
                  <a:lnTo>
                    <a:pt x="1457" y="694"/>
                  </a:lnTo>
                  <a:lnTo>
                    <a:pt x="1457" y="694"/>
                  </a:lnTo>
                  <a:lnTo>
                    <a:pt x="1457" y="694"/>
                  </a:lnTo>
                  <a:lnTo>
                    <a:pt x="1457" y="695"/>
                  </a:lnTo>
                  <a:lnTo>
                    <a:pt x="1459" y="695"/>
                  </a:lnTo>
                  <a:lnTo>
                    <a:pt x="1459" y="695"/>
                  </a:lnTo>
                  <a:lnTo>
                    <a:pt x="1459" y="695"/>
                  </a:lnTo>
                  <a:lnTo>
                    <a:pt x="1459" y="695"/>
                  </a:lnTo>
                  <a:lnTo>
                    <a:pt x="1459" y="695"/>
                  </a:lnTo>
                  <a:lnTo>
                    <a:pt x="1460" y="697"/>
                  </a:lnTo>
                  <a:lnTo>
                    <a:pt x="1460" y="697"/>
                  </a:lnTo>
                  <a:lnTo>
                    <a:pt x="1460" y="697"/>
                  </a:lnTo>
                  <a:lnTo>
                    <a:pt x="1460" y="697"/>
                  </a:lnTo>
                  <a:lnTo>
                    <a:pt x="1462" y="698"/>
                  </a:lnTo>
                  <a:lnTo>
                    <a:pt x="1462" y="698"/>
                  </a:lnTo>
                  <a:lnTo>
                    <a:pt x="1462" y="700"/>
                  </a:lnTo>
                  <a:lnTo>
                    <a:pt x="1462" y="700"/>
                  </a:lnTo>
                  <a:lnTo>
                    <a:pt x="1462" y="700"/>
                  </a:lnTo>
                  <a:lnTo>
                    <a:pt x="1463" y="701"/>
                  </a:lnTo>
                  <a:lnTo>
                    <a:pt x="1463" y="701"/>
                  </a:lnTo>
                  <a:lnTo>
                    <a:pt x="1463" y="703"/>
                  </a:lnTo>
                  <a:lnTo>
                    <a:pt x="1463" y="703"/>
                  </a:lnTo>
                  <a:lnTo>
                    <a:pt x="1464" y="704"/>
                  </a:lnTo>
                  <a:lnTo>
                    <a:pt x="1464" y="704"/>
                  </a:lnTo>
                  <a:lnTo>
                    <a:pt x="1464" y="705"/>
                  </a:lnTo>
                  <a:lnTo>
                    <a:pt x="1464" y="705"/>
                  </a:lnTo>
                  <a:lnTo>
                    <a:pt x="1466" y="707"/>
                  </a:lnTo>
                  <a:lnTo>
                    <a:pt x="1466" y="708"/>
                  </a:lnTo>
                  <a:lnTo>
                    <a:pt x="1466" y="708"/>
                  </a:lnTo>
                  <a:lnTo>
                    <a:pt x="1466" y="710"/>
                  </a:lnTo>
                  <a:lnTo>
                    <a:pt x="1466" y="711"/>
                  </a:lnTo>
                  <a:lnTo>
                    <a:pt x="1467" y="711"/>
                  </a:lnTo>
                  <a:lnTo>
                    <a:pt x="1467" y="712"/>
                  </a:lnTo>
                  <a:lnTo>
                    <a:pt x="1467" y="714"/>
                  </a:lnTo>
                  <a:lnTo>
                    <a:pt x="1467" y="714"/>
                  </a:lnTo>
                  <a:lnTo>
                    <a:pt x="1469" y="715"/>
                  </a:lnTo>
                  <a:lnTo>
                    <a:pt x="1469" y="717"/>
                  </a:lnTo>
                  <a:lnTo>
                    <a:pt x="1469" y="718"/>
                  </a:lnTo>
                  <a:lnTo>
                    <a:pt x="1469" y="718"/>
                  </a:lnTo>
                  <a:lnTo>
                    <a:pt x="1469" y="720"/>
                  </a:lnTo>
                  <a:lnTo>
                    <a:pt x="1470" y="721"/>
                  </a:lnTo>
                  <a:lnTo>
                    <a:pt x="1470" y="722"/>
                  </a:lnTo>
                  <a:lnTo>
                    <a:pt x="1470" y="724"/>
                  </a:lnTo>
                  <a:lnTo>
                    <a:pt x="1470" y="725"/>
                  </a:lnTo>
                  <a:lnTo>
                    <a:pt x="1471" y="725"/>
                  </a:lnTo>
                  <a:lnTo>
                    <a:pt x="1471" y="727"/>
                  </a:lnTo>
                  <a:lnTo>
                    <a:pt x="1471" y="728"/>
                  </a:lnTo>
                  <a:lnTo>
                    <a:pt x="1471" y="729"/>
                  </a:lnTo>
                  <a:lnTo>
                    <a:pt x="1473" y="731"/>
                  </a:lnTo>
                  <a:lnTo>
                    <a:pt x="1473" y="732"/>
                  </a:lnTo>
                  <a:lnTo>
                    <a:pt x="1473" y="734"/>
                  </a:lnTo>
                  <a:lnTo>
                    <a:pt x="1473" y="734"/>
                  </a:lnTo>
                  <a:lnTo>
                    <a:pt x="1473" y="735"/>
                  </a:lnTo>
                  <a:lnTo>
                    <a:pt x="1474" y="736"/>
                  </a:lnTo>
                  <a:lnTo>
                    <a:pt x="1474" y="738"/>
                  </a:lnTo>
                  <a:lnTo>
                    <a:pt x="1474" y="739"/>
                  </a:lnTo>
                  <a:lnTo>
                    <a:pt x="1474" y="741"/>
                  </a:lnTo>
                  <a:lnTo>
                    <a:pt x="1476" y="741"/>
                  </a:lnTo>
                  <a:lnTo>
                    <a:pt x="1476" y="742"/>
                  </a:lnTo>
                  <a:lnTo>
                    <a:pt x="1476" y="744"/>
                  </a:lnTo>
                  <a:lnTo>
                    <a:pt x="1476" y="744"/>
                  </a:lnTo>
                  <a:lnTo>
                    <a:pt x="1476" y="745"/>
                  </a:lnTo>
                  <a:lnTo>
                    <a:pt x="1477" y="746"/>
                  </a:lnTo>
                  <a:lnTo>
                    <a:pt x="1477" y="746"/>
                  </a:lnTo>
                  <a:lnTo>
                    <a:pt x="1477" y="746"/>
                  </a:lnTo>
                  <a:lnTo>
                    <a:pt x="1477" y="748"/>
                  </a:lnTo>
                  <a:lnTo>
                    <a:pt x="1478" y="748"/>
                  </a:lnTo>
                  <a:lnTo>
                    <a:pt x="1478" y="748"/>
                  </a:lnTo>
                  <a:lnTo>
                    <a:pt x="1478" y="748"/>
                  </a:lnTo>
                  <a:lnTo>
                    <a:pt x="1478" y="748"/>
                  </a:lnTo>
                  <a:lnTo>
                    <a:pt x="1478" y="746"/>
                  </a:lnTo>
                  <a:lnTo>
                    <a:pt x="1480" y="746"/>
                  </a:lnTo>
                  <a:lnTo>
                    <a:pt x="1480" y="746"/>
                  </a:lnTo>
                  <a:lnTo>
                    <a:pt x="1480" y="745"/>
                  </a:lnTo>
                  <a:lnTo>
                    <a:pt x="1480" y="745"/>
                  </a:lnTo>
                  <a:lnTo>
                    <a:pt x="1481" y="744"/>
                  </a:lnTo>
                  <a:lnTo>
                    <a:pt x="1481" y="742"/>
                  </a:lnTo>
                  <a:lnTo>
                    <a:pt x="1481" y="741"/>
                  </a:lnTo>
                  <a:lnTo>
                    <a:pt x="1481" y="741"/>
                  </a:lnTo>
                  <a:lnTo>
                    <a:pt x="1483" y="739"/>
                  </a:lnTo>
                  <a:lnTo>
                    <a:pt x="1483" y="738"/>
                  </a:lnTo>
                  <a:lnTo>
                    <a:pt x="1483" y="736"/>
                  </a:lnTo>
                  <a:lnTo>
                    <a:pt x="1483" y="735"/>
                  </a:lnTo>
                  <a:lnTo>
                    <a:pt x="1483" y="734"/>
                  </a:lnTo>
                  <a:lnTo>
                    <a:pt x="1484" y="732"/>
                  </a:lnTo>
                  <a:lnTo>
                    <a:pt x="1484" y="731"/>
                  </a:lnTo>
                  <a:lnTo>
                    <a:pt x="1484" y="731"/>
                  </a:lnTo>
                  <a:lnTo>
                    <a:pt x="1484" y="729"/>
                  </a:lnTo>
                  <a:lnTo>
                    <a:pt x="1486" y="728"/>
                  </a:lnTo>
                  <a:lnTo>
                    <a:pt x="1486" y="727"/>
                  </a:lnTo>
                  <a:lnTo>
                    <a:pt x="1486" y="725"/>
                  </a:lnTo>
                  <a:lnTo>
                    <a:pt x="1486" y="724"/>
                  </a:lnTo>
                  <a:lnTo>
                    <a:pt x="1486" y="722"/>
                  </a:lnTo>
                  <a:lnTo>
                    <a:pt x="1487" y="721"/>
                  </a:lnTo>
                  <a:lnTo>
                    <a:pt x="1487" y="720"/>
                  </a:lnTo>
                  <a:lnTo>
                    <a:pt x="1487" y="720"/>
                  </a:lnTo>
                  <a:lnTo>
                    <a:pt x="1487" y="718"/>
                  </a:lnTo>
                  <a:lnTo>
                    <a:pt x="1488" y="717"/>
                  </a:lnTo>
                  <a:lnTo>
                    <a:pt x="1488" y="715"/>
                  </a:lnTo>
                  <a:lnTo>
                    <a:pt x="1488" y="714"/>
                  </a:lnTo>
                  <a:lnTo>
                    <a:pt x="1488" y="712"/>
                  </a:lnTo>
                  <a:lnTo>
                    <a:pt x="1490" y="712"/>
                  </a:lnTo>
                  <a:lnTo>
                    <a:pt x="1490" y="711"/>
                  </a:lnTo>
                  <a:lnTo>
                    <a:pt x="1490" y="710"/>
                  </a:lnTo>
                  <a:lnTo>
                    <a:pt x="1490" y="708"/>
                  </a:lnTo>
                  <a:lnTo>
                    <a:pt x="1490" y="707"/>
                  </a:lnTo>
                  <a:lnTo>
                    <a:pt x="1491" y="707"/>
                  </a:lnTo>
                  <a:lnTo>
                    <a:pt x="1491" y="705"/>
                  </a:lnTo>
                  <a:lnTo>
                    <a:pt x="1491" y="704"/>
                  </a:lnTo>
                  <a:lnTo>
                    <a:pt x="1491" y="704"/>
                  </a:lnTo>
                  <a:lnTo>
                    <a:pt x="1493" y="703"/>
                  </a:lnTo>
                  <a:lnTo>
                    <a:pt x="1493" y="701"/>
                  </a:lnTo>
                  <a:lnTo>
                    <a:pt x="1493" y="701"/>
                  </a:lnTo>
                  <a:lnTo>
                    <a:pt x="1493" y="700"/>
                  </a:lnTo>
                  <a:lnTo>
                    <a:pt x="1493" y="698"/>
                  </a:lnTo>
                  <a:lnTo>
                    <a:pt x="1494" y="698"/>
                  </a:lnTo>
                  <a:lnTo>
                    <a:pt x="1494" y="697"/>
                  </a:lnTo>
                  <a:lnTo>
                    <a:pt x="1494" y="697"/>
                  </a:lnTo>
                  <a:lnTo>
                    <a:pt x="1494" y="695"/>
                  </a:lnTo>
                  <a:lnTo>
                    <a:pt x="1495" y="695"/>
                  </a:lnTo>
                  <a:lnTo>
                    <a:pt x="1495" y="694"/>
                  </a:lnTo>
                  <a:lnTo>
                    <a:pt x="1495" y="694"/>
                  </a:lnTo>
                  <a:lnTo>
                    <a:pt x="1495" y="693"/>
                  </a:lnTo>
                  <a:lnTo>
                    <a:pt x="1497" y="693"/>
                  </a:lnTo>
                  <a:lnTo>
                    <a:pt x="1497" y="691"/>
                  </a:lnTo>
                  <a:lnTo>
                    <a:pt x="1497" y="691"/>
                  </a:lnTo>
                  <a:lnTo>
                    <a:pt x="1497" y="691"/>
                  </a:lnTo>
                  <a:lnTo>
                    <a:pt x="1497" y="690"/>
                  </a:lnTo>
                  <a:lnTo>
                    <a:pt x="1498" y="690"/>
                  </a:lnTo>
                  <a:lnTo>
                    <a:pt x="1498" y="690"/>
                  </a:lnTo>
                  <a:lnTo>
                    <a:pt x="1498" y="688"/>
                  </a:lnTo>
                  <a:lnTo>
                    <a:pt x="1498" y="688"/>
                  </a:lnTo>
                  <a:lnTo>
                    <a:pt x="1500" y="688"/>
                  </a:lnTo>
                  <a:lnTo>
                    <a:pt x="1500" y="687"/>
                  </a:lnTo>
                  <a:lnTo>
                    <a:pt x="1500" y="687"/>
                  </a:lnTo>
                  <a:lnTo>
                    <a:pt x="1500" y="687"/>
                  </a:lnTo>
                  <a:lnTo>
                    <a:pt x="1500" y="687"/>
                  </a:lnTo>
                  <a:lnTo>
                    <a:pt x="1501" y="687"/>
                  </a:lnTo>
                  <a:lnTo>
                    <a:pt x="1501" y="687"/>
                  </a:lnTo>
                  <a:lnTo>
                    <a:pt x="1501" y="687"/>
                  </a:lnTo>
                  <a:lnTo>
                    <a:pt x="1501" y="686"/>
                  </a:lnTo>
                  <a:lnTo>
                    <a:pt x="1503" y="686"/>
                  </a:lnTo>
                  <a:lnTo>
                    <a:pt x="1503" y="686"/>
                  </a:lnTo>
                  <a:lnTo>
                    <a:pt x="1503" y="686"/>
                  </a:lnTo>
                  <a:lnTo>
                    <a:pt x="1503" y="686"/>
                  </a:lnTo>
                  <a:lnTo>
                    <a:pt x="1504" y="686"/>
                  </a:lnTo>
                  <a:lnTo>
                    <a:pt x="1504" y="686"/>
                  </a:lnTo>
                  <a:lnTo>
                    <a:pt x="1504" y="686"/>
                  </a:lnTo>
                  <a:lnTo>
                    <a:pt x="1504" y="686"/>
                  </a:lnTo>
                  <a:lnTo>
                    <a:pt x="1504" y="687"/>
                  </a:lnTo>
                  <a:lnTo>
                    <a:pt x="1505" y="687"/>
                  </a:lnTo>
                  <a:lnTo>
                    <a:pt x="1505" y="687"/>
                  </a:lnTo>
                  <a:lnTo>
                    <a:pt x="1505" y="687"/>
                  </a:lnTo>
                  <a:lnTo>
                    <a:pt x="1505" y="687"/>
                  </a:lnTo>
                  <a:lnTo>
                    <a:pt x="1507" y="687"/>
                  </a:lnTo>
                  <a:lnTo>
                    <a:pt x="1507" y="688"/>
                  </a:lnTo>
                  <a:lnTo>
                    <a:pt x="1507" y="688"/>
                  </a:lnTo>
                  <a:lnTo>
                    <a:pt x="1507" y="688"/>
                  </a:lnTo>
                  <a:lnTo>
                    <a:pt x="1507" y="688"/>
                  </a:lnTo>
                  <a:lnTo>
                    <a:pt x="1508" y="690"/>
                  </a:lnTo>
                  <a:lnTo>
                    <a:pt x="1508" y="690"/>
                  </a:lnTo>
                  <a:lnTo>
                    <a:pt x="1508" y="690"/>
                  </a:lnTo>
                  <a:lnTo>
                    <a:pt x="1508" y="691"/>
                  </a:lnTo>
                  <a:lnTo>
                    <a:pt x="1510" y="691"/>
                  </a:lnTo>
                  <a:lnTo>
                    <a:pt x="1510" y="691"/>
                  </a:lnTo>
                  <a:lnTo>
                    <a:pt x="1510" y="693"/>
                  </a:lnTo>
                  <a:lnTo>
                    <a:pt x="1510" y="693"/>
                  </a:lnTo>
                  <a:lnTo>
                    <a:pt x="1510" y="694"/>
                  </a:lnTo>
                  <a:lnTo>
                    <a:pt x="1511" y="694"/>
                  </a:lnTo>
                  <a:lnTo>
                    <a:pt x="1511" y="695"/>
                  </a:lnTo>
                  <a:lnTo>
                    <a:pt x="1511" y="695"/>
                  </a:lnTo>
                  <a:lnTo>
                    <a:pt x="1511" y="695"/>
                  </a:lnTo>
                  <a:lnTo>
                    <a:pt x="1512" y="697"/>
                  </a:lnTo>
                  <a:lnTo>
                    <a:pt x="1512" y="698"/>
                  </a:lnTo>
                  <a:lnTo>
                    <a:pt x="1512" y="698"/>
                  </a:lnTo>
                  <a:lnTo>
                    <a:pt x="1512" y="700"/>
                  </a:lnTo>
                  <a:lnTo>
                    <a:pt x="1514" y="700"/>
                  </a:lnTo>
                  <a:lnTo>
                    <a:pt x="1514" y="701"/>
                  </a:lnTo>
                  <a:lnTo>
                    <a:pt x="1514" y="701"/>
                  </a:lnTo>
                  <a:lnTo>
                    <a:pt x="1514" y="703"/>
                  </a:lnTo>
                  <a:lnTo>
                    <a:pt x="1514" y="704"/>
                  </a:lnTo>
                  <a:lnTo>
                    <a:pt x="1515" y="704"/>
                  </a:lnTo>
                  <a:lnTo>
                    <a:pt x="1515" y="705"/>
                  </a:lnTo>
                  <a:lnTo>
                    <a:pt x="1515" y="705"/>
                  </a:lnTo>
                  <a:lnTo>
                    <a:pt x="1515" y="707"/>
                  </a:lnTo>
                  <a:lnTo>
                    <a:pt x="1517" y="708"/>
                  </a:lnTo>
                  <a:lnTo>
                    <a:pt x="1517" y="708"/>
                  </a:lnTo>
                  <a:lnTo>
                    <a:pt x="1517" y="710"/>
                  </a:lnTo>
                  <a:lnTo>
                    <a:pt x="1517" y="711"/>
                  </a:lnTo>
                  <a:lnTo>
                    <a:pt x="1517" y="711"/>
                  </a:lnTo>
                  <a:lnTo>
                    <a:pt x="1518" y="712"/>
                  </a:lnTo>
                  <a:lnTo>
                    <a:pt x="1518" y="714"/>
                  </a:lnTo>
                  <a:lnTo>
                    <a:pt x="1518" y="714"/>
                  </a:lnTo>
                  <a:lnTo>
                    <a:pt x="1518" y="715"/>
                  </a:lnTo>
                  <a:lnTo>
                    <a:pt x="1520" y="717"/>
                  </a:lnTo>
                  <a:lnTo>
                    <a:pt x="1520" y="717"/>
                  </a:lnTo>
                  <a:lnTo>
                    <a:pt x="1520" y="718"/>
                  </a:lnTo>
                  <a:lnTo>
                    <a:pt x="1520" y="720"/>
                  </a:lnTo>
                  <a:lnTo>
                    <a:pt x="1521" y="720"/>
                  </a:lnTo>
                  <a:lnTo>
                    <a:pt x="1521" y="721"/>
                  </a:lnTo>
                  <a:lnTo>
                    <a:pt x="1521" y="722"/>
                  </a:lnTo>
                  <a:lnTo>
                    <a:pt x="1521" y="722"/>
                  </a:lnTo>
                  <a:lnTo>
                    <a:pt x="1521" y="724"/>
                  </a:lnTo>
                  <a:lnTo>
                    <a:pt x="1522" y="725"/>
                  </a:lnTo>
                  <a:lnTo>
                    <a:pt x="1522" y="725"/>
                  </a:lnTo>
                  <a:lnTo>
                    <a:pt x="1522" y="727"/>
                  </a:lnTo>
                  <a:lnTo>
                    <a:pt x="1522" y="727"/>
                  </a:lnTo>
                  <a:lnTo>
                    <a:pt x="1524" y="728"/>
                  </a:lnTo>
                  <a:lnTo>
                    <a:pt x="1524" y="729"/>
                  </a:lnTo>
                  <a:lnTo>
                    <a:pt x="1524" y="729"/>
                  </a:lnTo>
                  <a:lnTo>
                    <a:pt x="1524" y="729"/>
                  </a:lnTo>
                  <a:lnTo>
                    <a:pt x="1524" y="731"/>
                  </a:lnTo>
                  <a:lnTo>
                    <a:pt x="1525" y="731"/>
                  </a:lnTo>
                  <a:lnTo>
                    <a:pt x="1525" y="732"/>
                  </a:lnTo>
                  <a:lnTo>
                    <a:pt x="1525" y="732"/>
                  </a:lnTo>
                  <a:lnTo>
                    <a:pt x="1525" y="732"/>
                  </a:lnTo>
                  <a:lnTo>
                    <a:pt x="1527" y="734"/>
                  </a:lnTo>
                  <a:lnTo>
                    <a:pt x="1527" y="734"/>
                  </a:lnTo>
                  <a:lnTo>
                    <a:pt x="1527" y="734"/>
                  </a:lnTo>
                  <a:lnTo>
                    <a:pt x="1527" y="734"/>
                  </a:lnTo>
                  <a:lnTo>
                    <a:pt x="1528" y="734"/>
                  </a:lnTo>
                  <a:lnTo>
                    <a:pt x="1528" y="734"/>
                  </a:lnTo>
                  <a:lnTo>
                    <a:pt x="1528" y="734"/>
                  </a:lnTo>
                  <a:lnTo>
                    <a:pt x="1528" y="734"/>
                  </a:lnTo>
                  <a:lnTo>
                    <a:pt x="1528" y="734"/>
                  </a:lnTo>
                  <a:lnTo>
                    <a:pt x="1529" y="734"/>
                  </a:lnTo>
                  <a:lnTo>
                    <a:pt x="1529" y="734"/>
                  </a:lnTo>
                  <a:lnTo>
                    <a:pt x="1529" y="734"/>
                  </a:lnTo>
                  <a:lnTo>
                    <a:pt x="1529" y="734"/>
                  </a:lnTo>
                  <a:lnTo>
                    <a:pt x="1531" y="732"/>
                  </a:lnTo>
                  <a:lnTo>
                    <a:pt x="1531" y="732"/>
                  </a:lnTo>
                  <a:lnTo>
                    <a:pt x="1531" y="732"/>
                  </a:lnTo>
                  <a:lnTo>
                    <a:pt x="1531" y="731"/>
                  </a:lnTo>
                  <a:lnTo>
                    <a:pt x="1531" y="731"/>
                  </a:lnTo>
                  <a:lnTo>
                    <a:pt x="1532" y="731"/>
                  </a:lnTo>
                  <a:lnTo>
                    <a:pt x="1532" y="729"/>
                  </a:lnTo>
                  <a:lnTo>
                    <a:pt x="1532" y="729"/>
                  </a:lnTo>
                  <a:lnTo>
                    <a:pt x="1532" y="728"/>
                  </a:lnTo>
                  <a:lnTo>
                    <a:pt x="1534" y="728"/>
                  </a:lnTo>
                  <a:lnTo>
                    <a:pt x="1534" y="727"/>
                  </a:lnTo>
                  <a:lnTo>
                    <a:pt x="1534" y="727"/>
                  </a:lnTo>
                  <a:lnTo>
                    <a:pt x="1534" y="725"/>
                  </a:lnTo>
                  <a:lnTo>
                    <a:pt x="1535" y="725"/>
                  </a:lnTo>
                  <a:lnTo>
                    <a:pt x="1535" y="724"/>
                  </a:lnTo>
                  <a:lnTo>
                    <a:pt x="1535" y="724"/>
                  </a:lnTo>
                  <a:lnTo>
                    <a:pt x="1535" y="722"/>
                  </a:lnTo>
                  <a:lnTo>
                    <a:pt x="1535" y="722"/>
                  </a:lnTo>
                  <a:lnTo>
                    <a:pt x="1537" y="721"/>
                  </a:lnTo>
                  <a:lnTo>
                    <a:pt x="1537" y="721"/>
                  </a:lnTo>
                  <a:lnTo>
                    <a:pt x="1537" y="720"/>
                  </a:lnTo>
                  <a:lnTo>
                    <a:pt x="1537" y="720"/>
                  </a:lnTo>
                  <a:lnTo>
                    <a:pt x="1538" y="718"/>
                  </a:lnTo>
                  <a:lnTo>
                    <a:pt x="1538" y="718"/>
                  </a:lnTo>
                  <a:lnTo>
                    <a:pt x="1538" y="717"/>
                  </a:lnTo>
                  <a:lnTo>
                    <a:pt x="1538" y="717"/>
                  </a:lnTo>
                  <a:lnTo>
                    <a:pt x="1538" y="715"/>
                  </a:lnTo>
                  <a:lnTo>
                    <a:pt x="1539" y="715"/>
                  </a:lnTo>
                  <a:lnTo>
                    <a:pt x="1539" y="714"/>
                  </a:lnTo>
                  <a:lnTo>
                    <a:pt x="1539" y="714"/>
                  </a:lnTo>
                  <a:lnTo>
                    <a:pt x="1539" y="712"/>
                  </a:lnTo>
                  <a:lnTo>
                    <a:pt x="1541" y="712"/>
                  </a:lnTo>
                  <a:lnTo>
                    <a:pt x="1541" y="712"/>
                  </a:lnTo>
                  <a:lnTo>
                    <a:pt x="1541" y="711"/>
                  </a:lnTo>
                  <a:lnTo>
                    <a:pt x="1541" y="711"/>
                  </a:lnTo>
                  <a:lnTo>
                    <a:pt x="1541" y="710"/>
                  </a:lnTo>
                  <a:lnTo>
                    <a:pt x="1542" y="710"/>
                  </a:lnTo>
                  <a:lnTo>
                    <a:pt x="1542" y="710"/>
                  </a:lnTo>
                  <a:lnTo>
                    <a:pt x="1542" y="708"/>
                  </a:lnTo>
                  <a:lnTo>
                    <a:pt x="1542" y="708"/>
                  </a:lnTo>
                  <a:lnTo>
                    <a:pt x="1544" y="708"/>
                  </a:lnTo>
                  <a:lnTo>
                    <a:pt x="1544" y="707"/>
                  </a:lnTo>
                  <a:lnTo>
                    <a:pt x="1544" y="707"/>
                  </a:lnTo>
                  <a:lnTo>
                    <a:pt x="1544" y="707"/>
                  </a:lnTo>
                  <a:lnTo>
                    <a:pt x="1545" y="707"/>
                  </a:lnTo>
                  <a:lnTo>
                    <a:pt x="1545" y="705"/>
                  </a:lnTo>
                  <a:lnTo>
                    <a:pt x="1545" y="705"/>
                  </a:lnTo>
                  <a:lnTo>
                    <a:pt x="1545" y="705"/>
                  </a:lnTo>
                  <a:lnTo>
                    <a:pt x="1545" y="705"/>
                  </a:lnTo>
                  <a:lnTo>
                    <a:pt x="1546" y="705"/>
                  </a:lnTo>
                  <a:lnTo>
                    <a:pt x="1546" y="704"/>
                  </a:lnTo>
                  <a:lnTo>
                    <a:pt x="1546" y="704"/>
                  </a:lnTo>
                  <a:lnTo>
                    <a:pt x="1546" y="704"/>
                  </a:lnTo>
                  <a:lnTo>
                    <a:pt x="1548" y="704"/>
                  </a:lnTo>
                  <a:lnTo>
                    <a:pt x="1548" y="704"/>
                  </a:lnTo>
                  <a:lnTo>
                    <a:pt x="1548" y="704"/>
                  </a:lnTo>
                  <a:lnTo>
                    <a:pt x="1548" y="704"/>
                  </a:lnTo>
                  <a:lnTo>
                    <a:pt x="1549" y="704"/>
                  </a:lnTo>
                  <a:lnTo>
                    <a:pt x="1549" y="704"/>
                  </a:lnTo>
                  <a:lnTo>
                    <a:pt x="1549" y="704"/>
                  </a:lnTo>
                  <a:lnTo>
                    <a:pt x="1549" y="704"/>
                  </a:lnTo>
                  <a:lnTo>
                    <a:pt x="1551" y="704"/>
                  </a:lnTo>
                  <a:lnTo>
                    <a:pt x="1551" y="704"/>
                  </a:lnTo>
                  <a:lnTo>
                    <a:pt x="1551" y="704"/>
                  </a:lnTo>
                  <a:lnTo>
                    <a:pt x="1551" y="704"/>
                  </a:lnTo>
                  <a:lnTo>
                    <a:pt x="1551" y="704"/>
                  </a:lnTo>
                  <a:lnTo>
                    <a:pt x="1552" y="704"/>
                  </a:lnTo>
                  <a:lnTo>
                    <a:pt x="1552" y="704"/>
                  </a:lnTo>
                  <a:lnTo>
                    <a:pt x="1552" y="704"/>
                  </a:lnTo>
                  <a:lnTo>
                    <a:pt x="1552" y="704"/>
                  </a:lnTo>
                  <a:lnTo>
                    <a:pt x="1554" y="704"/>
                  </a:lnTo>
                  <a:lnTo>
                    <a:pt x="1554" y="705"/>
                  </a:lnTo>
                  <a:lnTo>
                    <a:pt x="1554" y="705"/>
                  </a:lnTo>
                  <a:lnTo>
                    <a:pt x="1554" y="705"/>
                  </a:lnTo>
                  <a:lnTo>
                    <a:pt x="1554" y="705"/>
                  </a:lnTo>
                  <a:lnTo>
                    <a:pt x="1555" y="705"/>
                  </a:lnTo>
                  <a:lnTo>
                    <a:pt x="1555" y="707"/>
                  </a:lnTo>
                  <a:lnTo>
                    <a:pt x="1555" y="707"/>
                  </a:lnTo>
                  <a:lnTo>
                    <a:pt x="1555" y="707"/>
                  </a:lnTo>
                  <a:lnTo>
                    <a:pt x="1556" y="707"/>
                  </a:lnTo>
                  <a:lnTo>
                    <a:pt x="1556" y="708"/>
                  </a:lnTo>
                  <a:lnTo>
                    <a:pt x="1556" y="708"/>
                  </a:lnTo>
                  <a:lnTo>
                    <a:pt x="1556" y="708"/>
                  </a:lnTo>
                  <a:lnTo>
                    <a:pt x="1556" y="708"/>
                  </a:lnTo>
                  <a:lnTo>
                    <a:pt x="1558" y="710"/>
                  </a:lnTo>
                  <a:lnTo>
                    <a:pt x="1558" y="710"/>
                  </a:lnTo>
                  <a:lnTo>
                    <a:pt x="1558" y="710"/>
                  </a:lnTo>
                  <a:lnTo>
                    <a:pt x="1558" y="711"/>
                  </a:lnTo>
                  <a:lnTo>
                    <a:pt x="1559" y="711"/>
                  </a:lnTo>
                  <a:lnTo>
                    <a:pt x="1559" y="711"/>
                  </a:lnTo>
                  <a:lnTo>
                    <a:pt x="1559" y="712"/>
                  </a:lnTo>
                  <a:lnTo>
                    <a:pt x="1559" y="712"/>
                  </a:lnTo>
                  <a:lnTo>
                    <a:pt x="1561" y="712"/>
                  </a:lnTo>
                  <a:lnTo>
                    <a:pt x="1561" y="714"/>
                  </a:lnTo>
                  <a:lnTo>
                    <a:pt x="1561" y="714"/>
                  </a:lnTo>
                  <a:lnTo>
                    <a:pt x="1561" y="715"/>
                  </a:lnTo>
                  <a:lnTo>
                    <a:pt x="1561" y="715"/>
                  </a:lnTo>
                  <a:lnTo>
                    <a:pt x="1562" y="715"/>
                  </a:lnTo>
                  <a:lnTo>
                    <a:pt x="1562" y="717"/>
                  </a:lnTo>
                  <a:lnTo>
                    <a:pt x="1562" y="717"/>
                  </a:lnTo>
                  <a:lnTo>
                    <a:pt x="1562" y="717"/>
                  </a:lnTo>
                  <a:lnTo>
                    <a:pt x="1563" y="718"/>
                  </a:lnTo>
                  <a:lnTo>
                    <a:pt x="1563" y="718"/>
                  </a:lnTo>
                  <a:lnTo>
                    <a:pt x="1563" y="720"/>
                  </a:lnTo>
                  <a:lnTo>
                    <a:pt x="1563" y="720"/>
                  </a:lnTo>
                  <a:lnTo>
                    <a:pt x="1563" y="720"/>
                  </a:lnTo>
                  <a:lnTo>
                    <a:pt x="1565" y="721"/>
                  </a:lnTo>
                  <a:lnTo>
                    <a:pt x="1565" y="721"/>
                  </a:lnTo>
                  <a:lnTo>
                    <a:pt x="1565" y="721"/>
                  </a:lnTo>
                  <a:lnTo>
                    <a:pt x="1565" y="722"/>
                  </a:lnTo>
                  <a:lnTo>
                    <a:pt x="1566" y="722"/>
                  </a:lnTo>
                  <a:lnTo>
                    <a:pt x="1566" y="722"/>
                  </a:lnTo>
                  <a:lnTo>
                    <a:pt x="1566" y="724"/>
                  </a:lnTo>
                  <a:lnTo>
                    <a:pt x="1566" y="724"/>
                  </a:lnTo>
                  <a:lnTo>
                    <a:pt x="1568" y="724"/>
                  </a:lnTo>
                  <a:lnTo>
                    <a:pt x="1568" y="725"/>
                  </a:lnTo>
                  <a:lnTo>
                    <a:pt x="1568" y="725"/>
                  </a:lnTo>
                  <a:lnTo>
                    <a:pt x="1568" y="725"/>
                  </a:lnTo>
                  <a:lnTo>
                    <a:pt x="1568" y="725"/>
                  </a:lnTo>
                  <a:lnTo>
                    <a:pt x="1569" y="727"/>
                  </a:lnTo>
                  <a:lnTo>
                    <a:pt x="1569" y="727"/>
                  </a:lnTo>
                  <a:lnTo>
                    <a:pt x="1569" y="727"/>
                  </a:lnTo>
                  <a:lnTo>
                    <a:pt x="1569" y="727"/>
                  </a:lnTo>
                  <a:lnTo>
                    <a:pt x="1571" y="727"/>
                  </a:lnTo>
                  <a:lnTo>
                    <a:pt x="1571" y="727"/>
                  </a:lnTo>
                  <a:lnTo>
                    <a:pt x="1571" y="727"/>
                  </a:lnTo>
                  <a:lnTo>
                    <a:pt x="1571" y="727"/>
                  </a:lnTo>
                  <a:lnTo>
                    <a:pt x="1571" y="727"/>
                  </a:lnTo>
                  <a:lnTo>
                    <a:pt x="1572" y="727"/>
                  </a:lnTo>
                  <a:lnTo>
                    <a:pt x="1572" y="727"/>
                  </a:lnTo>
                  <a:lnTo>
                    <a:pt x="1572" y="727"/>
                  </a:lnTo>
                  <a:lnTo>
                    <a:pt x="1572" y="727"/>
                  </a:lnTo>
                  <a:lnTo>
                    <a:pt x="1573" y="727"/>
                  </a:lnTo>
                  <a:lnTo>
                    <a:pt x="1573" y="727"/>
                  </a:lnTo>
                  <a:lnTo>
                    <a:pt x="1573" y="727"/>
                  </a:lnTo>
                  <a:lnTo>
                    <a:pt x="1573" y="727"/>
                  </a:lnTo>
                  <a:lnTo>
                    <a:pt x="1575" y="727"/>
                  </a:lnTo>
                  <a:lnTo>
                    <a:pt x="1575" y="727"/>
                  </a:lnTo>
                  <a:lnTo>
                    <a:pt x="1575" y="727"/>
                  </a:lnTo>
                  <a:lnTo>
                    <a:pt x="1575" y="725"/>
                  </a:lnTo>
                  <a:lnTo>
                    <a:pt x="1575" y="725"/>
                  </a:lnTo>
                  <a:lnTo>
                    <a:pt x="1576" y="725"/>
                  </a:lnTo>
                  <a:lnTo>
                    <a:pt x="1576" y="725"/>
                  </a:lnTo>
                  <a:lnTo>
                    <a:pt x="1576" y="724"/>
                  </a:lnTo>
                  <a:lnTo>
                    <a:pt x="1576" y="724"/>
                  </a:lnTo>
                  <a:lnTo>
                    <a:pt x="1578" y="724"/>
                  </a:lnTo>
                  <a:lnTo>
                    <a:pt x="1578" y="722"/>
                  </a:lnTo>
                  <a:lnTo>
                    <a:pt x="1578" y="722"/>
                  </a:lnTo>
                  <a:lnTo>
                    <a:pt x="1578" y="722"/>
                  </a:lnTo>
                  <a:lnTo>
                    <a:pt x="1578" y="722"/>
                  </a:lnTo>
                  <a:lnTo>
                    <a:pt x="1579" y="721"/>
                  </a:lnTo>
                  <a:lnTo>
                    <a:pt x="1579" y="721"/>
                  </a:lnTo>
                  <a:lnTo>
                    <a:pt x="1579" y="721"/>
                  </a:lnTo>
                  <a:lnTo>
                    <a:pt x="1579" y="720"/>
                  </a:lnTo>
                  <a:lnTo>
                    <a:pt x="1580" y="720"/>
                  </a:lnTo>
                  <a:lnTo>
                    <a:pt x="1580" y="720"/>
                  </a:lnTo>
                  <a:lnTo>
                    <a:pt x="1580" y="718"/>
                  </a:lnTo>
                  <a:lnTo>
                    <a:pt x="1580" y="718"/>
                  </a:lnTo>
                  <a:lnTo>
                    <a:pt x="1582" y="718"/>
                  </a:lnTo>
                  <a:lnTo>
                    <a:pt x="1582" y="717"/>
                  </a:lnTo>
                  <a:lnTo>
                    <a:pt x="1582" y="717"/>
                  </a:lnTo>
                  <a:lnTo>
                    <a:pt x="1582" y="717"/>
                  </a:lnTo>
                  <a:lnTo>
                    <a:pt x="1582" y="715"/>
                  </a:lnTo>
                  <a:lnTo>
                    <a:pt x="1583" y="715"/>
                  </a:lnTo>
                  <a:lnTo>
                    <a:pt x="1583" y="715"/>
                  </a:lnTo>
                  <a:lnTo>
                    <a:pt x="1583" y="714"/>
                  </a:lnTo>
                  <a:lnTo>
                    <a:pt x="1583" y="714"/>
                  </a:lnTo>
                  <a:lnTo>
                    <a:pt x="1585" y="714"/>
                  </a:lnTo>
                  <a:lnTo>
                    <a:pt x="1585" y="712"/>
                  </a:lnTo>
                  <a:lnTo>
                    <a:pt x="1585" y="712"/>
                  </a:lnTo>
                  <a:lnTo>
                    <a:pt x="1585" y="712"/>
                  </a:lnTo>
                  <a:lnTo>
                    <a:pt x="1585" y="712"/>
                  </a:lnTo>
                  <a:lnTo>
                    <a:pt x="1586" y="711"/>
                  </a:lnTo>
                  <a:lnTo>
                    <a:pt x="1586" y="711"/>
                  </a:lnTo>
                  <a:lnTo>
                    <a:pt x="1586" y="711"/>
                  </a:lnTo>
                  <a:lnTo>
                    <a:pt x="1586" y="711"/>
                  </a:lnTo>
                  <a:lnTo>
                    <a:pt x="1588" y="710"/>
                  </a:lnTo>
                  <a:lnTo>
                    <a:pt x="1588" y="710"/>
                  </a:lnTo>
                  <a:lnTo>
                    <a:pt x="1588" y="710"/>
                  </a:lnTo>
                  <a:lnTo>
                    <a:pt x="1588" y="710"/>
                  </a:lnTo>
                  <a:lnTo>
                    <a:pt x="1588" y="710"/>
                  </a:lnTo>
                  <a:lnTo>
                    <a:pt x="1589" y="708"/>
                  </a:lnTo>
                  <a:lnTo>
                    <a:pt x="1589" y="708"/>
                  </a:lnTo>
                  <a:lnTo>
                    <a:pt x="1589" y="708"/>
                  </a:lnTo>
                  <a:lnTo>
                    <a:pt x="1589" y="708"/>
                  </a:lnTo>
                  <a:lnTo>
                    <a:pt x="1590" y="708"/>
                  </a:lnTo>
                  <a:lnTo>
                    <a:pt x="1590" y="708"/>
                  </a:lnTo>
                  <a:lnTo>
                    <a:pt x="1590" y="708"/>
                  </a:lnTo>
                  <a:lnTo>
                    <a:pt x="1590" y="708"/>
                  </a:lnTo>
                  <a:lnTo>
                    <a:pt x="1592" y="707"/>
                  </a:lnTo>
                  <a:lnTo>
                    <a:pt x="1592" y="707"/>
                  </a:lnTo>
                  <a:lnTo>
                    <a:pt x="1592" y="707"/>
                  </a:lnTo>
                  <a:lnTo>
                    <a:pt x="1592" y="707"/>
                  </a:lnTo>
                  <a:lnTo>
                    <a:pt x="1592" y="707"/>
                  </a:lnTo>
                  <a:lnTo>
                    <a:pt x="1593" y="707"/>
                  </a:lnTo>
                  <a:lnTo>
                    <a:pt x="1593" y="707"/>
                  </a:lnTo>
                  <a:lnTo>
                    <a:pt x="1593" y="707"/>
                  </a:lnTo>
                  <a:lnTo>
                    <a:pt x="1593" y="707"/>
                  </a:lnTo>
                  <a:lnTo>
                    <a:pt x="1595" y="707"/>
                  </a:lnTo>
                  <a:lnTo>
                    <a:pt x="1595" y="707"/>
                  </a:lnTo>
                  <a:lnTo>
                    <a:pt x="1595" y="708"/>
                  </a:lnTo>
                  <a:lnTo>
                    <a:pt x="1595" y="708"/>
                  </a:lnTo>
                  <a:lnTo>
                    <a:pt x="1595" y="708"/>
                  </a:lnTo>
                  <a:lnTo>
                    <a:pt x="1596" y="708"/>
                  </a:lnTo>
                  <a:lnTo>
                    <a:pt x="1596" y="708"/>
                  </a:lnTo>
                  <a:lnTo>
                    <a:pt x="1596" y="708"/>
                  </a:lnTo>
                  <a:lnTo>
                    <a:pt x="1596" y="708"/>
                  </a:lnTo>
                  <a:lnTo>
                    <a:pt x="1597" y="708"/>
                  </a:lnTo>
                  <a:lnTo>
                    <a:pt x="1597" y="708"/>
                  </a:lnTo>
                  <a:lnTo>
                    <a:pt x="1597" y="710"/>
                  </a:lnTo>
                  <a:lnTo>
                    <a:pt x="1597" y="710"/>
                  </a:lnTo>
                  <a:lnTo>
                    <a:pt x="1599" y="710"/>
                  </a:lnTo>
                  <a:lnTo>
                    <a:pt x="1599" y="710"/>
                  </a:lnTo>
                  <a:lnTo>
                    <a:pt x="1599" y="711"/>
                  </a:lnTo>
                  <a:lnTo>
                    <a:pt x="1599" y="711"/>
                  </a:lnTo>
                  <a:lnTo>
                    <a:pt x="1599" y="711"/>
                  </a:lnTo>
                  <a:lnTo>
                    <a:pt x="1600" y="711"/>
                  </a:lnTo>
                  <a:lnTo>
                    <a:pt x="1600" y="712"/>
                  </a:lnTo>
                  <a:lnTo>
                    <a:pt x="1600" y="712"/>
                  </a:lnTo>
                  <a:lnTo>
                    <a:pt x="1600" y="712"/>
                  </a:lnTo>
                  <a:lnTo>
                    <a:pt x="1602" y="712"/>
                  </a:lnTo>
                  <a:lnTo>
                    <a:pt x="1602" y="714"/>
                  </a:lnTo>
                  <a:lnTo>
                    <a:pt x="1602" y="714"/>
                  </a:lnTo>
                  <a:lnTo>
                    <a:pt x="1602" y="714"/>
                  </a:lnTo>
                  <a:lnTo>
                    <a:pt x="1602" y="715"/>
                  </a:lnTo>
                  <a:lnTo>
                    <a:pt x="1603" y="715"/>
                  </a:lnTo>
                  <a:lnTo>
                    <a:pt x="1603" y="715"/>
                  </a:lnTo>
                  <a:lnTo>
                    <a:pt x="1603" y="717"/>
                  </a:lnTo>
                  <a:lnTo>
                    <a:pt x="1603" y="717"/>
                  </a:lnTo>
                  <a:lnTo>
                    <a:pt x="1605" y="718"/>
                  </a:lnTo>
                  <a:lnTo>
                    <a:pt x="1605" y="718"/>
                  </a:lnTo>
                  <a:lnTo>
                    <a:pt x="1605" y="718"/>
                  </a:lnTo>
                  <a:lnTo>
                    <a:pt x="1605" y="720"/>
                  </a:lnTo>
                  <a:lnTo>
                    <a:pt x="1606" y="720"/>
                  </a:lnTo>
                  <a:lnTo>
                    <a:pt x="1606" y="721"/>
                  </a:lnTo>
                  <a:lnTo>
                    <a:pt x="1606" y="721"/>
                  </a:lnTo>
                  <a:lnTo>
                    <a:pt x="1606" y="721"/>
                  </a:lnTo>
                  <a:lnTo>
                    <a:pt x="1606" y="722"/>
                  </a:lnTo>
                  <a:lnTo>
                    <a:pt x="1607" y="722"/>
                  </a:lnTo>
                  <a:lnTo>
                    <a:pt x="1607" y="724"/>
                  </a:lnTo>
                  <a:lnTo>
                    <a:pt x="1607" y="724"/>
                  </a:lnTo>
                  <a:lnTo>
                    <a:pt x="1607" y="725"/>
                  </a:lnTo>
                  <a:lnTo>
                    <a:pt x="1609" y="725"/>
                  </a:lnTo>
                  <a:lnTo>
                    <a:pt x="1609" y="725"/>
                  </a:lnTo>
                  <a:lnTo>
                    <a:pt x="1609" y="727"/>
                  </a:lnTo>
                  <a:lnTo>
                    <a:pt x="1609" y="727"/>
                  </a:lnTo>
                  <a:lnTo>
                    <a:pt x="1609" y="728"/>
                  </a:lnTo>
                  <a:lnTo>
                    <a:pt x="1610" y="728"/>
                  </a:lnTo>
                  <a:lnTo>
                    <a:pt x="1610" y="729"/>
                  </a:lnTo>
                  <a:lnTo>
                    <a:pt x="1610" y="729"/>
                  </a:lnTo>
                  <a:lnTo>
                    <a:pt x="1610" y="729"/>
                  </a:lnTo>
                  <a:lnTo>
                    <a:pt x="1612" y="731"/>
                  </a:lnTo>
                  <a:lnTo>
                    <a:pt x="1612" y="731"/>
                  </a:lnTo>
                  <a:lnTo>
                    <a:pt x="1612" y="732"/>
                  </a:lnTo>
                  <a:lnTo>
                    <a:pt x="1612" y="732"/>
                  </a:lnTo>
                  <a:lnTo>
                    <a:pt x="1613" y="732"/>
                  </a:lnTo>
                  <a:lnTo>
                    <a:pt x="1613" y="734"/>
                  </a:lnTo>
                  <a:lnTo>
                    <a:pt x="1613" y="734"/>
                  </a:lnTo>
                  <a:lnTo>
                    <a:pt x="1613" y="734"/>
                  </a:lnTo>
                  <a:lnTo>
                    <a:pt x="1613" y="735"/>
                  </a:lnTo>
                  <a:lnTo>
                    <a:pt x="1614" y="735"/>
                  </a:lnTo>
                  <a:lnTo>
                    <a:pt x="1614" y="735"/>
                  </a:lnTo>
                  <a:lnTo>
                    <a:pt x="1614" y="735"/>
                  </a:lnTo>
                  <a:lnTo>
                    <a:pt x="1614" y="736"/>
                  </a:lnTo>
                  <a:lnTo>
                    <a:pt x="1616" y="736"/>
                  </a:lnTo>
                  <a:lnTo>
                    <a:pt x="1616" y="736"/>
                  </a:lnTo>
                  <a:lnTo>
                    <a:pt x="1616" y="736"/>
                  </a:lnTo>
                  <a:lnTo>
                    <a:pt x="1616" y="736"/>
                  </a:lnTo>
                  <a:lnTo>
                    <a:pt x="1616" y="738"/>
                  </a:lnTo>
                  <a:lnTo>
                    <a:pt x="1617" y="738"/>
                  </a:lnTo>
                  <a:lnTo>
                    <a:pt x="1617" y="738"/>
                  </a:lnTo>
                  <a:lnTo>
                    <a:pt x="1617" y="738"/>
                  </a:lnTo>
                  <a:lnTo>
                    <a:pt x="1617" y="738"/>
                  </a:lnTo>
                  <a:lnTo>
                    <a:pt x="1619" y="738"/>
                  </a:lnTo>
                  <a:lnTo>
                    <a:pt x="1619" y="738"/>
                  </a:lnTo>
                  <a:lnTo>
                    <a:pt x="1619" y="738"/>
                  </a:lnTo>
                  <a:lnTo>
                    <a:pt x="1619" y="738"/>
                  </a:lnTo>
                  <a:lnTo>
                    <a:pt x="1619" y="738"/>
                  </a:lnTo>
                  <a:lnTo>
                    <a:pt x="1620" y="736"/>
                  </a:lnTo>
                  <a:lnTo>
                    <a:pt x="1620" y="736"/>
                  </a:lnTo>
                  <a:lnTo>
                    <a:pt x="1620" y="736"/>
                  </a:lnTo>
                  <a:lnTo>
                    <a:pt x="1620" y="736"/>
                  </a:lnTo>
                  <a:lnTo>
                    <a:pt x="1622" y="736"/>
                  </a:lnTo>
                  <a:lnTo>
                    <a:pt x="1622" y="736"/>
                  </a:lnTo>
                  <a:lnTo>
                    <a:pt x="1622" y="735"/>
                  </a:lnTo>
                  <a:lnTo>
                    <a:pt x="1622" y="735"/>
                  </a:lnTo>
                  <a:lnTo>
                    <a:pt x="1623" y="735"/>
                  </a:lnTo>
                  <a:lnTo>
                    <a:pt x="1623" y="734"/>
                  </a:lnTo>
                  <a:lnTo>
                    <a:pt x="1623" y="734"/>
                  </a:lnTo>
                  <a:lnTo>
                    <a:pt x="1623" y="734"/>
                  </a:lnTo>
                  <a:lnTo>
                    <a:pt x="1623" y="734"/>
                  </a:lnTo>
                  <a:lnTo>
                    <a:pt x="1624" y="732"/>
                  </a:lnTo>
                  <a:lnTo>
                    <a:pt x="1624" y="732"/>
                  </a:lnTo>
                  <a:lnTo>
                    <a:pt x="1624" y="732"/>
                  </a:lnTo>
                  <a:lnTo>
                    <a:pt x="1624" y="731"/>
                  </a:lnTo>
                  <a:lnTo>
                    <a:pt x="1626" y="731"/>
                  </a:lnTo>
                  <a:lnTo>
                    <a:pt x="1626" y="731"/>
                  </a:lnTo>
                  <a:lnTo>
                    <a:pt x="1626" y="731"/>
                  </a:lnTo>
                  <a:lnTo>
                    <a:pt x="1626" y="729"/>
                  </a:lnTo>
                  <a:lnTo>
                    <a:pt x="1626" y="729"/>
                  </a:lnTo>
                  <a:lnTo>
                    <a:pt x="1627" y="729"/>
                  </a:lnTo>
                  <a:lnTo>
                    <a:pt x="1627" y="728"/>
                  </a:lnTo>
                  <a:lnTo>
                    <a:pt x="1627" y="728"/>
                  </a:lnTo>
                  <a:lnTo>
                    <a:pt x="1627" y="728"/>
                  </a:lnTo>
                  <a:lnTo>
                    <a:pt x="1629" y="727"/>
                  </a:lnTo>
                  <a:lnTo>
                    <a:pt x="1629" y="727"/>
                  </a:lnTo>
                  <a:lnTo>
                    <a:pt x="1629" y="727"/>
                  </a:lnTo>
                  <a:lnTo>
                    <a:pt x="1629" y="725"/>
                  </a:lnTo>
                  <a:lnTo>
                    <a:pt x="1630" y="725"/>
                  </a:lnTo>
                  <a:lnTo>
                    <a:pt x="1630" y="725"/>
                  </a:lnTo>
                  <a:lnTo>
                    <a:pt x="1630" y="725"/>
                  </a:lnTo>
                  <a:lnTo>
                    <a:pt x="1630" y="724"/>
                  </a:lnTo>
                  <a:lnTo>
                    <a:pt x="1630" y="724"/>
                  </a:lnTo>
                  <a:lnTo>
                    <a:pt x="1631" y="724"/>
                  </a:lnTo>
                  <a:lnTo>
                    <a:pt x="1631" y="724"/>
                  </a:lnTo>
                  <a:lnTo>
                    <a:pt x="1631" y="722"/>
                  </a:lnTo>
                  <a:lnTo>
                    <a:pt x="1631" y="722"/>
                  </a:lnTo>
                  <a:lnTo>
                    <a:pt x="1633" y="722"/>
                  </a:lnTo>
                  <a:lnTo>
                    <a:pt x="1633" y="722"/>
                  </a:lnTo>
                  <a:lnTo>
                    <a:pt x="1633" y="721"/>
                  </a:lnTo>
                  <a:lnTo>
                    <a:pt x="1633" y="721"/>
                  </a:lnTo>
                  <a:lnTo>
                    <a:pt x="1633" y="721"/>
                  </a:lnTo>
                  <a:lnTo>
                    <a:pt x="1634" y="721"/>
                  </a:lnTo>
                  <a:lnTo>
                    <a:pt x="1634" y="721"/>
                  </a:lnTo>
                  <a:lnTo>
                    <a:pt x="1634" y="721"/>
                  </a:lnTo>
                  <a:lnTo>
                    <a:pt x="1634" y="720"/>
                  </a:lnTo>
                  <a:lnTo>
                    <a:pt x="1636" y="720"/>
                  </a:lnTo>
                  <a:lnTo>
                    <a:pt x="1636" y="720"/>
                  </a:lnTo>
                  <a:lnTo>
                    <a:pt x="1636" y="720"/>
                  </a:lnTo>
                  <a:lnTo>
                    <a:pt x="1636" y="720"/>
                  </a:lnTo>
                  <a:lnTo>
                    <a:pt x="1637" y="720"/>
                  </a:lnTo>
                  <a:lnTo>
                    <a:pt x="1637" y="720"/>
                  </a:lnTo>
                  <a:lnTo>
                    <a:pt x="1637" y="720"/>
                  </a:lnTo>
                  <a:lnTo>
                    <a:pt x="1637" y="720"/>
                  </a:lnTo>
                  <a:lnTo>
                    <a:pt x="1637" y="720"/>
                  </a:lnTo>
                  <a:lnTo>
                    <a:pt x="1639" y="718"/>
                  </a:lnTo>
                  <a:lnTo>
                    <a:pt x="1639" y="718"/>
                  </a:lnTo>
                  <a:lnTo>
                    <a:pt x="1639" y="718"/>
                  </a:lnTo>
                  <a:lnTo>
                    <a:pt x="1639" y="718"/>
                  </a:lnTo>
                  <a:lnTo>
                    <a:pt x="1640" y="718"/>
                  </a:lnTo>
                  <a:lnTo>
                    <a:pt x="1640" y="718"/>
                  </a:lnTo>
                  <a:lnTo>
                    <a:pt x="1640" y="718"/>
                  </a:lnTo>
                  <a:lnTo>
                    <a:pt x="1640" y="718"/>
                  </a:lnTo>
                  <a:lnTo>
                    <a:pt x="1640" y="720"/>
                  </a:lnTo>
                  <a:lnTo>
                    <a:pt x="1641" y="720"/>
                  </a:lnTo>
                  <a:lnTo>
                    <a:pt x="1641" y="720"/>
                  </a:lnTo>
                  <a:lnTo>
                    <a:pt x="1641" y="720"/>
                  </a:lnTo>
                  <a:lnTo>
                    <a:pt x="1641" y="720"/>
                  </a:lnTo>
                  <a:lnTo>
                    <a:pt x="1643" y="720"/>
                  </a:lnTo>
                  <a:lnTo>
                    <a:pt x="1643" y="720"/>
                  </a:lnTo>
                  <a:lnTo>
                    <a:pt x="1643" y="720"/>
                  </a:lnTo>
                  <a:lnTo>
                    <a:pt x="1643" y="720"/>
                  </a:lnTo>
                  <a:lnTo>
                    <a:pt x="1644" y="721"/>
                  </a:lnTo>
                  <a:lnTo>
                    <a:pt x="1644" y="721"/>
                  </a:lnTo>
                  <a:lnTo>
                    <a:pt x="1644" y="721"/>
                  </a:lnTo>
                  <a:lnTo>
                    <a:pt x="1644" y="721"/>
                  </a:lnTo>
                  <a:lnTo>
                    <a:pt x="1644" y="721"/>
                  </a:lnTo>
                  <a:lnTo>
                    <a:pt x="1646" y="721"/>
                  </a:lnTo>
                  <a:lnTo>
                    <a:pt x="1646" y="722"/>
                  </a:lnTo>
                  <a:lnTo>
                    <a:pt x="1646" y="722"/>
                  </a:lnTo>
                  <a:lnTo>
                    <a:pt x="1646" y="722"/>
                  </a:lnTo>
                  <a:lnTo>
                    <a:pt x="1647" y="722"/>
                  </a:lnTo>
                  <a:lnTo>
                    <a:pt x="1647" y="722"/>
                  </a:lnTo>
                  <a:lnTo>
                    <a:pt x="1647" y="724"/>
                  </a:lnTo>
                  <a:lnTo>
                    <a:pt x="1647" y="724"/>
                  </a:lnTo>
                  <a:lnTo>
                    <a:pt x="1647" y="724"/>
                  </a:lnTo>
                  <a:lnTo>
                    <a:pt x="1648" y="724"/>
                  </a:lnTo>
                  <a:lnTo>
                    <a:pt x="1648" y="725"/>
                  </a:lnTo>
                  <a:lnTo>
                    <a:pt x="1648" y="725"/>
                  </a:lnTo>
                  <a:lnTo>
                    <a:pt x="1648" y="725"/>
                  </a:lnTo>
                  <a:lnTo>
                    <a:pt x="1650" y="725"/>
                  </a:lnTo>
                  <a:lnTo>
                    <a:pt x="1650" y="727"/>
                  </a:lnTo>
                  <a:lnTo>
                    <a:pt x="1650" y="727"/>
                  </a:lnTo>
                  <a:lnTo>
                    <a:pt x="1650" y="727"/>
                  </a:lnTo>
                  <a:lnTo>
                    <a:pt x="1650" y="728"/>
                  </a:lnTo>
                  <a:lnTo>
                    <a:pt x="1651" y="728"/>
                  </a:lnTo>
                  <a:lnTo>
                    <a:pt x="1651" y="728"/>
                  </a:lnTo>
                  <a:lnTo>
                    <a:pt x="1651" y="729"/>
                  </a:lnTo>
                  <a:lnTo>
                    <a:pt x="1651" y="729"/>
                  </a:lnTo>
                  <a:lnTo>
                    <a:pt x="1653" y="729"/>
                  </a:lnTo>
                  <a:lnTo>
                    <a:pt x="1653" y="731"/>
                  </a:lnTo>
                  <a:lnTo>
                    <a:pt x="1653" y="731"/>
                  </a:lnTo>
                  <a:lnTo>
                    <a:pt x="1653" y="731"/>
                  </a:lnTo>
                  <a:lnTo>
                    <a:pt x="1654" y="732"/>
                  </a:lnTo>
                  <a:lnTo>
                    <a:pt x="1654" y="732"/>
                  </a:lnTo>
                  <a:lnTo>
                    <a:pt x="1654" y="732"/>
                  </a:lnTo>
                  <a:lnTo>
                    <a:pt x="1654" y="734"/>
                  </a:lnTo>
                  <a:lnTo>
                    <a:pt x="1654" y="734"/>
                  </a:lnTo>
                  <a:lnTo>
                    <a:pt x="1655" y="734"/>
                  </a:lnTo>
                  <a:lnTo>
                    <a:pt x="1655" y="735"/>
                  </a:lnTo>
                  <a:lnTo>
                    <a:pt x="1655" y="735"/>
                  </a:lnTo>
                  <a:lnTo>
                    <a:pt x="1655" y="736"/>
                  </a:lnTo>
                  <a:lnTo>
                    <a:pt x="1657" y="736"/>
                  </a:lnTo>
                  <a:lnTo>
                    <a:pt x="1657" y="736"/>
                  </a:lnTo>
                  <a:lnTo>
                    <a:pt x="1657" y="738"/>
                  </a:lnTo>
                  <a:lnTo>
                    <a:pt x="1657" y="738"/>
                  </a:lnTo>
                  <a:lnTo>
                    <a:pt x="1657" y="738"/>
                  </a:lnTo>
                  <a:lnTo>
                    <a:pt x="1658" y="739"/>
                  </a:lnTo>
                  <a:lnTo>
                    <a:pt x="1658" y="739"/>
                  </a:lnTo>
                  <a:lnTo>
                    <a:pt x="1658" y="741"/>
                  </a:lnTo>
                  <a:lnTo>
                    <a:pt x="1658" y="741"/>
                  </a:lnTo>
                  <a:lnTo>
                    <a:pt x="1660" y="741"/>
                  </a:lnTo>
                  <a:lnTo>
                    <a:pt x="1660" y="742"/>
                  </a:lnTo>
                  <a:lnTo>
                    <a:pt x="1660" y="742"/>
                  </a:lnTo>
                  <a:lnTo>
                    <a:pt x="1660" y="742"/>
                  </a:lnTo>
                  <a:lnTo>
                    <a:pt x="1661" y="744"/>
                  </a:lnTo>
                  <a:lnTo>
                    <a:pt x="1661" y="744"/>
                  </a:lnTo>
                  <a:lnTo>
                    <a:pt x="1661" y="744"/>
                  </a:lnTo>
                  <a:lnTo>
                    <a:pt x="1661" y="745"/>
                  </a:lnTo>
                  <a:lnTo>
                    <a:pt x="1661" y="745"/>
                  </a:lnTo>
                  <a:lnTo>
                    <a:pt x="1663" y="745"/>
                  </a:lnTo>
                  <a:lnTo>
                    <a:pt x="1663" y="746"/>
                  </a:lnTo>
                  <a:lnTo>
                    <a:pt x="1663" y="746"/>
                  </a:lnTo>
                  <a:lnTo>
                    <a:pt x="1663" y="746"/>
                  </a:lnTo>
                  <a:lnTo>
                    <a:pt x="1664" y="748"/>
                  </a:lnTo>
                  <a:lnTo>
                    <a:pt x="1664" y="748"/>
                  </a:lnTo>
                  <a:lnTo>
                    <a:pt x="1664" y="748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5" y="749"/>
                  </a:lnTo>
                  <a:lnTo>
                    <a:pt x="1665" y="749"/>
                  </a:lnTo>
                  <a:lnTo>
                    <a:pt x="1665" y="751"/>
                  </a:lnTo>
                  <a:lnTo>
                    <a:pt x="1665" y="751"/>
                  </a:lnTo>
                  <a:lnTo>
                    <a:pt x="1667" y="751"/>
                  </a:lnTo>
                  <a:lnTo>
                    <a:pt x="1667" y="752"/>
                  </a:lnTo>
                  <a:lnTo>
                    <a:pt x="1667" y="752"/>
                  </a:lnTo>
                  <a:lnTo>
                    <a:pt x="1667" y="752"/>
                  </a:lnTo>
                  <a:lnTo>
                    <a:pt x="1668" y="752"/>
                  </a:lnTo>
                  <a:lnTo>
                    <a:pt x="1668" y="752"/>
                  </a:lnTo>
                  <a:lnTo>
                    <a:pt x="1668" y="753"/>
                  </a:lnTo>
                  <a:lnTo>
                    <a:pt x="1668" y="753"/>
                  </a:lnTo>
                  <a:lnTo>
                    <a:pt x="1668" y="753"/>
                  </a:lnTo>
                  <a:lnTo>
                    <a:pt x="1670" y="753"/>
                  </a:lnTo>
                  <a:lnTo>
                    <a:pt x="1670" y="753"/>
                  </a:lnTo>
                  <a:lnTo>
                    <a:pt x="1670" y="753"/>
                  </a:lnTo>
                  <a:lnTo>
                    <a:pt x="1670" y="753"/>
                  </a:lnTo>
                  <a:lnTo>
                    <a:pt x="1671" y="755"/>
                  </a:lnTo>
                  <a:lnTo>
                    <a:pt x="1671" y="755"/>
                  </a:lnTo>
                  <a:lnTo>
                    <a:pt x="1671" y="755"/>
                  </a:lnTo>
                  <a:lnTo>
                    <a:pt x="1671" y="755"/>
                  </a:lnTo>
                  <a:lnTo>
                    <a:pt x="1671" y="755"/>
                  </a:lnTo>
                  <a:lnTo>
                    <a:pt x="1672" y="755"/>
                  </a:lnTo>
                  <a:lnTo>
                    <a:pt x="1672" y="755"/>
                  </a:lnTo>
                  <a:lnTo>
                    <a:pt x="1672" y="755"/>
                  </a:lnTo>
                  <a:lnTo>
                    <a:pt x="1672" y="755"/>
                  </a:lnTo>
                  <a:lnTo>
                    <a:pt x="1674" y="755"/>
                  </a:lnTo>
                  <a:lnTo>
                    <a:pt x="1674" y="755"/>
                  </a:lnTo>
                  <a:lnTo>
                    <a:pt x="1674" y="755"/>
                  </a:lnTo>
                  <a:lnTo>
                    <a:pt x="1674" y="755"/>
                  </a:lnTo>
                  <a:lnTo>
                    <a:pt x="1675" y="755"/>
                  </a:lnTo>
                  <a:lnTo>
                    <a:pt x="1675" y="755"/>
                  </a:lnTo>
                  <a:lnTo>
                    <a:pt x="1675" y="755"/>
                  </a:lnTo>
                  <a:lnTo>
                    <a:pt x="1675" y="755"/>
                  </a:lnTo>
                  <a:lnTo>
                    <a:pt x="1675" y="755"/>
                  </a:lnTo>
                  <a:lnTo>
                    <a:pt x="1677" y="755"/>
                  </a:lnTo>
                  <a:lnTo>
                    <a:pt x="1677" y="753"/>
                  </a:lnTo>
                  <a:lnTo>
                    <a:pt x="1677" y="753"/>
                  </a:lnTo>
                  <a:lnTo>
                    <a:pt x="1677" y="753"/>
                  </a:lnTo>
                  <a:lnTo>
                    <a:pt x="1678" y="753"/>
                  </a:lnTo>
                  <a:lnTo>
                    <a:pt x="1678" y="753"/>
                  </a:lnTo>
                  <a:lnTo>
                    <a:pt x="1678" y="753"/>
                  </a:lnTo>
                  <a:lnTo>
                    <a:pt x="1678" y="753"/>
                  </a:lnTo>
                  <a:lnTo>
                    <a:pt x="1678" y="752"/>
                  </a:lnTo>
                  <a:lnTo>
                    <a:pt x="1680" y="752"/>
                  </a:lnTo>
                  <a:lnTo>
                    <a:pt x="1680" y="752"/>
                  </a:lnTo>
                  <a:lnTo>
                    <a:pt x="1680" y="752"/>
                  </a:lnTo>
                  <a:lnTo>
                    <a:pt x="1680" y="752"/>
                  </a:lnTo>
                  <a:lnTo>
                    <a:pt x="1681" y="751"/>
                  </a:lnTo>
                  <a:lnTo>
                    <a:pt x="1681" y="751"/>
                  </a:lnTo>
                  <a:lnTo>
                    <a:pt x="1681" y="751"/>
                  </a:lnTo>
                  <a:lnTo>
                    <a:pt x="1681" y="751"/>
                  </a:lnTo>
                  <a:lnTo>
                    <a:pt x="1681" y="749"/>
                  </a:lnTo>
                  <a:lnTo>
                    <a:pt x="1682" y="749"/>
                  </a:lnTo>
                  <a:lnTo>
                    <a:pt x="1682" y="749"/>
                  </a:lnTo>
                  <a:lnTo>
                    <a:pt x="1682" y="748"/>
                  </a:lnTo>
                  <a:lnTo>
                    <a:pt x="1682" y="748"/>
                  </a:lnTo>
                  <a:lnTo>
                    <a:pt x="1684" y="748"/>
                  </a:lnTo>
                  <a:lnTo>
                    <a:pt x="1684" y="748"/>
                  </a:lnTo>
                  <a:lnTo>
                    <a:pt x="1684" y="746"/>
                  </a:lnTo>
                  <a:lnTo>
                    <a:pt x="1684" y="746"/>
                  </a:lnTo>
                  <a:lnTo>
                    <a:pt x="1685" y="745"/>
                  </a:lnTo>
                  <a:lnTo>
                    <a:pt x="1685" y="745"/>
                  </a:lnTo>
                  <a:lnTo>
                    <a:pt x="1685" y="745"/>
                  </a:lnTo>
                  <a:lnTo>
                    <a:pt x="1685" y="744"/>
                  </a:lnTo>
                  <a:lnTo>
                    <a:pt x="1685" y="744"/>
                  </a:lnTo>
                  <a:lnTo>
                    <a:pt x="1687" y="742"/>
                  </a:lnTo>
                  <a:lnTo>
                    <a:pt x="1687" y="742"/>
                  </a:lnTo>
                  <a:lnTo>
                    <a:pt x="1687" y="742"/>
                  </a:lnTo>
                  <a:lnTo>
                    <a:pt x="1687" y="741"/>
                  </a:lnTo>
                  <a:lnTo>
                    <a:pt x="1688" y="741"/>
                  </a:lnTo>
                  <a:lnTo>
                    <a:pt x="1688" y="739"/>
                  </a:lnTo>
                  <a:lnTo>
                    <a:pt x="1688" y="739"/>
                  </a:lnTo>
                  <a:lnTo>
                    <a:pt x="1688" y="738"/>
                  </a:lnTo>
                  <a:lnTo>
                    <a:pt x="1688" y="738"/>
                  </a:lnTo>
                  <a:lnTo>
                    <a:pt x="1689" y="736"/>
                  </a:lnTo>
                  <a:lnTo>
                    <a:pt x="1689" y="736"/>
                  </a:lnTo>
                  <a:lnTo>
                    <a:pt x="1689" y="735"/>
                  </a:lnTo>
                  <a:lnTo>
                    <a:pt x="1689" y="735"/>
                  </a:lnTo>
                  <a:lnTo>
                    <a:pt x="1691" y="734"/>
                  </a:lnTo>
                  <a:lnTo>
                    <a:pt x="1691" y="734"/>
                  </a:lnTo>
                  <a:lnTo>
                    <a:pt x="1691" y="732"/>
                  </a:lnTo>
                  <a:lnTo>
                    <a:pt x="1691" y="732"/>
                  </a:lnTo>
                  <a:lnTo>
                    <a:pt x="1692" y="731"/>
                  </a:lnTo>
                  <a:lnTo>
                    <a:pt x="1692" y="729"/>
                  </a:lnTo>
                  <a:lnTo>
                    <a:pt x="1692" y="729"/>
                  </a:lnTo>
                  <a:lnTo>
                    <a:pt x="1692" y="728"/>
                  </a:lnTo>
                  <a:lnTo>
                    <a:pt x="1692" y="728"/>
                  </a:lnTo>
                  <a:lnTo>
                    <a:pt x="1694" y="727"/>
                  </a:lnTo>
                  <a:lnTo>
                    <a:pt x="1694" y="727"/>
                  </a:lnTo>
                  <a:lnTo>
                    <a:pt x="1694" y="725"/>
                  </a:lnTo>
                  <a:lnTo>
                    <a:pt x="1694" y="724"/>
                  </a:lnTo>
                  <a:lnTo>
                    <a:pt x="1695" y="724"/>
                  </a:lnTo>
                  <a:lnTo>
                    <a:pt x="1695" y="722"/>
                  </a:lnTo>
                  <a:lnTo>
                    <a:pt x="1695" y="722"/>
                  </a:lnTo>
                  <a:lnTo>
                    <a:pt x="1695" y="721"/>
                  </a:lnTo>
                  <a:lnTo>
                    <a:pt x="1695" y="720"/>
                  </a:lnTo>
                  <a:lnTo>
                    <a:pt x="1697" y="720"/>
                  </a:lnTo>
                  <a:lnTo>
                    <a:pt x="1697" y="718"/>
                  </a:lnTo>
                  <a:lnTo>
                    <a:pt x="1697" y="717"/>
                  </a:lnTo>
                  <a:lnTo>
                    <a:pt x="1697" y="717"/>
                  </a:lnTo>
                  <a:lnTo>
                    <a:pt x="1698" y="715"/>
                  </a:lnTo>
                  <a:lnTo>
                    <a:pt x="1698" y="714"/>
                  </a:lnTo>
                  <a:lnTo>
                    <a:pt x="1698" y="714"/>
                  </a:lnTo>
                  <a:lnTo>
                    <a:pt x="1698" y="712"/>
                  </a:lnTo>
                  <a:lnTo>
                    <a:pt x="1698" y="712"/>
                  </a:lnTo>
                  <a:lnTo>
                    <a:pt x="1699" y="711"/>
                  </a:lnTo>
                  <a:lnTo>
                    <a:pt x="1699" y="710"/>
                  </a:lnTo>
                  <a:lnTo>
                    <a:pt x="1699" y="710"/>
                  </a:lnTo>
                  <a:lnTo>
                    <a:pt x="1699" y="708"/>
                  </a:lnTo>
                  <a:lnTo>
                    <a:pt x="1701" y="707"/>
                  </a:lnTo>
                  <a:lnTo>
                    <a:pt x="1701" y="707"/>
                  </a:lnTo>
                  <a:lnTo>
                    <a:pt x="1701" y="705"/>
                  </a:lnTo>
                  <a:lnTo>
                    <a:pt x="1701" y="705"/>
                  </a:lnTo>
                  <a:lnTo>
                    <a:pt x="1702" y="704"/>
                  </a:lnTo>
                  <a:lnTo>
                    <a:pt x="1702" y="703"/>
                  </a:lnTo>
                  <a:lnTo>
                    <a:pt x="1702" y="703"/>
                  </a:lnTo>
                  <a:lnTo>
                    <a:pt x="1702" y="701"/>
                  </a:lnTo>
                  <a:lnTo>
                    <a:pt x="1702" y="701"/>
                  </a:lnTo>
                  <a:lnTo>
                    <a:pt x="1704" y="700"/>
                  </a:lnTo>
                  <a:lnTo>
                    <a:pt x="1704" y="698"/>
                  </a:lnTo>
                  <a:lnTo>
                    <a:pt x="1704" y="698"/>
                  </a:lnTo>
                  <a:lnTo>
                    <a:pt x="1704" y="697"/>
                  </a:lnTo>
                  <a:lnTo>
                    <a:pt x="1705" y="695"/>
                  </a:lnTo>
                  <a:lnTo>
                    <a:pt x="1705" y="695"/>
                  </a:lnTo>
                  <a:lnTo>
                    <a:pt x="1705" y="694"/>
                  </a:lnTo>
                  <a:lnTo>
                    <a:pt x="1705" y="694"/>
                  </a:lnTo>
                  <a:lnTo>
                    <a:pt x="1705" y="693"/>
                  </a:lnTo>
                  <a:lnTo>
                    <a:pt x="1706" y="693"/>
                  </a:lnTo>
                  <a:lnTo>
                    <a:pt x="1706" y="691"/>
                  </a:lnTo>
                  <a:lnTo>
                    <a:pt x="1706" y="690"/>
                  </a:lnTo>
                  <a:lnTo>
                    <a:pt x="1706" y="690"/>
                  </a:lnTo>
                  <a:lnTo>
                    <a:pt x="1708" y="688"/>
                  </a:lnTo>
                  <a:lnTo>
                    <a:pt x="1708" y="688"/>
                  </a:lnTo>
                  <a:lnTo>
                    <a:pt x="1708" y="687"/>
                  </a:lnTo>
                  <a:lnTo>
                    <a:pt x="1708" y="687"/>
                  </a:lnTo>
                  <a:lnTo>
                    <a:pt x="1709" y="686"/>
                  </a:lnTo>
                  <a:lnTo>
                    <a:pt x="1709" y="686"/>
                  </a:lnTo>
                  <a:lnTo>
                    <a:pt x="1709" y="686"/>
                  </a:lnTo>
                  <a:lnTo>
                    <a:pt x="1709" y="684"/>
                  </a:lnTo>
                  <a:lnTo>
                    <a:pt x="1709" y="683"/>
                  </a:lnTo>
                  <a:lnTo>
                    <a:pt x="1711" y="683"/>
                  </a:lnTo>
                  <a:lnTo>
                    <a:pt x="1711" y="683"/>
                  </a:lnTo>
                  <a:lnTo>
                    <a:pt x="1711" y="681"/>
                  </a:lnTo>
                  <a:lnTo>
                    <a:pt x="1711" y="681"/>
                  </a:lnTo>
                  <a:lnTo>
                    <a:pt x="1712" y="680"/>
                  </a:lnTo>
                  <a:lnTo>
                    <a:pt x="1712" y="680"/>
                  </a:lnTo>
                  <a:lnTo>
                    <a:pt x="1712" y="680"/>
                  </a:lnTo>
                  <a:lnTo>
                    <a:pt x="1712" y="678"/>
                  </a:lnTo>
                  <a:lnTo>
                    <a:pt x="1712" y="678"/>
                  </a:lnTo>
                  <a:lnTo>
                    <a:pt x="1714" y="678"/>
                  </a:lnTo>
                  <a:lnTo>
                    <a:pt x="1714" y="677"/>
                  </a:lnTo>
                  <a:lnTo>
                    <a:pt x="1714" y="677"/>
                  </a:lnTo>
                  <a:lnTo>
                    <a:pt x="1714" y="677"/>
                  </a:lnTo>
                  <a:lnTo>
                    <a:pt x="1715" y="676"/>
                  </a:lnTo>
                  <a:lnTo>
                    <a:pt x="1715" y="676"/>
                  </a:lnTo>
                  <a:lnTo>
                    <a:pt x="1715" y="676"/>
                  </a:lnTo>
                  <a:lnTo>
                    <a:pt x="1715" y="674"/>
                  </a:lnTo>
                  <a:lnTo>
                    <a:pt x="1716" y="674"/>
                  </a:lnTo>
                  <a:lnTo>
                    <a:pt x="1716" y="674"/>
                  </a:lnTo>
                  <a:lnTo>
                    <a:pt x="1716" y="674"/>
                  </a:lnTo>
                  <a:lnTo>
                    <a:pt x="1716" y="674"/>
                  </a:lnTo>
                  <a:lnTo>
                    <a:pt x="1716" y="673"/>
                  </a:lnTo>
                  <a:lnTo>
                    <a:pt x="1718" y="673"/>
                  </a:lnTo>
                  <a:lnTo>
                    <a:pt x="1718" y="673"/>
                  </a:lnTo>
                  <a:lnTo>
                    <a:pt x="1718" y="673"/>
                  </a:lnTo>
                  <a:lnTo>
                    <a:pt x="1718" y="673"/>
                  </a:lnTo>
                  <a:lnTo>
                    <a:pt x="1719" y="673"/>
                  </a:lnTo>
                  <a:lnTo>
                    <a:pt x="1719" y="673"/>
                  </a:lnTo>
                  <a:lnTo>
                    <a:pt x="1719" y="673"/>
                  </a:lnTo>
                  <a:lnTo>
                    <a:pt x="1719" y="671"/>
                  </a:lnTo>
                  <a:lnTo>
                    <a:pt x="1719" y="671"/>
                  </a:lnTo>
                  <a:lnTo>
                    <a:pt x="1721" y="671"/>
                  </a:lnTo>
                  <a:lnTo>
                    <a:pt x="1721" y="671"/>
                  </a:lnTo>
                  <a:lnTo>
                    <a:pt x="1721" y="671"/>
                  </a:lnTo>
                  <a:lnTo>
                    <a:pt x="1721" y="671"/>
                  </a:lnTo>
                  <a:lnTo>
                    <a:pt x="1722" y="671"/>
                  </a:lnTo>
                  <a:lnTo>
                    <a:pt x="1722" y="671"/>
                  </a:lnTo>
                  <a:lnTo>
                    <a:pt x="1722" y="671"/>
                  </a:lnTo>
                  <a:lnTo>
                    <a:pt x="1722" y="671"/>
                  </a:lnTo>
                  <a:lnTo>
                    <a:pt x="1723" y="671"/>
                  </a:lnTo>
                  <a:lnTo>
                    <a:pt x="1723" y="671"/>
                  </a:lnTo>
                  <a:lnTo>
                    <a:pt x="1723" y="673"/>
                  </a:lnTo>
                  <a:lnTo>
                    <a:pt x="1723" y="673"/>
                  </a:lnTo>
                  <a:lnTo>
                    <a:pt x="1723" y="673"/>
                  </a:lnTo>
                  <a:lnTo>
                    <a:pt x="1725" y="673"/>
                  </a:lnTo>
                  <a:lnTo>
                    <a:pt x="1725" y="673"/>
                  </a:lnTo>
                  <a:lnTo>
                    <a:pt x="1725" y="673"/>
                  </a:lnTo>
                  <a:lnTo>
                    <a:pt x="1725" y="673"/>
                  </a:lnTo>
                  <a:lnTo>
                    <a:pt x="1726" y="673"/>
                  </a:lnTo>
                  <a:lnTo>
                    <a:pt x="1726" y="674"/>
                  </a:lnTo>
                  <a:lnTo>
                    <a:pt x="1726" y="674"/>
                  </a:lnTo>
                  <a:lnTo>
                    <a:pt x="1726" y="674"/>
                  </a:lnTo>
                  <a:lnTo>
                    <a:pt x="1726" y="674"/>
                  </a:lnTo>
                  <a:lnTo>
                    <a:pt x="1728" y="674"/>
                  </a:lnTo>
                  <a:lnTo>
                    <a:pt x="1728" y="676"/>
                  </a:lnTo>
                  <a:lnTo>
                    <a:pt x="1728" y="676"/>
                  </a:lnTo>
                  <a:lnTo>
                    <a:pt x="1728" y="676"/>
                  </a:lnTo>
                  <a:lnTo>
                    <a:pt x="1729" y="676"/>
                  </a:lnTo>
                  <a:lnTo>
                    <a:pt x="1729" y="677"/>
                  </a:lnTo>
                  <a:lnTo>
                    <a:pt x="1729" y="677"/>
                  </a:lnTo>
                  <a:lnTo>
                    <a:pt x="1729" y="677"/>
                  </a:lnTo>
                  <a:lnTo>
                    <a:pt x="1729" y="678"/>
                  </a:lnTo>
                  <a:lnTo>
                    <a:pt x="1731" y="678"/>
                  </a:lnTo>
                  <a:lnTo>
                    <a:pt x="1731" y="678"/>
                  </a:lnTo>
                  <a:lnTo>
                    <a:pt x="1731" y="680"/>
                  </a:lnTo>
                  <a:lnTo>
                    <a:pt x="1731" y="680"/>
                  </a:lnTo>
                  <a:lnTo>
                    <a:pt x="1732" y="680"/>
                  </a:lnTo>
                  <a:lnTo>
                    <a:pt x="1732" y="681"/>
                  </a:lnTo>
                  <a:lnTo>
                    <a:pt x="1732" y="681"/>
                  </a:lnTo>
                  <a:lnTo>
                    <a:pt x="1732" y="681"/>
                  </a:lnTo>
                  <a:lnTo>
                    <a:pt x="1733" y="683"/>
                  </a:lnTo>
                  <a:lnTo>
                    <a:pt x="1733" y="683"/>
                  </a:lnTo>
                  <a:lnTo>
                    <a:pt x="1733" y="683"/>
                  </a:lnTo>
                  <a:lnTo>
                    <a:pt x="1733" y="684"/>
                  </a:lnTo>
                  <a:lnTo>
                    <a:pt x="1733" y="684"/>
                  </a:lnTo>
                  <a:lnTo>
                    <a:pt x="1735" y="684"/>
                  </a:lnTo>
                  <a:lnTo>
                    <a:pt x="1735" y="686"/>
                  </a:lnTo>
                  <a:lnTo>
                    <a:pt x="1735" y="686"/>
                  </a:lnTo>
                  <a:lnTo>
                    <a:pt x="1735" y="687"/>
                  </a:lnTo>
                  <a:lnTo>
                    <a:pt x="1736" y="687"/>
                  </a:lnTo>
                  <a:lnTo>
                    <a:pt x="1736" y="687"/>
                  </a:lnTo>
                  <a:lnTo>
                    <a:pt x="1736" y="688"/>
                  </a:lnTo>
                  <a:lnTo>
                    <a:pt x="1736" y="688"/>
                  </a:lnTo>
                  <a:lnTo>
                    <a:pt x="1736" y="688"/>
                  </a:lnTo>
                  <a:lnTo>
                    <a:pt x="1738" y="690"/>
                  </a:lnTo>
                  <a:lnTo>
                    <a:pt x="1738" y="690"/>
                  </a:lnTo>
                  <a:lnTo>
                    <a:pt x="1738" y="690"/>
                  </a:lnTo>
                  <a:lnTo>
                    <a:pt x="1738" y="691"/>
                  </a:lnTo>
                  <a:lnTo>
                    <a:pt x="1739" y="691"/>
                  </a:lnTo>
                  <a:lnTo>
                    <a:pt x="1739" y="691"/>
                  </a:lnTo>
                  <a:lnTo>
                    <a:pt x="1739" y="693"/>
                  </a:lnTo>
                  <a:lnTo>
                    <a:pt x="1739" y="693"/>
                  </a:lnTo>
                  <a:lnTo>
                    <a:pt x="1740" y="693"/>
                  </a:lnTo>
                  <a:lnTo>
                    <a:pt x="1740" y="694"/>
                  </a:lnTo>
                  <a:lnTo>
                    <a:pt x="1740" y="694"/>
                  </a:lnTo>
                  <a:lnTo>
                    <a:pt x="1740" y="694"/>
                  </a:lnTo>
                  <a:lnTo>
                    <a:pt x="1740" y="694"/>
                  </a:lnTo>
                  <a:lnTo>
                    <a:pt x="1742" y="695"/>
                  </a:lnTo>
                  <a:lnTo>
                    <a:pt x="1742" y="695"/>
                  </a:lnTo>
                  <a:lnTo>
                    <a:pt x="1742" y="695"/>
                  </a:lnTo>
                  <a:lnTo>
                    <a:pt x="1742" y="695"/>
                  </a:lnTo>
                  <a:lnTo>
                    <a:pt x="1743" y="695"/>
                  </a:lnTo>
                  <a:lnTo>
                    <a:pt x="1743" y="697"/>
                  </a:lnTo>
                  <a:lnTo>
                    <a:pt x="1743" y="697"/>
                  </a:lnTo>
                  <a:lnTo>
                    <a:pt x="1743" y="697"/>
                  </a:lnTo>
                  <a:lnTo>
                    <a:pt x="1743" y="697"/>
                  </a:lnTo>
                  <a:lnTo>
                    <a:pt x="1745" y="697"/>
                  </a:lnTo>
                  <a:lnTo>
                    <a:pt x="1745" y="697"/>
                  </a:lnTo>
                  <a:lnTo>
                    <a:pt x="1745" y="697"/>
                  </a:lnTo>
                  <a:lnTo>
                    <a:pt x="1745" y="697"/>
                  </a:lnTo>
                  <a:lnTo>
                    <a:pt x="1746" y="697"/>
                  </a:lnTo>
                  <a:lnTo>
                    <a:pt x="1746" y="697"/>
                  </a:lnTo>
                  <a:lnTo>
                    <a:pt x="1746" y="697"/>
                  </a:lnTo>
                  <a:lnTo>
                    <a:pt x="1746" y="697"/>
                  </a:lnTo>
                  <a:lnTo>
                    <a:pt x="1748" y="697"/>
                  </a:lnTo>
                  <a:lnTo>
                    <a:pt x="1748" y="697"/>
                  </a:lnTo>
                  <a:lnTo>
                    <a:pt x="1748" y="697"/>
                  </a:lnTo>
                  <a:lnTo>
                    <a:pt x="1748" y="697"/>
                  </a:lnTo>
                  <a:lnTo>
                    <a:pt x="1748" y="697"/>
                  </a:lnTo>
                  <a:lnTo>
                    <a:pt x="1749" y="697"/>
                  </a:lnTo>
                  <a:lnTo>
                    <a:pt x="1749" y="697"/>
                  </a:lnTo>
                  <a:lnTo>
                    <a:pt x="1749" y="697"/>
                  </a:lnTo>
                  <a:lnTo>
                    <a:pt x="1749" y="697"/>
                  </a:lnTo>
                  <a:lnTo>
                    <a:pt x="1750" y="697"/>
                  </a:lnTo>
                  <a:lnTo>
                    <a:pt x="1750" y="695"/>
                  </a:lnTo>
                  <a:lnTo>
                    <a:pt x="1750" y="695"/>
                  </a:lnTo>
                  <a:lnTo>
                    <a:pt x="1750" y="695"/>
                  </a:lnTo>
                  <a:lnTo>
                    <a:pt x="1750" y="695"/>
                  </a:lnTo>
                  <a:lnTo>
                    <a:pt x="1752" y="695"/>
                  </a:lnTo>
                  <a:lnTo>
                    <a:pt x="1752" y="694"/>
                  </a:lnTo>
                  <a:lnTo>
                    <a:pt x="1752" y="694"/>
                  </a:lnTo>
                  <a:lnTo>
                    <a:pt x="1752" y="694"/>
                  </a:lnTo>
                  <a:lnTo>
                    <a:pt x="1753" y="694"/>
                  </a:lnTo>
                  <a:lnTo>
                    <a:pt x="1753" y="693"/>
                  </a:lnTo>
                  <a:lnTo>
                    <a:pt x="1753" y="693"/>
                  </a:lnTo>
                  <a:lnTo>
                    <a:pt x="1753" y="693"/>
                  </a:lnTo>
                  <a:lnTo>
                    <a:pt x="1755" y="693"/>
                  </a:lnTo>
                  <a:lnTo>
                    <a:pt x="1755" y="691"/>
                  </a:lnTo>
                  <a:lnTo>
                    <a:pt x="1755" y="691"/>
                  </a:lnTo>
                  <a:lnTo>
                    <a:pt x="1755" y="691"/>
                  </a:lnTo>
                  <a:lnTo>
                    <a:pt x="1755" y="691"/>
                  </a:lnTo>
                  <a:lnTo>
                    <a:pt x="1756" y="690"/>
                  </a:lnTo>
                  <a:lnTo>
                    <a:pt x="1756" y="690"/>
                  </a:lnTo>
                  <a:lnTo>
                    <a:pt x="1756" y="690"/>
                  </a:lnTo>
                  <a:lnTo>
                    <a:pt x="1756" y="690"/>
                  </a:lnTo>
                  <a:lnTo>
                    <a:pt x="1757" y="688"/>
                  </a:lnTo>
                  <a:lnTo>
                    <a:pt x="1757" y="688"/>
                  </a:lnTo>
                  <a:lnTo>
                    <a:pt x="1757" y="688"/>
                  </a:lnTo>
                  <a:lnTo>
                    <a:pt x="1757" y="688"/>
                  </a:lnTo>
                  <a:lnTo>
                    <a:pt x="1757" y="687"/>
                  </a:lnTo>
                  <a:lnTo>
                    <a:pt x="1759" y="687"/>
                  </a:lnTo>
                  <a:lnTo>
                    <a:pt x="1759" y="687"/>
                  </a:lnTo>
                  <a:lnTo>
                    <a:pt x="1759" y="687"/>
                  </a:lnTo>
                  <a:lnTo>
                    <a:pt x="1759" y="687"/>
                  </a:lnTo>
                  <a:lnTo>
                    <a:pt x="1760" y="686"/>
                  </a:lnTo>
                  <a:lnTo>
                    <a:pt x="1760" y="686"/>
                  </a:lnTo>
                  <a:lnTo>
                    <a:pt x="1760" y="686"/>
                  </a:lnTo>
                  <a:lnTo>
                    <a:pt x="1760" y="686"/>
                  </a:lnTo>
                  <a:lnTo>
                    <a:pt x="1760" y="684"/>
                  </a:lnTo>
                  <a:lnTo>
                    <a:pt x="1762" y="684"/>
                  </a:lnTo>
                  <a:lnTo>
                    <a:pt x="1762" y="684"/>
                  </a:lnTo>
                  <a:lnTo>
                    <a:pt x="1762" y="684"/>
                  </a:lnTo>
                  <a:lnTo>
                    <a:pt x="1762" y="684"/>
                  </a:lnTo>
                  <a:lnTo>
                    <a:pt x="1763" y="684"/>
                  </a:lnTo>
                  <a:lnTo>
                    <a:pt x="1763" y="684"/>
                  </a:lnTo>
                  <a:lnTo>
                    <a:pt x="1763" y="684"/>
                  </a:lnTo>
                  <a:lnTo>
                    <a:pt x="1763" y="684"/>
                  </a:lnTo>
                  <a:lnTo>
                    <a:pt x="1765" y="683"/>
                  </a:lnTo>
                  <a:lnTo>
                    <a:pt x="1765" y="683"/>
                  </a:lnTo>
                  <a:lnTo>
                    <a:pt x="1765" y="683"/>
                  </a:lnTo>
                  <a:lnTo>
                    <a:pt x="1765" y="683"/>
                  </a:lnTo>
                  <a:lnTo>
                    <a:pt x="1765" y="683"/>
                  </a:lnTo>
                  <a:lnTo>
                    <a:pt x="1766" y="683"/>
                  </a:lnTo>
                  <a:lnTo>
                    <a:pt x="1766" y="683"/>
                  </a:lnTo>
                  <a:lnTo>
                    <a:pt x="1766" y="683"/>
                  </a:lnTo>
                  <a:lnTo>
                    <a:pt x="1766" y="683"/>
                  </a:lnTo>
                  <a:lnTo>
                    <a:pt x="1767" y="683"/>
                  </a:lnTo>
                  <a:lnTo>
                    <a:pt x="1767" y="684"/>
                  </a:lnTo>
                  <a:lnTo>
                    <a:pt x="1767" y="684"/>
                  </a:lnTo>
                  <a:lnTo>
                    <a:pt x="1767" y="684"/>
                  </a:lnTo>
                  <a:lnTo>
                    <a:pt x="1767" y="684"/>
                  </a:lnTo>
                  <a:lnTo>
                    <a:pt x="1769" y="684"/>
                  </a:lnTo>
                  <a:lnTo>
                    <a:pt x="1769" y="684"/>
                  </a:lnTo>
                  <a:lnTo>
                    <a:pt x="1769" y="684"/>
                  </a:lnTo>
                  <a:lnTo>
                    <a:pt x="1769" y="686"/>
                  </a:lnTo>
                  <a:lnTo>
                    <a:pt x="1770" y="686"/>
                  </a:lnTo>
                  <a:lnTo>
                    <a:pt x="1770" y="686"/>
                  </a:lnTo>
                  <a:lnTo>
                    <a:pt x="1770" y="686"/>
                  </a:lnTo>
                  <a:lnTo>
                    <a:pt x="1770" y="687"/>
                  </a:lnTo>
                  <a:lnTo>
                    <a:pt x="1772" y="687"/>
                  </a:lnTo>
                  <a:lnTo>
                    <a:pt x="1772" y="687"/>
                  </a:lnTo>
                  <a:lnTo>
                    <a:pt x="1772" y="687"/>
                  </a:lnTo>
                  <a:lnTo>
                    <a:pt x="1772" y="688"/>
                  </a:lnTo>
                  <a:lnTo>
                    <a:pt x="1772" y="688"/>
                  </a:lnTo>
                  <a:lnTo>
                    <a:pt x="1773" y="688"/>
                  </a:lnTo>
                  <a:lnTo>
                    <a:pt x="1773" y="690"/>
                  </a:lnTo>
                  <a:lnTo>
                    <a:pt x="1773" y="690"/>
                  </a:lnTo>
                  <a:lnTo>
                    <a:pt x="1773" y="691"/>
                  </a:lnTo>
                  <a:lnTo>
                    <a:pt x="1774" y="691"/>
                  </a:lnTo>
                  <a:lnTo>
                    <a:pt x="1774" y="691"/>
                  </a:lnTo>
                  <a:lnTo>
                    <a:pt x="1774" y="693"/>
                  </a:lnTo>
                  <a:lnTo>
                    <a:pt x="1774" y="693"/>
                  </a:lnTo>
                  <a:lnTo>
                    <a:pt x="1774" y="694"/>
                  </a:lnTo>
                  <a:lnTo>
                    <a:pt x="1776" y="694"/>
                  </a:lnTo>
                  <a:lnTo>
                    <a:pt x="1776" y="695"/>
                  </a:lnTo>
                  <a:lnTo>
                    <a:pt x="1776" y="695"/>
                  </a:lnTo>
                  <a:lnTo>
                    <a:pt x="1776" y="697"/>
                  </a:lnTo>
                  <a:lnTo>
                    <a:pt x="1777" y="697"/>
                  </a:lnTo>
                  <a:lnTo>
                    <a:pt x="1777" y="698"/>
                  </a:lnTo>
                  <a:lnTo>
                    <a:pt x="1777" y="698"/>
                  </a:lnTo>
                  <a:lnTo>
                    <a:pt x="1777" y="700"/>
                  </a:lnTo>
                  <a:lnTo>
                    <a:pt x="1779" y="701"/>
                  </a:lnTo>
                  <a:lnTo>
                    <a:pt x="1779" y="701"/>
                  </a:lnTo>
                  <a:lnTo>
                    <a:pt x="1779" y="703"/>
                  </a:lnTo>
                  <a:lnTo>
                    <a:pt x="1779" y="704"/>
                  </a:lnTo>
                  <a:lnTo>
                    <a:pt x="1779" y="704"/>
                  </a:lnTo>
                  <a:lnTo>
                    <a:pt x="1780" y="705"/>
                  </a:lnTo>
                  <a:lnTo>
                    <a:pt x="1780" y="705"/>
                  </a:lnTo>
                  <a:lnTo>
                    <a:pt x="1780" y="707"/>
                  </a:lnTo>
                  <a:lnTo>
                    <a:pt x="1780" y="708"/>
                  </a:lnTo>
                  <a:lnTo>
                    <a:pt x="1782" y="708"/>
                  </a:lnTo>
                  <a:lnTo>
                    <a:pt x="1782" y="710"/>
                  </a:lnTo>
                  <a:lnTo>
                    <a:pt x="1782" y="711"/>
                  </a:lnTo>
                  <a:lnTo>
                    <a:pt x="1782" y="712"/>
                  </a:lnTo>
                  <a:lnTo>
                    <a:pt x="1782" y="712"/>
                  </a:lnTo>
                  <a:lnTo>
                    <a:pt x="1783" y="714"/>
                  </a:lnTo>
                  <a:lnTo>
                    <a:pt x="1783" y="715"/>
                  </a:lnTo>
                  <a:lnTo>
                    <a:pt x="1783" y="715"/>
                  </a:lnTo>
                  <a:lnTo>
                    <a:pt x="1783" y="717"/>
                  </a:lnTo>
                  <a:lnTo>
                    <a:pt x="1784" y="718"/>
                  </a:lnTo>
                  <a:lnTo>
                    <a:pt x="1784" y="718"/>
                  </a:lnTo>
                  <a:lnTo>
                    <a:pt x="1784" y="720"/>
                  </a:lnTo>
                  <a:lnTo>
                    <a:pt x="1784" y="720"/>
                  </a:lnTo>
                  <a:lnTo>
                    <a:pt x="1786" y="721"/>
                  </a:lnTo>
                  <a:lnTo>
                    <a:pt x="1786" y="722"/>
                  </a:lnTo>
                  <a:lnTo>
                    <a:pt x="1786" y="722"/>
                  </a:lnTo>
                  <a:lnTo>
                    <a:pt x="1786" y="724"/>
                  </a:lnTo>
                  <a:lnTo>
                    <a:pt x="1786" y="724"/>
                  </a:lnTo>
                  <a:lnTo>
                    <a:pt x="1787" y="725"/>
                  </a:lnTo>
                  <a:lnTo>
                    <a:pt x="1787" y="725"/>
                  </a:lnTo>
                  <a:lnTo>
                    <a:pt x="1787" y="727"/>
                  </a:lnTo>
                  <a:lnTo>
                    <a:pt x="1787" y="727"/>
                  </a:lnTo>
                  <a:lnTo>
                    <a:pt x="1789" y="728"/>
                  </a:lnTo>
                  <a:lnTo>
                    <a:pt x="1789" y="728"/>
                  </a:lnTo>
                  <a:lnTo>
                    <a:pt x="1789" y="728"/>
                  </a:lnTo>
                  <a:lnTo>
                    <a:pt x="1789" y="729"/>
                  </a:lnTo>
                  <a:lnTo>
                    <a:pt x="1790" y="729"/>
                  </a:lnTo>
                  <a:lnTo>
                    <a:pt x="1790" y="729"/>
                  </a:lnTo>
                  <a:lnTo>
                    <a:pt x="1790" y="729"/>
                  </a:lnTo>
                  <a:lnTo>
                    <a:pt x="1790" y="729"/>
                  </a:lnTo>
                  <a:lnTo>
                    <a:pt x="1790" y="729"/>
                  </a:lnTo>
                  <a:lnTo>
                    <a:pt x="1791" y="729"/>
                  </a:lnTo>
                  <a:lnTo>
                    <a:pt x="1791" y="729"/>
                  </a:lnTo>
                  <a:lnTo>
                    <a:pt x="1791" y="729"/>
                  </a:lnTo>
                  <a:lnTo>
                    <a:pt x="1791" y="729"/>
                  </a:lnTo>
                  <a:lnTo>
                    <a:pt x="1793" y="728"/>
                  </a:lnTo>
                  <a:lnTo>
                    <a:pt x="1793" y="728"/>
                  </a:lnTo>
                  <a:lnTo>
                    <a:pt x="1793" y="728"/>
                  </a:lnTo>
                  <a:lnTo>
                    <a:pt x="1793" y="727"/>
                  </a:lnTo>
                  <a:lnTo>
                    <a:pt x="1794" y="727"/>
                  </a:lnTo>
                  <a:lnTo>
                    <a:pt x="1794" y="725"/>
                  </a:lnTo>
                  <a:lnTo>
                    <a:pt x="1794" y="725"/>
                  </a:lnTo>
                  <a:lnTo>
                    <a:pt x="1794" y="724"/>
                  </a:lnTo>
                  <a:lnTo>
                    <a:pt x="1794" y="722"/>
                  </a:lnTo>
                  <a:lnTo>
                    <a:pt x="1796" y="722"/>
                  </a:lnTo>
                  <a:lnTo>
                    <a:pt x="1796" y="721"/>
                  </a:lnTo>
                  <a:lnTo>
                    <a:pt x="1796" y="720"/>
                  </a:lnTo>
                  <a:lnTo>
                    <a:pt x="1796" y="720"/>
                  </a:lnTo>
                  <a:lnTo>
                    <a:pt x="1797" y="718"/>
                  </a:lnTo>
                  <a:lnTo>
                    <a:pt x="1797" y="717"/>
                  </a:lnTo>
                  <a:lnTo>
                    <a:pt x="1797" y="715"/>
                  </a:lnTo>
                  <a:lnTo>
                    <a:pt x="1797" y="715"/>
                  </a:lnTo>
                  <a:lnTo>
                    <a:pt x="1797" y="714"/>
                  </a:lnTo>
                  <a:lnTo>
                    <a:pt x="1799" y="712"/>
                  </a:lnTo>
                  <a:lnTo>
                    <a:pt x="1799" y="711"/>
                  </a:lnTo>
                  <a:lnTo>
                    <a:pt x="1799" y="710"/>
                  </a:lnTo>
                  <a:lnTo>
                    <a:pt x="1799" y="710"/>
                  </a:lnTo>
                  <a:lnTo>
                    <a:pt x="1800" y="708"/>
                  </a:lnTo>
                  <a:lnTo>
                    <a:pt x="1800" y="707"/>
                  </a:lnTo>
                  <a:lnTo>
                    <a:pt x="1800" y="705"/>
                  </a:lnTo>
                  <a:lnTo>
                    <a:pt x="1800" y="704"/>
                  </a:lnTo>
                  <a:lnTo>
                    <a:pt x="1801" y="703"/>
                  </a:lnTo>
                  <a:lnTo>
                    <a:pt x="1801" y="701"/>
                  </a:lnTo>
                  <a:lnTo>
                    <a:pt x="1801" y="701"/>
                  </a:lnTo>
                  <a:lnTo>
                    <a:pt x="1801" y="700"/>
                  </a:lnTo>
                  <a:lnTo>
                    <a:pt x="1801" y="698"/>
                  </a:lnTo>
                  <a:lnTo>
                    <a:pt x="1803" y="697"/>
                  </a:lnTo>
                  <a:lnTo>
                    <a:pt x="1803" y="695"/>
                  </a:lnTo>
                  <a:lnTo>
                    <a:pt x="1803" y="695"/>
                  </a:lnTo>
                  <a:lnTo>
                    <a:pt x="1803" y="694"/>
                  </a:lnTo>
                  <a:lnTo>
                    <a:pt x="1804" y="693"/>
                  </a:lnTo>
                  <a:lnTo>
                    <a:pt x="1804" y="691"/>
                  </a:lnTo>
                  <a:lnTo>
                    <a:pt x="1804" y="690"/>
                  </a:lnTo>
                  <a:lnTo>
                    <a:pt x="1804" y="688"/>
                  </a:lnTo>
                  <a:lnTo>
                    <a:pt x="1804" y="688"/>
                  </a:lnTo>
                  <a:lnTo>
                    <a:pt x="1806" y="687"/>
                  </a:lnTo>
                  <a:lnTo>
                    <a:pt x="1806" y="686"/>
                  </a:lnTo>
                  <a:lnTo>
                    <a:pt x="1806" y="684"/>
                  </a:lnTo>
                  <a:lnTo>
                    <a:pt x="1806" y="684"/>
                  </a:lnTo>
                  <a:lnTo>
                    <a:pt x="1807" y="683"/>
                  </a:lnTo>
                  <a:lnTo>
                    <a:pt x="1807" y="681"/>
                  </a:lnTo>
                  <a:lnTo>
                    <a:pt x="1807" y="681"/>
                  </a:lnTo>
                  <a:lnTo>
                    <a:pt x="1807" y="680"/>
                  </a:lnTo>
                  <a:lnTo>
                    <a:pt x="1807" y="678"/>
                  </a:lnTo>
                  <a:lnTo>
                    <a:pt x="1808" y="678"/>
                  </a:lnTo>
                  <a:lnTo>
                    <a:pt x="1808" y="677"/>
                  </a:lnTo>
                  <a:lnTo>
                    <a:pt x="1808" y="676"/>
                  </a:lnTo>
                  <a:lnTo>
                    <a:pt x="1808" y="676"/>
                  </a:lnTo>
                  <a:lnTo>
                    <a:pt x="1810" y="674"/>
                  </a:lnTo>
                  <a:lnTo>
                    <a:pt x="1810" y="674"/>
                  </a:lnTo>
                  <a:lnTo>
                    <a:pt x="1810" y="673"/>
                  </a:lnTo>
                  <a:lnTo>
                    <a:pt x="1810" y="673"/>
                  </a:lnTo>
                  <a:lnTo>
                    <a:pt x="1811" y="671"/>
                  </a:lnTo>
                  <a:lnTo>
                    <a:pt x="1811" y="671"/>
                  </a:lnTo>
                  <a:lnTo>
                    <a:pt x="1811" y="670"/>
                  </a:lnTo>
                  <a:lnTo>
                    <a:pt x="1811" y="670"/>
                  </a:lnTo>
                  <a:lnTo>
                    <a:pt x="1811" y="669"/>
                  </a:lnTo>
                  <a:lnTo>
                    <a:pt x="1813" y="669"/>
                  </a:lnTo>
                  <a:lnTo>
                    <a:pt x="1813" y="667"/>
                  </a:lnTo>
                  <a:lnTo>
                    <a:pt x="1813" y="667"/>
                  </a:lnTo>
                  <a:lnTo>
                    <a:pt x="1813" y="667"/>
                  </a:lnTo>
                  <a:lnTo>
                    <a:pt x="1814" y="666"/>
                  </a:lnTo>
                  <a:lnTo>
                    <a:pt x="1814" y="666"/>
                  </a:lnTo>
                  <a:lnTo>
                    <a:pt x="1814" y="666"/>
                  </a:lnTo>
                  <a:lnTo>
                    <a:pt x="1814" y="664"/>
                  </a:lnTo>
                  <a:lnTo>
                    <a:pt x="1814" y="664"/>
                  </a:lnTo>
                  <a:lnTo>
                    <a:pt x="1815" y="664"/>
                  </a:lnTo>
                  <a:lnTo>
                    <a:pt x="1815" y="664"/>
                  </a:lnTo>
                  <a:lnTo>
                    <a:pt x="1815" y="664"/>
                  </a:lnTo>
                  <a:lnTo>
                    <a:pt x="1815" y="663"/>
                  </a:lnTo>
                  <a:lnTo>
                    <a:pt x="1817" y="663"/>
                  </a:lnTo>
                  <a:lnTo>
                    <a:pt x="1817" y="663"/>
                  </a:lnTo>
                  <a:lnTo>
                    <a:pt x="1817" y="663"/>
                  </a:lnTo>
                  <a:lnTo>
                    <a:pt x="1817" y="663"/>
                  </a:lnTo>
                  <a:lnTo>
                    <a:pt x="1818" y="663"/>
                  </a:lnTo>
                  <a:lnTo>
                    <a:pt x="1818" y="663"/>
                  </a:lnTo>
                  <a:lnTo>
                    <a:pt x="1818" y="663"/>
                  </a:lnTo>
                  <a:lnTo>
                    <a:pt x="1818" y="663"/>
                  </a:lnTo>
                  <a:lnTo>
                    <a:pt x="1818" y="663"/>
                  </a:lnTo>
                  <a:lnTo>
                    <a:pt x="1820" y="663"/>
                  </a:lnTo>
                  <a:lnTo>
                    <a:pt x="1820" y="663"/>
                  </a:lnTo>
                  <a:lnTo>
                    <a:pt x="1820" y="663"/>
                  </a:lnTo>
                  <a:lnTo>
                    <a:pt x="1820" y="663"/>
                  </a:lnTo>
                  <a:lnTo>
                    <a:pt x="1821" y="663"/>
                  </a:lnTo>
                  <a:lnTo>
                    <a:pt x="1821" y="663"/>
                  </a:lnTo>
                  <a:lnTo>
                    <a:pt x="1821" y="663"/>
                  </a:lnTo>
                  <a:lnTo>
                    <a:pt x="1821" y="663"/>
                  </a:lnTo>
                  <a:lnTo>
                    <a:pt x="1821" y="664"/>
                  </a:lnTo>
                  <a:lnTo>
                    <a:pt x="1823" y="664"/>
                  </a:lnTo>
                  <a:lnTo>
                    <a:pt x="1823" y="664"/>
                  </a:lnTo>
                  <a:lnTo>
                    <a:pt x="1823" y="664"/>
                  </a:lnTo>
                  <a:lnTo>
                    <a:pt x="1823" y="666"/>
                  </a:lnTo>
                  <a:lnTo>
                    <a:pt x="1824" y="666"/>
                  </a:lnTo>
                  <a:lnTo>
                    <a:pt x="1824" y="666"/>
                  </a:lnTo>
                  <a:lnTo>
                    <a:pt x="1824" y="666"/>
                  </a:lnTo>
                  <a:lnTo>
                    <a:pt x="1824" y="667"/>
                  </a:lnTo>
                  <a:lnTo>
                    <a:pt x="1825" y="667"/>
                  </a:lnTo>
                  <a:lnTo>
                    <a:pt x="1825" y="669"/>
                  </a:lnTo>
                  <a:lnTo>
                    <a:pt x="1825" y="669"/>
                  </a:lnTo>
                  <a:lnTo>
                    <a:pt x="1825" y="669"/>
                  </a:lnTo>
                  <a:lnTo>
                    <a:pt x="1825" y="670"/>
                  </a:lnTo>
                  <a:lnTo>
                    <a:pt x="1827" y="670"/>
                  </a:lnTo>
                  <a:lnTo>
                    <a:pt x="1827" y="671"/>
                  </a:lnTo>
                  <a:lnTo>
                    <a:pt x="1827" y="671"/>
                  </a:lnTo>
                  <a:lnTo>
                    <a:pt x="1827" y="673"/>
                  </a:lnTo>
                  <a:lnTo>
                    <a:pt x="1828" y="673"/>
                  </a:lnTo>
                  <a:lnTo>
                    <a:pt x="1828" y="674"/>
                  </a:lnTo>
                  <a:lnTo>
                    <a:pt x="1828" y="674"/>
                  </a:lnTo>
                  <a:lnTo>
                    <a:pt x="1828" y="676"/>
                  </a:lnTo>
                  <a:lnTo>
                    <a:pt x="1828" y="676"/>
                  </a:lnTo>
                  <a:lnTo>
                    <a:pt x="1830" y="677"/>
                  </a:lnTo>
                  <a:lnTo>
                    <a:pt x="1830" y="678"/>
                  </a:lnTo>
                  <a:lnTo>
                    <a:pt x="1830" y="678"/>
                  </a:lnTo>
                  <a:lnTo>
                    <a:pt x="1830" y="680"/>
                  </a:lnTo>
                  <a:lnTo>
                    <a:pt x="1831" y="681"/>
                  </a:lnTo>
                  <a:lnTo>
                    <a:pt x="1831" y="681"/>
                  </a:lnTo>
                  <a:lnTo>
                    <a:pt x="1831" y="683"/>
                  </a:lnTo>
                  <a:lnTo>
                    <a:pt x="1831" y="683"/>
                  </a:lnTo>
                  <a:lnTo>
                    <a:pt x="1832" y="684"/>
                  </a:lnTo>
                  <a:lnTo>
                    <a:pt x="1832" y="686"/>
                  </a:lnTo>
                  <a:lnTo>
                    <a:pt x="1832" y="686"/>
                  </a:lnTo>
                  <a:lnTo>
                    <a:pt x="1832" y="687"/>
                  </a:lnTo>
                  <a:lnTo>
                    <a:pt x="1832" y="688"/>
                  </a:lnTo>
                  <a:lnTo>
                    <a:pt x="1834" y="690"/>
                  </a:lnTo>
                  <a:lnTo>
                    <a:pt x="1834" y="690"/>
                  </a:lnTo>
                  <a:lnTo>
                    <a:pt x="1834" y="691"/>
                  </a:lnTo>
                  <a:lnTo>
                    <a:pt x="1834" y="693"/>
                  </a:lnTo>
                  <a:lnTo>
                    <a:pt x="1835" y="694"/>
                  </a:lnTo>
                  <a:lnTo>
                    <a:pt x="1835" y="694"/>
                  </a:lnTo>
                  <a:lnTo>
                    <a:pt x="1835" y="695"/>
                  </a:lnTo>
                  <a:lnTo>
                    <a:pt x="1835" y="697"/>
                  </a:lnTo>
                  <a:lnTo>
                    <a:pt x="1835" y="698"/>
                  </a:lnTo>
                  <a:lnTo>
                    <a:pt x="1837" y="698"/>
                  </a:lnTo>
                  <a:lnTo>
                    <a:pt x="1837" y="700"/>
                  </a:lnTo>
                  <a:lnTo>
                    <a:pt x="1837" y="701"/>
                  </a:lnTo>
                  <a:lnTo>
                    <a:pt x="1837" y="701"/>
                  </a:lnTo>
                  <a:lnTo>
                    <a:pt x="1838" y="703"/>
                  </a:lnTo>
                  <a:lnTo>
                    <a:pt x="1838" y="704"/>
                  </a:lnTo>
                  <a:lnTo>
                    <a:pt x="1838" y="705"/>
                  </a:lnTo>
                  <a:lnTo>
                    <a:pt x="1838" y="705"/>
                  </a:lnTo>
                  <a:lnTo>
                    <a:pt x="1838" y="707"/>
                  </a:lnTo>
                  <a:lnTo>
                    <a:pt x="1840" y="708"/>
                  </a:lnTo>
                  <a:lnTo>
                    <a:pt x="1840" y="708"/>
                  </a:lnTo>
                  <a:lnTo>
                    <a:pt x="1840" y="710"/>
                  </a:lnTo>
                  <a:lnTo>
                    <a:pt x="1840" y="711"/>
                  </a:lnTo>
                  <a:lnTo>
                    <a:pt x="1841" y="711"/>
                  </a:lnTo>
                  <a:lnTo>
                    <a:pt x="1841" y="712"/>
                  </a:lnTo>
                  <a:lnTo>
                    <a:pt x="1841" y="714"/>
                  </a:lnTo>
                  <a:lnTo>
                    <a:pt x="1841" y="714"/>
                  </a:lnTo>
                  <a:lnTo>
                    <a:pt x="1842" y="715"/>
                  </a:lnTo>
                  <a:lnTo>
                    <a:pt x="1842" y="715"/>
                  </a:lnTo>
                  <a:lnTo>
                    <a:pt x="1842" y="717"/>
                  </a:lnTo>
                  <a:lnTo>
                    <a:pt x="1842" y="717"/>
                  </a:lnTo>
                  <a:lnTo>
                    <a:pt x="1842" y="717"/>
                  </a:lnTo>
                  <a:lnTo>
                    <a:pt x="1844" y="718"/>
                  </a:lnTo>
                  <a:lnTo>
                    <a:pt x="1844" y="718"/>
                  </a:lnTo>
                  <a:lnTo>
                    <a:pt x="1844" y="720"/>
                  </a:lnTo>
                  <a:lnTo>
                    <a:pt x="1844" y="720"/>
                  </a:lnTo>
                  <a:lnTo>
                    <a:pt x="1845" y="720"/>
                  </a:lnTo>
                  <a:lnTo>
                    <a:pt x="1845" y="720"/>
                  </a:lnTo>
                  <a:lnTo>
                    <a:pt x="1845" y="720"/>
                  </a:lnTo>
                  <a:lnTo>
                    <a:pt x="1845" y="721"/>
                  </a:lnTo>
                  <a:lnTo>
                    <a:pt x="1845" y="721"/>
                  </a:lnTo>
                  <a:lnTo>
                    <a:pt x="1847" y="721"/>
                  </a:lnTo>
                  <a:lnTo>
                    <a:pt x="1847" y="721"/>
                  </a:lnTo>
                  <a:lnTo>
                    <a:pt x="1847" y="721"/>
                  </a:lnTo>
                  <a:lnTo>
                    <a:pt x="1847" y="721"/>
                  </a:lnTo>
                  <a:lnTo>
                    <a:pt x="1848" y="720"/>
                  </a:lnTo>
                  <a:lnTo>
                    <a:pt x="1848" y="720"/>
                  </a:lnTo>
                  <a:lnTo>
                    <a:pt x="1848" y="720"/>
                  </a:lnTo>
                  <a:lnTo>
                    <a:pt x="1848" y="720"/>
                  </a:lnTo>
                  <a:lnTo>
                    <a:pt x="1849" y="720"/>
                  </a:lnTo>
                  <a:lnTo>
                    <a:pt x="1849" y="718"/>
                  </a:lnTo>
                  <a:lnTo>
                    <a:pt x="1849" y="718"/>
                  </a:lnTo>
                  <a:lnTo>
                    <a:pt x="1849" y="718"/>
                  </a:lnTo>
                  <a:lnTo>
                    <a:pt x="1849" y="717"/>
                  </a:lnTo>
                  <a:lnTo>
                    <a:pt x="1851" y="717"/>
                  </a:lnTo>
                  <a:lnTo>
                    <a:pt x="1851" y="715"/>
                  </a:lnTo>
                  <a:lnTo>
                    <a:pt x="1851" y="715"/>
                  </a:lnTo>
                  <a:lnTo>
                    <a:pt x="1851" y="714"/>
                  </a:lnTo>
                  <a:lnTo>
                    <a:pt x="1852" y="714"/>
                  </a:lnTo>
                  <a:lnTo>
                    <a:pt x="1852" y="712"/>
                  </a:lnTo>
                  <a:lnTo>
                    <a:pt x="1852" y="712"/>
                  </a:lnTo>
                  <a:lnTo>
                    <a:pt x="1852" y="711"/>
                  </a:lnTo>
                  <a:lnTo>
                    <a:pt x="1852" y="711"/>
                  </a:lnTo>
                  <a:lnTo>
                    <a:pt x="1854" y="710"/>
                  </a:lnTo>
                  <a:lnTo>
                    <a:pt x="1854" y="710"/>
                  </a:lnTo>
                  <a:lnTo>
                    <a:pt x="1854" y="708"/>
                  </a:lnTo>
                  <a:lnTo>
                    <a:pt x="1854" y="707"/>
                  </a:lnTo>
                  <a:lnTo>
                    <a:pt x="1855" y="707"/>
                  </a:lnTo>
                  <a:lnTo>
                    <a:pt x="1855" y="705"/>
                  </a:lnTo>
                  <a:lnTo>
                    <a:pt x="1855" y="705"/>
                  </a:lnTo>
                  <a:lnTo>
                    <a:pt x="1855" y="704"/>
                  </a:lnTo>
                  <a:lnTo>
                    <a:pt x="1857" y="703"/>
                  </a:lnTo>
                  <a:lnTo>
                    <a:pt x="1857" y="703"/>
                  </a:lnTo>
                  <a:lnTo>
                    <a:pt x="1857" y="701"/>
                  </a:lnTo>
                  <a:lnTo>
                    <a:pt x="1857" y="701"/>
                  </a:lnTo>
                  <a:lnTo>
                    <a:pt x="1857" y="700"/>
                  </a:lnTo>
                  <a:lnTo>
                    <a:pt x="1858" y="698"/>
                  </a:lnTo>
                  <a:lnTo>
                    <a:pt x="1858" y="698"/>
                  </a:lnTo>
                  <a:lnTo>
                    <a:pt x="1858" y="697"/>
                  </a:lnTo>
                  <a:lnTo>
                    <a:pt x="1858" y="697"/>
                  </a:lnTo>
                  <a:lnTo>
                    <a:pt x="1859" y="695"/>
                  </a:lnTo>
                  <a:lnTo>
                    <a:pt x="1859" y="694"/>
                  </a:lnTo>
                  <a:lnTo>
                    <a:pt x="1859" y="694"/>
                  </a:lnTo>
                  <a:lnTo>
                    <a:pt x="1859" y="693"/>
                  </a:lnTo>
                  <a:lnTo>
                    <a:pt x="1859" y="693"/>
                  </a:lnTo>
                  <a:lnTo>
                    <a:pt x="1861" y="691"/>
                  </a:lnTo>
                  <a:lnTo>
                    <a:pt x="1861" y="691"/>
                  </a:lnTo>
                  <a:lnTo>
                    <a:pt x="1861" y="690"/>
                  </a:lnTo>
                  <a:lnTo>
                    <a:pt x="1861" y="690"/>
                  </a:lnTo>
                  <a:lnTo>
                    <a:pt x="1862" y="688"/>
                  </a:lnTo>
                  <a:lnTo>
                    <a:pt x="1862" y="688"/>
                  </a:lnTo>
                  <a:lnTo>
                    <a:pt x="1862" y="687"/>
                  </a:lnTo>
                  <a:lnTo>
                    <a:pt x="1862" y="686"/>
                  </a:lnTo>
                  <a:lnTo>
                    <a:pt x="1864" y="686"/>
                  </a:lnTo>
                  <a:lnTo>
                    <a:pt x="1864" y="684"/>
                  </a:lnTo>
                  <a:lnTo>
                    <a:pt x="1864" y="684"/>
                  </a:lnTo>
                  <a:lnTo>
                    <a:pt x="1864" y="684"/>
                  </a:lnTo>
                  <a:lnTo>
                    <a:pt x="1864" y="683"/>
                  </a:lnTo>
                  <a:lnTo>
                    <a:pt x="1865" y="683"/>
                  </a:lnTo>
                  <a:lnTo>
                    <a:pt x="1865" y="681"/>
                  </a:lnTo>
                  <a:lnTo>
                    <a:pt x="1865" y="681"/>
                  </a:lnTo>
                  <a:lnTo>
                    <a:pt x="1865" y="680"/>
                  </a:lnTo>
                  <a:lnTo>
                    <a:pt x="1866" y="680"/>
                  </a:lnTo>
                  <a:lnTo>
                    <a:pt x="1866" y="680"/>
                  </a:lnTo>
                  <a:lnTo>
                    <a:pt x="1866" y="678"/>
                  </a:lnTo>
                  <a:lnTo>
                    <a:pt x="1866" y="678"/>
                  </a:lnTo>
                  <a:lnTo>
                    <a:pt x="1866" y="677"/>
                  </a:lnTo>
                  <a:lnTo>
                    <a:pt x="1868" y="677"/>
                  </a:lnTo>
                  <a:lnTo>
                    <a:pt x="1868" y="677"/>
                  </a:lnTo>
                  <a:lnTo>
                    <a:pt x="1868" y="676"/>
                  </a:lnTo>
                  <a:lnTo>
                    <a:pt x="1868" y="676"/>
                  </a:lnTo>
                  <a:lnTo>
                    <a:pt x="1869" y="676"/>
                  </a:lnTo>
                  <a:lnTo>
                    <a:pt x="1869" y="674"/>
                  </a:lnTo>
                  <a:lnTo>
                    <a:pt x="1869" y="674"/>
                  </a:lnTo>
                  <a:lnTo>
                    <a:pt x="1869" y="674"/>
                  </a:lnTo>
                  <a:lnTo>
                    <a:pt x="1869" y="674"/>
                  </a:lnTo>
                  <a:lnTo>
                    <a:pt x="1871" y="673"/>
                  </a:lnTo>
                  <a:lnTo>
                    <a:pt x="1871" y="673"/>
                  </a:lnTo>
                  <a:lnTo>
                    <a:pt x="1871" y="673"/>
                  </a:lnTo>
                  <a:lnTo>
                    <a:pt x="1871" y="673"/>
                  </a:lnTo>
                  <a:lnTo>
                    <a:pt x="1872" y="671"/>
                  </a:lnTo>
                  <a:lnTo>
                    <a:pt x="1872" y="671"/>
                  </a:lnTo>
                  <a:lnTo>
                    <a:pt x="1872" y="671"/>
                  </a:lnTo>
                  <a:lnTo>
                    <a:pt x="1872" y="670"/>
                  </a:lnTo>
                  <a:lnTo>
                    <a:pt x="1874" y="670"/>
                  </a:lnTo>
                  <a:lnTo>
                    <a:pt x="1874" y="670"/>
                  </a:lnTo>
                  <a:lnTo>
                    <a:pt x="1874" y="670"/>
                  </a:lnTo>
                  <a:lnTo>
                    <a:pt x="1874" y="670"/>
                  </a:lnTo>
                  <a:lnTo>
                    <a:pt x="1874" y="669"/>
                  </a:lnTo>
                  <a:lnTo>
                    <a:pt x="1875" y="669"/>
                  </a:lnTo>
                  <a:lnTo>
                    <a:pt x="1875" y="669"/>
                  </a:lnTo>
                  <a:lnTo>
                    <a:pt x="1875" y="669"/>
                  </a:lnTo>
                  <a:lnTo>
                    <a:pt x="1875" y="669"/>
                  </a:lnTo>
                  <a:lnTo>
                    <a:pt x="1876" y="669"/>
                  </a:lnTo>
                  <a:lnTo>
                    <a:pt x="1876" y="667"/>
                  </a:lnTo>
                  <a:lnTo>
                    <a:pt x="1876" y="667"/>
                  </a:lnTo>
                  <a:lnTo>
                    <a:pt x="1876" y="667"/>
                  </a:lnTo>
                  <a:lnTo>
                    <a:pt x="1876" y="667"/>
                  </a:lnTo>
                  <a:lnTo>
                    <a:pt x="1878" y="667"/>
                  </a:lnTo>
                  <a:lnTo>
                    <a:pt x="1878" y="667"/>
                  </a:lnTo>
                  <a:lnTo>
                    <a:pt x="1878" y="666"/>
                  </a:lnTo>
                  <a:lnTo>
                    <a:pt x="1878" y="666"/>
                  </a:lnTo>
                  <a:lnTo>
                    <a:pt x="1879" y="666"/>
                  </a:lnTo>
                  <a:lnTo>
                    <a:pt x="1879" y="666"/>
                  </a:lnTo>
                  <a:lnTo>
                    <a:pt x="1879" y="666"/>
                  </a:lnTo>
                  <a:lnTo>
                    <a:pt x="1879" y="666"/>
                  </a:lnTo>
                  <a:lnTo>
                    <a:pt x="1881" y="666"/>
                  </a:lnTo>
                  <a:lnTo>
                    <a:pt x="1881" y="664"/>
                  </a:lnTo>
                  <a:lnTo>
                    <a:pt x="1881" y="664"/>
                  </a:lnTo>
                  <a:lnTo>
                    <a:pt x="1881" y="664"/>
                  </a:lnTo>
                  <a:lnTo>
                    <a:pt x="1881" y="664"/>
                  </a:lnTo>
                  <a:lnTo>
                    <a:pt x="1882" y="664"/>
                  </a:lnTo>
                  <a:lnTo>
                    <a:pt x="1882" y="664"/>
                  </a:lnTo>
                  <a:lnTo>
                    <a:pt x="1882" y="663"/>
                  </a:lnTo>
                  <a:lnTo>
                    <a:pt x="1882" y="663"/>
                  </a:lnTo>
                  <a:lnTo>
                    <a:pt x="1883" y="663"/>
                  </a:lnTo>
                  <a:lnTo>
                    <a:pt x="1883" y="663"/>
                  </a:lnTo>
                  <a:lnTo>
                    <a:pt x="1883" y="663"/>
                  </a:lnTo>
                  <a:lnTo>
                    <a:pt x="1883" y="663"/>
                  </a:lnTo>
                  <a:lnTo>
                    <a:pt x="1883" y="661"/>
                  </a:lnTo>
                  <a:lnTo>
                    <a:pt x="1885" y="661"/>
                  </a:lnTo>
                  <a:lnTo>
                    <a:pt x="1885" y="661"/>
                  </a:lnTo>
                  <a:lnTo>
                    <a:pt x="1885" y="661"/>
                  </a:lnTo>
                  <a:lnTo>
                    <a:pt x="1885" y="661"/>
                  </a:lnTo>
                  <a:lnTo>
                    <a:pt x="1886" y="661"/>
                  </a:lnTo>
                  <a:lnTo>
                    <a:pt x="1886" y="660"/>
                  </a:lnTo>
                  <a:lnTo>
                    <a:pt x="1886" y="660"/>
                  </a:lnTo>
                  <a:lnTo>
                    <a:pt x="1886" y="660"/>
                  </a:lnTo>
                  <a:lnTo>
                    <a:pt x="1888" y="660"/>
                  </a:lnTo>
                  <a:lnTo>
                    <a:pt x="1888" y="660"/>
                  </a:lnTo>
                  <a:lnTo>
                    <a:pt x="1888" y="659"/>
                  </a:lnTo>
                  <a:lnTo>
                    <a:pt x="1888" y="659"/>
                  </a:lnTo>
                  <a:lnTo>
                    <a:pt x="1888" y="659"/>
                  </a:lnTo>
                  <a:lnTo>
                    <a:pt x="1889" y="659"/>
                  </a:lnTo>
                  <a:lnTo>
                    <a:pt x="1889" y="659"/>
                  </a:lnTo>
                  <a:lnTo>
                    <a:pt x="1889" y="657"/>
                  </a:lnTo>
                  <a:lnTo>
                    <a:pt x="1889" y="657"/>
                  </a:lnTo>
                  <a:lnTo>
                    <a:pt x="1891" y="657"/>
                  </a:lnTo>
                  <a:lnTo>
                    <a:pt x="1891" y="657"/>
                  </a:lnTo>
                  <a:lnTo>
                    <a:pt x="1891" y="657"/>
                  </a:lnTo>
                  <a:lnTo>
                    <a:pt x="1891" y="656"/>
                  </a:lnTo>
                  <a:lnTo>
                    <a:pt x="1891" y="656"/>
                  </a:lnTo>
                  <a:lnTo>
                    <a:pt x="1892" y="656"/>
                  </a:lnTo>
                  <a:lnTo>
                    <a:pt x="1892" y="656"/>
                  </a:lnTo>
                  <a:lnTo>
                    <a:pt x="1892" y="654"/>
                  </a:lnTo>
                  <a:lnTo>
                    <a:pt x="1892" y="654"/>
                  </a:lnTo>
                  <a:lnTo>
                    <a:pt x="1893" y="654"/>
                  </a:lnTo>
                  <a:lnTo>
                    <a:pt x="1893" y="654"/>
                  </a:lnTo>
                  <a:lnTo>
                    <a:pt x="1893" y="654"/>
                  </a:lnTo>
                  <a:lnTo>
                    <a:pt x="1893" y="653"/>
                  </a:lnTo>
                  <a:lnTo>
                    <a:pt x="1895" y="653"/>
                  </a:lnTo>
                  <a:lnTo>
                    <a:pt x="1895" y="653"/>
                  </a:lnTo>
                  <a:lnTo>
                    <a:pt x="1895" y="653"/>
                  </a:lnTo>
                  <a:lnTo>
                    <a:pt x="1895" y="652"/>
                  </a:lnTo>
                  <a:lnTo>
                    <a:pt x="1895" y="652"/>
                  </a:lnTo>
                  <a:lnTo>
                    <a:pt x="1896" y="652"/>
                  </a:lnTo>
                  <a:lnTo>
                    <a:pt x="1896" y="652"/>
                  </a:lnTo>
                  <a:lnTo>
                    <a:pt x="1896" y="652"/>
                  </a:lnTo>
                  <a:lnTo>
                    <a:pt x="1896" y="650"/>
                  </a:lnTo>
                  <a:lnTo>
                    <a:pt x="1898" y="650"/>
                  </a:lnTo>
                  <a:lnTo>
                    <a:pt x="1898" y="650"/>
                  </a:lnTo>
                  <a:lnTo>
                    <a:pt x="1898" y="650"/>
                  </a:lnTo>
                  <a:lnTo>
                    <a:pt x="1898" y="650"/>
                  </a:lnTo>
                  <a:lnTo>
                    <a:pt x="1898" y="650"/>
                  </a:lnTo>
                  <a:lnTo>
                    <a:pt x="1899" y="649"/>
                  </a:lnTo>
                  <a:lnTo>
                    <a:pt x="1899" y="649"/>
                  </a:lnTo>
                  <a:lnTo>
                    <a:pt x="1899" y="649"/>
                  </a:lnTo>
                  <a:lnTo>
                    <a:pt x="1899" y="649"/>
                  </a:lnTo>
                  <a:lnTo>
                    <a:pt x="1900" y="649"/>
                  </a:lnTo>
                  <a:lnTo>
                    <a:pt x="1900" y="649"/>
                  </a:lnTo>
                  <a:lnTo>
                    <a:pt x="1900" y="647"/>
                  </a:lnTo>
                  <a:lnTo>
                    <a:pt x="1900" y="647"/>
                  </a:lnTo>
                  <a:lnTo>
                    <a:pt x="1900" y="647"/>
                  </a:lnTo>
                  <a:lnTo>
                    <a:pt x="1902" y="647"/>
                  </a:lnTo>
                  <a:lnTo>
                    <a:pt x="1902" y="647"/>
                  </a:lnTo>
                  <a:lnTo>
                    <a:pt x="1902" y="647"/>
                  </a:lnTo>
                  <a:lnTo>
                    <a:pt x="1902" y="647"/>
                  </a:lnTo>
                  <a:lnTo>
                    <a:pt x="1903" y="647"/>
                  </a:lnTo>
                  <a:lnTo>
                    <a:pt x="1903" y="647"/>
                  </a:lnTo>
                  <a:lnTo>
                    <a:pt x="1903" y="647"/>
                  </a:lnTo>
                  <a:lnTo>
                    <a:pt x="1903" y="647"/>
                  </a:lnTo>
                  <a:lnTo>
                    <a:pt x="1905" y="647"/>
                  </a:lnTo>
                  <a:lnTo>
                    <a:pt x="1905" y="647"/>
                  </a:lnTo>
                  <a:lnTo>
                    <a:pt x="1905" y="647"/>
                  </a:lnTo>
                  <a:lnTo>
                    <a:pt x="1905" y="647"/>
                  </a:lnTo>
                  <a:lnTo>
                    <a:pt x="1905" y="647"/>
                  </a:lnTo>
                  <a:lnTo>
                    <a:pt x="1906" y="647"/>
                  </a:lnTo>
                  <a:lnTo>
                    <a:pt x="1906" y="647"/>
                  </a:lnTo>
                  <a:lnTo>
                    <a:pt x="1906" y="647"/>
                  </a:lnTo>
                  <a:lnTo>
                    <a:pt x="1906" y="647"/>
                  </a:lnTo>
                  <a:lnTo>
                    <a:pt x="1908" y="647"/>
                  </a:lnTo>
                  <a:lnTo>
                    <a:pt x="1908" y="647"/>
                  </a:lnTo>
                  <a:lnTo>
                    <a:pt x="1908" y="647"/>
                  </a:lnTo>
                  <a:lnTo>
                    <a:pt x="1908" y="647"/>
                  </a:lnTo>
                  <a:lnTo>
                    <a:pt x="1908" y="647"/>
                  </a:lnTo>
                  <a:lnTo>
                    <a:pt x="1909" y="649"/>
                  </a:lnTo>
                  <a:lnTo>
                    <a:pt x="1909" y="649"/>
                  </a:lnTo>
                  <a:lnTo>
                    <a:pt x="1909" y="649"/>
                  </a:lnTo>
                  <a:lnTo>
                    <a:pt x="1909" y="649"/>
                  </a:lnTo>
                  <a:lnTo>
                    <a:pt x="1910" y="649"/>
                  </a:lnTo>
                  <a:lnTo>
                    <a:pt x="1910" y="650"/>
                  </a:lnTo>
                  <a:lnTo>
                    <a:pt x="1910" y="650"/>
                  </a:lnTo>
                  <a:lnTo>
                    <a:pt x="1910" y="650"/>
                  </a:lnTo>
                  <a:lnTo>
                    <a:pt x="1912" y="650"/>
                  </a:lnTo>
                  <a:lnTo>
                    <a:pt x="1912" y="652"/>
                  </a:lnTo>
                  <a:lnTo>
                    <a:pt x="1912" y="652"/>
                  </a:lnTo>
                  <a:lnTo>
                    <a:pt x="1912" y="652"/>
                  </a:lnTo>
                  <a:lnTo>
                    <a:pt x="1912" y="653"/>
                  </a:lnTo>
                  <a:lnTo>
                    <a:pt x="1913" y="653"/>
                  </a:lnTo>
                  <a:lnTo>
                    <a:pt x="1913" y="653"/>
                  </a:lnTo>
                  <a:lnTo>
                    <a:pt x="1913" y="654"/>
                  </a:lnTo>
                  <a:lnTo>
                    <a:pt x="1913" y="654"/>
                  </a:lnTo>
                  <a:lnTo>
                    <a:pt x="1915" y="656"/>
                  </a:lnTo>
                  <a:lnTo>
                    <a:pt x="1915" y="656"/>
                  </a:lnTo>
                  <a:lnTo>
                    <a:pt x="1915" y="656"/>
                  </a:lnTo>
                  <a:lnTo>
                    <a:pt x="1915" y="657"/>
                  </a:lnTo>
                  <a:lnTo>
                    <a:pt x="1915" y="659"/>
                  </a:lnTo>
                  <a:lnTo>
                    <a:pt x="1916" y="659"/>
                  </a:lnTo>
                  <a:lnTo>
                    <a:pt x="1916" y="660"/>
                  </a:lnTo>
                  <a:lnTo>
                    <a:pt x="1916" y="660"/>
                  </a:lnTo>
                  <a:lnTo>
                    <a:pt x="1916" y="661"/>
                  </a:lnTo>
                  <a:lnTo>
                    <a:pt x="1917" y="661"/>
                  </a:lnTo>
                  <a:lnTo>
                    <a:pt x="1917" y="663"/>
                  </a:lnTo>
                  <a:lnTo>
                    <a:pt x="1917" y="663"/>
                  </a:lnTo>
                  <a:lnTo>
                    <a:pt x="1917" y="664"/>
                  </a:lnTo>
                  <a:lnTo>
                    <a:pt x="1919" y="666"/>
                  </a:lnTo>
                  <a:lnTo>
                    <a:pt x="1919" y="666"/>
                  </a:lnTo>
                  <a:lnTo>
                    <a:pt x="1919" y="667"/>
                  </a:lnTo>
                  <a:lnTo>
                    <a:pt x="1919" y="667"/>
                  </a:lnTo>
                  <a:lnTo>
                    <a:pt x="1919" y="669"/>
                  </a:lnTo>
                  <a:lnTo>
                    <a:pt x="1920" y="670"/>
                  </a:lnTo>
                  <a:lnTo>
                    <a:pt x="1920" y="671"/>
                  </a:lnTo>
                  <a:lnTo>
                    <a:pt x="1920" y="671"/>
                  </a:lnTo>
                  <a:lnTo>
                    <a:pt x="1920" y="673"/>
                  </a:lnTo>
                  <a:lnTo>
                    <a:pt x="1922" y="674"/>
                  </a:lnTo>
                  <a:lnTo>
                    <a:pt x="1922" y="676"/>
                  </a:lnTo>
                  <a:lnTo>
                    <a:pt x="1922" y="676"/>
                  </a:lnTo>
                  <a:lnTo>
                    <a:pt x="1922" y="677"/>
                  </a:lnTo>
                  <a:lnTo>
                    <a:pt x="1922" y="678"/>
                  </a:lnTo>
                  <a:lnTo>
                    <a:pt x="1923" y="680"/>
                  </a:lnTo>
                  <a:lnTo>
                    <a:pt x="1923" y="681"/>
                  </a:lnTo>
                  <a:lnTo>
                    <a:pt x="1923" y="681"/>
                  </a:lnTo>
                  <a:lnTo>
                    <a:pt x="1923" y="683"/>
                  </a:lnTo>
                  <a:lnTo>
                    <a:pt x="1925" y="684"/>
                  </a:lnTo>
                  <a:lnTo>
                    <a:pt x="1925" y="686"/>
                  </a:lnTo>
                  <a:lnTo>
                    <a:pt x="1925" y="687"/>
                  </a:lnTo>
                  <a:lnTo>
                    <a:pt x="1925" y="688"/>
                  </a:lnTo>
                  <a:lnTo>
                    <a:pt x="1926" y="690"/>
                  </a:lnTo>
                  <a:lnTo>
                    <a:pt x="1926" y="691"/>
                  </a:lnTo>
                  <a:lnTo>
                    <a:pt x="1926" y="693"/>
                  </a:lnTo>
                  <a:lnTo>
                    <a:pt x="1926" y="694"/>
                  </a:lnTo>
                  <a:lnTo>
                    <a:pt x="1926" y="694"/>
                  </a:lnTo>
                  <a:lnTo>
                    <a:pt x="1927" y="697"/>
                  </a:lnTo>
                  <a:lnTo>
                    <a:pt x="1927" y="697"/>
                  </a:lnTo>
                  <a:lnTo>
                    <a:pt x="1927" y="698"/>
                  </a:lnTo>
                  <a:lnTo>
                    <a:pt x="1927" y="700"/>
                  </a:lnTo>
                  <a:lnTo>
                    <a:pt x="1929" y="701"/>
                  </a:lnTo>
                  <a:lnTo>
                    <a:pt x="1929" y="703"/>
                  </a:lnTo>
                  <a:lnTo>
                    <a:pt x="1929" y="70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75"/>
          <p:cNvGrpSpPr>
            <a:grpSpLocks/>
          </p:cNvGrpSpPr>
          <p:nvPr/>
        </p:nvGrpSpPr>
        <p:grpSpPr bwMode="auto">
          <a:xfrm>
            <a:off x="4610100" y="190500"/>
            <a:ext cx="4533900" cy="3238500"/>
            <a:chOff x="2904" y="120"/>
            <a:chExt cx="2856" cy="2040"/>
          </a:xfrm>
        </p:grpSpPr>
        <p:sp>
          <p:nvSpPr>
            <p:cNvPr id="445914" name="Rectangle 474"/>
            <p:cNvSpPr>
              <a:spLocks noChangeArrowheads="1"/>
            </p:cNvSpPr>
            <p:nvPr/>
          </p:nvSpPr>
          <p:spPr bwMode="auto">
            <a:xfrm>
              <a:off x="2904" y="120"/>
              <a:ext cx="2856" cy="20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3" name="Freeform 363"/>
            <p:cNvSpPr>
              <a:spLocks/>
            </p:cNvSpPr>
            <p:nvPr/>
          </p:nvSpPr>
          <p:spPr bwMode="auto">
            <a:xfrm>
              <a:off x="2904" y="120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4" name="Line 364"/>
            <p:cNvSpPr>
              <a:spLocks noChangeShapeType="1"/>
            </p:cNvSpPr>
            <p:nvPr/>
          </p:nvSpPr>
          <p:spPr bwMode="auto">
            <a:xfrm>
              <a:off x="3759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5" name="Line 365"/>
            <p:cNvSpPr>
              <a:spLocks noChangeShapeType="1"/>
            </p:cNvSpPr>
            <p:nvPr/>
          </p:nvSpPr>
          <p:spPr bwMode="auto">
            <a:xfrm>
              <a:off x="3824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6" name="Line 366"/>
            <p:cNvSpPr>
              <a:spLocks noChangeShapeType="1"/>
            </p:cNvSpPr>
            <p:nvPr/>
          </p:nvSpPr>
          <p:spPr bwMode="auto">
            <a:xfrm>
              <a:off x="3759" y="225"/>
              <a:ext cx="6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7" name="Line 367"/>
            <p:cNvSpPr>
              <a:spLocks noChangeShapeType="1"/>
            </p:cNvSpPr>
            <p:nvPr/>
          </p:nvSpPr>
          <p:spPr bwMode="auto">
            <a:xfrm>
              <a:off x="3861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8" name="Freeform 368"/>
            <p:cNvSpPr>
              <a:spLocks/>
            </p:cNvSpPr>
            <p:nvPr/>
          </p:nvSpPr>
          <p:spPr bwMode="auto">
            <a:xfrm>
              <a:off x="3861" y="178"/>
              <a:ext cx="67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48" y="4"/>
                </a:cxn>
                <a:cxn ang="0">
                  <a:pos x="57" y="14"/>
                </a:cxn>
                <a:cxn ang="0">
                  <a:pos x="62" y="24"/>
                </a:cxn>
                <a:cxn ang="0">
                  <a:pos x="67" y="38"/>
                </a:cxn>
                <a:cxn ang="0">
                  <a:pos x="67" y="61"/>
                </a:cxn>
                <a:cxn ang="0">
                  <a:pos x="62" y="75"/>
                </a:cxn>
                <a:cxn ang="0">
                  <a:pos x="57" y="85"/>
                </a:cxn>
                <a:cxn ang="0">
                  <a:pos x="48" y="93"/>
                </a:cxn>
                <a:cxn ang="0">
                  <a:pos x="34" y="99"/>
                </a:cxn>
                <a:cxn ang="0">
                  <a:pos x="0" y="99"/>
                </a:cxn>
              </a:cxnLst>
              <a:rect l="0" t="0" r="r" b="b"/>
              <a:pathLst>
                <a:path w="67" h="99">
                  <a:moveTo>
                    <a:pt x="0" y="0"/>
                  </a:moveTo>
                  <a:lnTo>
                    <a:pt x="34" y="0"/>
                  </a:lnTo>
                  <a:lnTo>
                    <a:pt x="48" y="4"/>
                  </a:lnTo>
                  <a:lnTo>
                    <a:pt x="57" y="14"/>
                  </a:lnTo>
                  <a:lnTo>
                    <a:pt x="62" y="24"/>
                  </a:lnTo>
                  <a:lnTo>
                    <a:pt x="67" y="38"/>
                  </a:lnTo>
                  <a:lnTo>
                    <a:pt x="67" y="61"/>
                  </a:lnTo>
                  <a:lnTo>
                    <a:pt x="62" y="75"/>
                  </a:lnTo>
                  <a:lnTo>
                    <a:pt x="57" y="85"/>
                  </a:lnTo>
                  <a:lnTo>
                    <a:pt x="48" y="93"/>
                  </a:lnTo>
                  <a:lnTo>
                    <a:pt x="34" y="99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09" name="Freeform 369"/>
            <p:cNvSpPr>
              <a:spLocks/>
            </p:cNvSpPr>
            <p:nvPr/>
          </p:nvSpPr>
          <p:spPr bwMode="auto">
            <a:xfrm>
              <a:off x="3970" y="178"/>
              <a:ext cx="23" cy="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14"/>
                </a:cxn>
                <a:cxn ang="0">
                  <a:pos x="23" y="0"/>
                </a:cxn>
                <a:cxn ang="0">
                  <a:pos x="23" y="99"/>
                </a:cxn>
              </a:cxnLst>
              <a:rect l="0" t="0" r="r" b="b"/>
              <a:pathLst>
                <a:path w="23" h="99">
                  <a:moveTo>
                    <a:pt x="0" y="18"/>
                  </a:moveTo>
                  <a:lnTo>
                    <a:pt x="9" y="14"/>
                  </a:lnTo>
                  <a:lnTo>
                    <a:pt x="23" y="0"/>
                  </a:lnTo>
                  <a:lnTo>
                    <a:pt x="23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0" name="Freeform 370"/>
            <p:cNvSpPr>
              <a:spLocks/>
            </p:cNvSpPr>
            <p:nvPr/>
          </p:nvSpPr>
          <p:spPr bwMode="auto">
            <a:xfrm>
              <a:off x="4050" y="178"/>
              <a:ext cx="65" cy="9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0" y="0"/>
                </a:cxn>
                <a:cxn ang="0">
                  <a:pos x="32" y="38"/>
                </a:cxn>
                <a:cxn ang="0">
                  <a:pos x="46" y="38"/>
                </a:cxn>
                <a:cxn ang="0">
                  <a:pos x="56" y="43"/>
                </a:cxn>
                <a:cxn ang="0">
                  <a:pos x="60" y="47"/>
                </a:cxn>
                <a:cxn ang="0">
                  <a:pos x="65" y="61"/>
                </a:cxn>
                <a:cxn ang="0">
                  <a:pos x="65" y="71"/>
                </a:cxn>
                <a:cxn ang="0">
                  <a:pos x="60" y="85"/>
                </a:cxn>
                <a:cxn ang="0">
                  <a:pos x="50" y="93"/>
                </a:cxn>
                <a:cxn ang="0">
                  <a:pos x="36" y="99"/>
                </a:cxn>
                <a:cxn ang="0">
                  <a:pos x="22" y="99"/>
                </a:cxn>
                <a:cxn ang="0">
                  <a:pos x="9" y="93"/>
                </a:cxn>
                <a:cxn ang="0">
                  <a:pos x="4" y="89"/>
                </a:cxn>
                <a:cxn ang="0">
                  <a:pos x="0" y="81"/>
                </a:cxn>
              </a:cxnLst>
              <a:rect l="0" t="0" r="r" b="b"/>
              <a:pathLst>
                <a:path w="65" h="99">
                  <a:moveTo>
                    <a:pt x="9" y="0"/>
                  </a:moveTo>
                  <a:lnTo>
                    <a:pt x="60" y="0"/>
                  </a:lnTo>
                  <a:lnTo>
                    <a:pt x="32" y="38"/>
                  </a:lnTo>
                  <a:lnTo>
                    <a:pt x="46" y="38"/>
                  </a:lnTo>
                  <a:lnTo>
                    <a:pt x="56" y="43"/>
                  </a:lnTo>
                  <a:lnTo>
                    <a:pt x="60" y="47"/>
                  </a:lnTo>
                  <a:lnTo>
                    <a:pt x="65" y="61"/>
                  </a:lnTo>
                  <a:lnTo>
                    <a:pt x="65" y="71"/>
                  </a:lnTo>
                  <a:lnTo>
                    <a:pt x="60" y="85"/>
                  </a:lnTo>
                  <a:lnTo>
                    <a:pt x="50" y="93"/>
                  </a:lnTo>
                  <a:lnTo>
                    <a:pt x="36" y="99"/>
                  </a:lnTo>
                  <a:lnTo>
                    <a:pt x="22" y="99"/>
                  </a:lnTo>
                  <a:lnTo>
                    <a:pt x="9" y="93"/>
                  </a:lnTo>
                  <a:lnTo>
                    <a:pt x="4" y="8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1" name="Freeform 371"/>
            <p:cNvSpPr>
              <a:spLocks/>
            </p:cNvSpPr>
            <p:nvPr/>
          </p:nvSpPr>
          <p:spPr bwMode="auto">
            <a:xfrm>
              <a:off x="4143" y="178"/>
              <a:ext cx="71" cy="6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7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2" name="Line 372"/>
            <p:cNvSpPr>
              <a:spLocks noChangeShapeType="1"/>
            </p:cNvSpPr>
            <p:nvPr/>
          </p:nvSpPr>
          <p:spPr bwMode="auto">
            <a:xfrm>
              <a:off x="4190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3" name="Freeform 373"/>
            <p:cNvSpPr>
              <a:spLocks/>
            </p:cNvSpPr>
            <p:nvPr/>
          </p:nvSpPr>
          <p:spPr bwMode="auto">
            <a:xfrm>
              <a:off x="4236" y="178"/>
              <a:ext cx="67" cy="99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18"/>
                </a:cxn>
                <a:cxn ang="0">
                  <a:pos x="10" y="10"/>
                </a:cxn>
                <a:cxn ang="0">
                  <a:pos x="15" y="4"/>
                </a:cxn>
                <a:cxn ang="0">
                  <a:pos x="24" y="0"/>
                </a:cxn>
                <a:cxn ang="0">
                  <a:pos x="43" y="0"/>
                </a:cxn>
                <a:cxn ang="0">
                  <a:pos x="53" y="4"/>
                </a:cxn>
                <a:cxn ang="0">
                  <a:pos x="57" y="10"/>
                </a:cxn>
                <a:cxn ang="0">
                  <a:pos x="61" y="18"/>
                </a:cxn>
                <a:cxn ang="0">
                  <a:pos x="61" y="28"/>
                </a:cxn>
                <a:cxn ang="0">
                  <a:pos x="57" y="38"/>
                </a:cxn>
                <a:cxn ang="0">
                  <a:pos x="49" y="52"/>
                </a:cxn>
                <a:cxn ang="0">
                  <a:pos x="0" y="99"/>
                </a:cxn>
                <a:cxn ang="0">
                  <a:pos x="67" y="99"/>
                </a:cxn>
              </a:cxnLst>
              <a:rect l="0" t="0" r="r" b="b"/>
              <a:pathLst>
                <a:path w="67" h="99">
                  <a:moveTo>
                    <a:pt x="6" y="24"/>
                  </a:moveTo>
                  <a:lnTo>
                    <a:pt x="6" y="18"/>
                  </a:lnTo>
                  <a:lnTo>
                    <a:pt x="10" y="10"/>
                  </a:lnTo>
                  <a:lnTo>
                    <a:pt x="15" y="4"/>
                  </a:lnTo>
                  <a:lnTo>
                    <a:pt x="24" y="0"/>
                  </a:lnTo>
                  <a:lnTo>
                    <a:pt x="43" y="0"/>
                  </a:lnTo>
                  <a:lnTo>
                    <a:pt x="53" y="4"/>
                  </a:lnTo>
                  <a:lnTo>
                    <a:pt x="57" y="10"/>
                  </a:lnTo>
                  <a:lnTo>
                    <a:pt x="61" y="18"/>
                  </a:lnTo>
                  <a:lnTo>
                    <a:pt x="61" y="28"/>
                  </a:lnTo>
                  <a:lnTo>
                    <a:pt x="57" y="38"/>
                  </a:lnTo>
                  <a:lnTo>
                    <a:pt x="49" y="52"/>
                  </a:lnTo>
                  <a:lnTo>
                    <a:pt x="0" y="99"/>
                  </a:lnTo>
                  <a:lnTo>
                    <a:pt x="67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4" name="Freeform 374"/>
            <p:cNvSpPr>
              <a:spLocks/>
            </p:cNvSpPr>
            <p:nvPr/>
          </p:nvSpPr>
          <p:spPr bwMode="auto">
            <a:xfrm>
              <a:off x="4345" y="178"/>
              <a:ext cx="23" cy="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" y="14"/>
                </a:cxn>
                <a:cxn ang="0">
                  <a:pos x="23" y="0"/>
                </a:cxn>
                <a:cxn ang="0">
                  <a:pos x="23" y="99"/>
                </a:cxn>
              </a:cxnLst>
              <a:rect l="0" t="0" r="r" b="b"/>
              <a:pathLst>
                <a:path w="23" h="99">
                  <a:moveTo>
                    <a:pt x="0" y="18"/>
                  </a:moveTo>
                  <a:lnTo>
                    <a:pt x="9" y="14"/>
                  </a:lnTo>
                  <a:lnTo>
                    <a:pt x="23" y="0"/>
                  </a:lnTo>
                  <a:lnTo>
                    <a:pt x="23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5" name="Freeform 375"/>
            <p:cNvSpPr>
              <a:spLocks/>
            </p:cNvSpPr>
            <p:nvPr/>
          </p:nvSpPr>
          <p:spPr bwMode="auto">
            <a:xfrm>
              <a:off x="4425" y="178"/>
              <a:ext cx="71" cy="67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6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6" name="Line 376"/>
            <p:cNvSpPr>
              <a:spLocks noChangeShapeType="1"/>
            </p:cNvSpPr>
            <p:nvPr/>
          </p:nvSpPr>
          <p:spPr bwMode="auto">
            <a:xfrm>
              <a:off x="4471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7" name="Freeform 377"/>
            <p:cNvSpPr>
              <a:spLocks/>
            </p:cNvSpPr>
            <p:nvPr/>
          </p:nvSpPr>
          <p:spPr bwMode="auto">
            <a:xfrm>
              <a:off x="4589" y="178"/>
              <a:ext cx="47" cy="99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7" y="75"/>
                </a:cxn>
                <a:cxn ang="0">
                  <a:pos x="42" y="89"/>
                </a:cxn>
                <a:cxn ang="0">
                  <a:pos x="37" y="93"/>
                </a:cxn>
                <a:cxn ang="0">
                  <a:pos x="28" y="99"/>
                </a:cxn>
                <a:cxn ang="0">
                  <a:pos x="18" y="99"/>
                </a:cxn>
                <a:cxn ang="0">
                  <a:pos x="8" y="93"/>
                </a:cxn>
                <a:cxn ang="0">
                  <a:pos x="4" y="89"/>
                </a:cxn>
                <a:cxn ang="0">
                  <a:pos x="0" y="75"/>
                </a:cxn>
                <a:cxn ang="0">
                  <a:pos x="0" y="67"/>
                </a:cxn>
              </a:cxnLst>
              <a:rect l="0" t="0" r="r" b="b"/>
              <a:pathLst>
                <a:path w="47" h="99">
                  <a:moveTo>
                    <a:pt x="47" y="0"/>
                  </a:moveTo>
                  <a:lnTo>
                    <a:pt x="47" y="75"/>
                  </a:lnTo>
                  <a:lnTo>
                    <a:pt x="42" y="89"/>
                  </a:lnTo>
                  <a:lnTo>
                    <a:pt x="37" y="93"/>
                  </a:lnTo>
                  <a:lnTo>
                    <a:pt x="28" y="99"/>
                  </a:lnTo>
                  <a:lnTo>
                    <a:pt x="18" y="99"/>
                  </a:lnTo>
                  <a:lnTo>
                    <a:pt x="8" y="93"/>
                  </a:lnTo>
                  <a:lnTo>
                    <a:pt x="4" y="89"/>
                  </a:lnTo>
                  <a:lnTo>
                    <a:pt x="0" y="75"/>
                  </a:lnTo>
                  <a:lnTo>
                    <a:pt x="0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8" name="Line 378"/>
            <p:cNvSpPr>
              <a:spLocks noChangeShapeType="1"/>
            </p:cNvSpPr>
            <p:nvPr/>
          </p:nvSpPr>
          <p:spPr bwMode="auto">
            <a:xfrm>
              <a:off x="4673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19" name="Freeform 379"/>
            <p:cNvSpPr>
              <a:spLocks/>
            </p:cNvSpPr>
            <p:nvPr/>
          </p:nvSpPr>
          <p:spPr bwMode="auto">
            <a:xfrm>
              <a:off x="4673" y="178"/>
              <a:ext cx="66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48" y="4"/>
                </a:cxn>
                <a:cxn ang="0">
                  <a:pos x="56" y="14"/>
                </a:cxn>
                <a:cxn ang="0">
                  <a:pos x="62" y="24"/>
                </a:cxn>
                <a:cxn ang="0">
                  <a:pos x="66" y="38"/>
                </a:cxn>
                <a:cxn ang="0">
                  <a:pos x="66" y="61"/>
                </a:cxn>
                <a:cxn ang="0">
                  <a:pos x="62" y="75"/>
                </a:cxn>
                <a:cxn ang="0">
                  <a:pos x="56" y="85"/>
                </a:cxn>
                <a:cxn ang="0">
                  <a:pos x="48" y="93"/>
                </a:cxn>
                <a:cxn ang="0">
                  <a:pos x="34" y="99"/>
                </a:cxn>
                <a:cxn ang="0">
                  <a:pos x="0" y="99"/>
                </a:cxn>
              </a:cxnLst>
              <a:rect l="0" t="0" r="r" b="b"/>
              <a:pathLst>
                <a:path w="66" h="99">
                  <a:moveTo>
                    <a:pt x="0" y="0"/>
                  </a:moveTo>
                  <a:lnTo>
                    <a:pt x="34" y="0"/>
                  </a:lnTo>
                  <a:lnTo>
                    <a:pt x="48" y="4"/>
                  </a:lnTo>
                  <a:lnTo>
                    <a:pt x="56" y="14"/>
                  </a:lnTo>
                  <a:lnTo>
                    <a:pt x="62" y="24"/>
                  </a:lnTo>
                  <a:lnTo>
                    <a:pt x="66" y="38"/>
                  </a:lnTo>
                  <a:lnTo>
                    <a:pt x="66" y="61"/>
                  </a:lnTo>
                  <a:lnTo>
                    <a:pt x="62" y="75"/>
                  </a:lnTo>
                  <a:lnTo>
                    <a:pt x="56" y="85"/>
                  </a:lnTo>
                  <a:lnTo>
                    <a:pt x="48" y="93"/>
                  </a:lnTo>
                  <a:lnTo>
                    <a:pt x="34" y="99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0" name="Freeform 380"/>
            <p:cNvSpPr>
              <a:spLocks/>
            </p:cNvSpPr>
            <p:nvPr/>
          </p:nvSpPr>
          <p:spPr bwMode="auto">
            <a:xfrm>
              <a:off x="4767" y="178"/>
              <a:ext cx="66" cy="99"/>
            </a:xfrm>
            <a:custGeom>
              <a:avLst/>
              <a:gdLst/>
              <a:ahLst/>
              <a:cxnLst>
                <a:cxn ang="0">
                  <a:pos x="5" y="24"/>
                </a:cxn>
                <a:cxn ang="0">
                  <a:pos x="5" y="18"/>
                </a:cxn>
                <a:cxn ang="0">
                  <a:pos x="9" y="10"/>
                </a:cxn>
                <a:cxn ang="0">
                  <a:pos x="15" y="4"/>
                </a:cxn>
                <a:cxn ang="0">
                  <a:pos x="23" y="0"/>
                </a:cxn>
                <a:cxn ang="0">
                  <a:pos x="41" y="0"/>
                </a:cxn>
                <a:cxn ang="0">
                  <a:pos x="51" y="4"/>
                </a:cxn>
                <a:cxn ang="0">
                  <a:pos x="56" y="10"/>
                </a:cxn>
                <a:cxn ang="0">
                  <a:pos x="61" y="18"/>
                </a:cxn>
                <a:cxn ang="0">
                  <a:pos x="61" y="28"/>
                </a:cxn>
                <a:cxn ang="0">
                  <a:pos x="56" y="38"/>
                </a:cxn>
                <a:cxn ang="0">
                  <a:pos x="47" y="52"/>
                </a:cxn>
                <a:cxn ang="0">
                  <a:pos x="0" y="99"/>
                </a:cxn>
                <a:cxn ang="0">
                  <a:pos x="66" y="99"/>
                </a:cxn>
              </a:cxnLst>
              <a:rect l="0" t="0" r="r" b="b"/>
              <a:pathLst>
                <a:path w="66" h="99">
                  <a:moveTo>
                    <a:pt x="5" y="24"/>
                  </a:moveTo>
                  <a:lnTo>
                    <a:pt x="5" y="18"/>
                  </a:lnTo>
                  <a:lnTo>
                    <a:pt x="9" y="10"/>
                  </a:lnTo>
                  <a:lnTo>
                    <a:pt x="15" y="4"/>
                  </a:lnTo>
                  <a:lnTo>
                    <a:pt x="23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6" y="10"/>
                  </a:lnTo>
                  <a:lnTo>
                    <a:pt x="61" y="18"/>
                  </a:lnTo>
                  <a:lnTo>
                    <a:pt x="61" y="28"/>
                  </a:lnTo>
                  <a:lnTo>
                    <a:pt x="56" y="38"/>
                  </a:lnTo>
                  <a:lnTo>
                    <a:pt x="47" y="52"/>
                  </a:lnTo>
                  <a:lnTo>
                    <a:pt x="0" y="99"/>
                  </a:lnTo>
                  <a:lnTo>
                    <a:pt x="66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1" name="Freeform 381"/>
            <p:cNvSpPr>
              <a:spLocks/>
            </p:cNvSpPr>
            <p:nvPr/>
          </p:nvSpPr>
          <p:spPr bwMode="auto">
            <a:xfrm>
              <a:off x="4861" y="178"/>
              <a:ext cx="71" cy="6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7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2" name="Line 382"/>
            <p:cNvSpPr>
              <a:spLocks noChangeShapeType="1"/>
            </p:cNvSpPr>
            <p:nvPr/>
          </p:nvSpPr>
          <p:spPr bwMode="auto">
            <a:xfrm>
              <a:off x="4908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3" name="Freeform 383"/>
            <p:cNvSpPr>
              <a:spLocks/>
            </p:cNvSpPr>
            <p:nvPr/>
          </p:nvSpPr>
          <p:spPr bwMode="auto">
            <a:xfrm>
              <a:off x="4954" y="178"/>
              <a:ext cx="71" cy="6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67"/>
                </a:cxn>
                <a:cxn ang="0">
                  <a:pos x="71" y="67"/>
                </a:cxn>
              </a:cxnLst>
              <a:rect l="0" t="0" r="r" b="b"/>
              <a:pathLst>
                <a:path w="71" h="67">
                  <a:moveTo>
                    <a:pt x="47" y="0"/>
                  </a:moveTo>
                  <a:lnTo>
                    <a:pt x="0" y="67"/>
                  </a:lnTo>
                  <a:lnTo>
                    <a:pt x="71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4" name="Line 384"/>
            <p:cNvSpPr>
              <a:spLocks noChangeShapeType="1"/>
            </p:cNvSpPr>
            <p:nvPr/>
          </p:nvSpPr>
          <p:spPr bwMode="auto">
            <a:xfrm>
              <a:off x="5001" y="178"/>
              <a:ext cx="1" cy="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5" name="Freeform 385"/>
            <p:cNvSpPr>
              <a:spLocks/>
            </p:cNvSpPr>
            <p:nvPr/>
          </p:nvSpPr>
          <p:spPr bwMode="auto">
            <a:xfrm>
              <a:off x="5053" y="178"/>
              <a:ext cx="61" cy="99"/>
            </a:xfrm>
            <a:custGeom>
              <a:avLst/>
              <a:gdLst/>
              <a:ahLst/>
              <a:cxnLst>
                <a:cxn ang="0">
                  <a:pos x="56" y="14"/>
                </a:cxn>
                <a:cxn ang="0">
                  <a:pos x="51" y="4"/>
                </a:cxn>
                <a:cxn ang="0">
                  <a:pos x="37" y="0"/>
                </a:cxn>
                <a:cxn ang="0">
                  <a:pos x="29" y="0"/>
                </a:cxn>
                <a:cxn ang="0">
                  <a:pos x="15" y="4"/>
                </a:cxn>
                <a:cxn ang="0">
                  <a:pos x="5" y="18"/>
                </a:cxn>
                <a:cxn ang="0">
                  <a:pos x="0" y="43"/>
                </a:cxn>
                <a:cxn ang="0">
                  <a:pos x="0" y="67"/>
                </a:cxn>
                <a:cxn ang="0">
                  <a:pos x="5" y="85"/>
                </a:cxn>
                <a:cxn ang="0">
                  <a:pos x="15" y="93"/>
                </a:cxn>
                <a:cxn ang="0">
                  <a:pos x="29" y="99"/>
                </a:cxn>
                <a:cxn ang="0">
                  <a:pos x="33" y="99"/>
                </a:cxn>
                <a:cxn ang="0">
                  <a:pos x="47" y="93"/>
                </a:cxn>
                <a:cxn ang="0">
                  <a:pos x="56" y="85"/>
                </a:cxn>
                <a:cxn ang="0">
                  <a:pos x="61" y="71"/>
                </a:cxn>
                <a:cxn ang="0">
                  <a:pos x="61" y="67"/>
                </a:cxn>
                <a:cxn ang="0">
                  <a:pos x="56" y="52"/>
                </a:cxn>
                <a:cxn ang="0">
                  <a:pos x="47" y="43"/>
                </a:cxn>
                <a:cxn ang="0">
                  <a:pos x="33" y="38"/>
                </a:cxn>
                <a:cxn ang="0">
                  <a:pos x="29" y="38"/>
                </a:cxn>
                <a:cxn ang="0">
                  <a:pos x="15" y="43"/>
                </a:cxn>
                <a:cxn ang="0">
                  <a:pos x="5" y="52"/>
                </a:cxn>
                <a:cxn ang="0">
                  <a:pos x="0" y="67"/>
                </a:cxn>
              </a:cxnLst>
              <a:rect l="0" t="0" r="r" b="b"/>
              <a:pathLst>
                <a:path w="61" h="99">
                  <a:moveTo>
                    <a:pt x="56" y="14"/>
                  </a:moveTo>
                  <a:lnTo>
                    <a:pt x="51" y="4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15" y="4"/>
                  </a:lnTo>
                  <a:lnTo>
                    <a:pt x="5" y="18"/>
                  </a:lnTo>
                  <a:lnTo>
                    <a:pt x="0" y="43"/>
                  </a:lnTo>
                  <a:lnTo>
                    <a:pt x="0" y="67"/>
                  </a:lnTo>
                  <a:lnTo>
                    <a:pt x="5" y="85"/>
                  </a:lnTo>
                  <a:lnTo>
                    <a:pt x="15" y="93"/>
                  </a:lnTo>
                  <a:lnTo>
                    <a:pt x="29" y="99"/>
                  </a:lnTo>
                  <a:lnTo>
                    <a:pt x="33" y="99"/>
                  </a:lnTo>
                  <a:lnTo>
                    <a:pt x="47" y="93"/>
                  </a:lnTo>
                  <a:lnTo>
                    <a:pt x="56" y="85"/>
                  </a:lnTo>
                  <a:lnTo>
                    <a:pt x="61" y="71"/>
                  </a:lnTo>
                  <a:lnTo>
                    <a:pt x="61" y="67"/>
                  </a:lnTo>
                  <a:lnTo>
                    <a:pt x="56" y="52"/>
                  </a:lnTo>
                  <a:lnTo>
                    <a:pt x="47" y="43"/>
                  </a:lnTo>
                  <a:lnTo>
                    <a:pt x="33" y="38"/>
                  </a:lnTo>
                  <a:lnTo>
                    <a:pt x="29" y="38"/>
                  </a:lnTo>
                  <a:lnTo>
                    <a:pt x="15" y="43"/>
                  </a:lnTo>
                  <a:lnTo>
                    <a:pt x="5" y="52"/>
                  </a:lnTo>
                  <a:lnTo>
                    <a:pt x="0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6" name="Freeform 386"/>
            <p:cNvSpPr>
              <a:spLocks/>
            </p:cNvSpPr>
            <p:nvPr/>
          </p:nvSpPr>
          <p:spPr bwMode="auto">
            <a:xfrm>
              <a:off x="5143" y="178"/>
              <a:ext cx="65" cy="99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14" y="4"/>
                </a:cxn>
                <a:cxn ang="0">
                  <a:pos x="22" y="0"/>
                </a:cxn>
                <a:cxn ang="0">
                  <a:pos x="41" y="0"/>
                </a:cxn>
                <a:cxn ang="0">
                  <a:pos x="51" y="4"/>
                </a:cxn>
                <a:cxn ang="0">
                  <a:pos x="55" y="10"/>
                </a:cxn>
                <a:cxn ang="0">
                  <a:pos x="61" y="18"/>
                </a:cxn>
                <a:cxn ang="0">
                  <a:pos x="61" y="28"/>
                </a:cxn>
                <a:cxn ang="0">
                  <a:pos x="55" y="38"/>
                </a:cxn>
                <a:cxn ang="0">
                  <a:pos x="46" y="52"/>
                </a:cxn>
                <a:cxn ang="0">
                  <a:pos x="0" y="99"/>
                </a:cxn>
                <a:cxn ang="0">
                  <a:pos x="65" y="99"/>
                </a:cxn>
              </a:cxnLst>
              <a:rect l="0" t="0" r="r" b="b"/>
              <a:pathLst>
                <a:path w="65" h="99">
                  <a:moveTo>
                    <a:pt x="4" y="24"/>
                  </a:moveTo>
                  <a:lnTo>
                    <a:pt x="4" y="18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22" y="0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61" y="18"/>
                  </a:lnTo>
                  <a:lnTo>
                    <a:pt x="61" y="28"/>
                  </a:lnTo>
                  <a:lnTo>
                    <a:pt x="55" y="38"/>
                  </a:lnTo>
                  <a:lnTo>
                    <a:pt x="46" y="52"/>
                  </a:lnTo>
                  <a:lnTo>
                    <a:pt x="0" y="99"/>
                  </a:lnTo>
                  <a:lnTo>
                    <a:pt x="65" y="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7" name="Freeform 387"/>
            <p:cNvSpPr>
              <a:spLocks/>
            </p:cNvSpPr>
            <p:nvPr/>
          </p:nvSpPr>
          <p:spPr bwMode="auto">
            <a:xfrm>
              <a:off x="5236" y="178"/>
              <a:ext cx="65" cy="9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0" y="0"/>
                </a:cxn>
                <a:cxn ang="0">
                  <a:pos x="4" y="43"/>
                </a:cxn>
                <a:cxn ang="0">
                  <a:pos x="10" y="38"/>
                </a:cxn>
                <a:cxn ang="0">
                  <a:pos x="24" y="33"/>
                </a:cxn>
                <a:cxn ang="0">
                  <a:pos x="37" y="33"/>
                </a:cxn>
                <a:cxn ang="0">
                  <a:pos x="51" y="38"/>
                </a:cxn>
                <a:cxn ang="0">
                  <a:pos x="61" y="47"/>
                </a:cxn>
                <a:cxn ang="0">
                  <a:pos x="65" y="61"/>
                </a:cxn>
                <a:cxn ang="0">
                  <a:pos x="65" y="71"/>
                </a:cxn>
                <a:cxn ang="0">
                  <a:pos x="61" y="85"/>
                </a:cxn>
                <a:cxn ang="0">
                  <a:pos x="51" y="93"/>
                </a:cxn>
                <a:cxn ang="0">
                  <a:pos x="37" y="99"/>
                </a:cxn>
                <a:cxn ang="0">
                  <a:pos x="24" y="99"/>
                </a:cxn>
                <a:cxn ang="0">
                  <a:pos x="10" y="93"/>
                </a:cxn>
                <a:cxn ang="0">
                  <a:pos x="4" y="89"/>
                </a:cxn>
                <a:cxn ang="0">
                  <a:pos x="0" y="81"/>
                </a:cxn>
              </a:cxnLst>
              <a:rect l="0" t="0" r="r" b="b"/>
              <a:pathLst>
                <a:path w="65" h="99">
                  <a:moveTo>
                    <a:pt x="57" y="0"/>
                  </a:moveTo>
                  <a:lnTo>
                    <a:pt x="10" y="0"/>
                  </a:lnTo>
                  <a:lnTo>
                    <a:pt x="4" y="43"/>
                  </a:lnTo>
                  <a:lnTo>
                    <a:pt x="10" y="38"/>
                  </a:lnTo>
                  <a:lnTo>
                    <a:pt x="24" y="33"/>
                  </a:lnTo>
                  <a:lnTo>
                    <a:pt x="37" y="33"/>
                  </a:lnTo>
                  <a:lnTo>
                    <a:pt x="51" y="38"/>
                  </a:lnTo>
                  <a:lnTo>
                    <a:pt x="61" y="47"/>
                  </a:lnTo>
                  <a:lnTo>
                    <a:pt x="65" y="61"/>
                  </a:lnTo>
                  <a:lnTo>
                    <a:pt x="65" y="71"/>
                  </a:lnTo>
                  <a:lnTo>
                    <a:pt x="61" y="85"/>
                  </a:lnTo>
                  <a:lnTo>
                    <a:pt x="51" y="93"/>
                  </a:lnTo>
                  <a:lnTo>
                    <a:pt x="37" y="99"/>
                  </a:lnTo>
                  <a:lnTo>
                    <a:pt x="24" y="99"/>
                  </a:lnTo>
                  <a:lnTo>
                    <a:pt x="10" y="93"/>
                  </a:lnTo>
                  <a:lnTo>
                    <a:pt x="4" y="8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8" name="Freeform 388"/>
            <p:cNvSpPr>
              <a:spLocks/>
            </p:cNvSpPr>
            <p:nvPr/>
          </p:nvSpPr>
          <p:spPr bwMode="auto">
            <a:xfrm>
              <a:off x="5334" y="178"/>
              <a:ext cx="62" cy="99"/>
            </a:xfrm>
            <a:custGeom>
              <a:avLst/>
              <a:gdLst/>
              <a:ahLst/>
              <a:cxnLst>
                <a:cxn ang="0">
                  <a:pos x="56" y="14"/>
                </a:cxn>
                <a:cxn ang="0">
                  <a:pos x="52" y="4"/>
                </a:cxn>
                <a:cxn ang="0">
                  <a:pos x="38" y="0"/>
                </a:cxn>
                <a:cxn ang="0">
                  <a:pos x="28" y="0"/>
                </a:cxn>
                <a:cxn ang="0">
                  <a:pos x="14" y="4"/>
                </a:cxn>
                <a:cxn ang="0">
                  <a:pos x="5" y="18"/>
                </a:cxn>
                <a:cxn ang="0">
                  <a:pos x="0" y="43"/>
                </a:cxn>
                <a:cxn ang="0">
                  <a:pos x="0" y="67"/>
                </a:cxn>
                <a:cxn ang="0">
                  <a:pos x="5" y="85"/>
                </a:cxn>
                <a:cxn ang="0">
                  <a:pos x="14" y="93"/>
                </a:cxn>
                <a:cxn ang="0">
                  <a:pos x="28" y="99"/>
                </a:cxn>
                <a:cxn ang="0">
                  <a:pos x="34" y="99"/>
                </a:cxn>
                <a:cxn ang="0">
                  <a:pos x="48" y="93"/>
                </a:cxn>
                <a:cxn ang="0">
                  <a:pos x="56" y="85"/>
                </a:cxn>
                <a:cxn ang="0">
                  <a:pos x="62" y="71"/>
                </a:cxn>
                <a:cxn ang="0">
                  <a:pos x="62" y="67"/>
                </a:cxn>
                <a:cxn ang="0">
                  <a:pos x="56" y="52"/>
                </a:cxn>
                <a:cxn ang="0">
                  <a:pos x="48" y="43"/>
                </a:cxn>
                <a:cxn ang="0">
                  <a:pos x="34" y="38"/>
                </a:cxn>
                <a:cxn ang="0">
                  <a:pos x="28" y="38"/>
                </a:cxn>
                <a:cxn ang="0">
                  <a:pos x="14" y="43"/>
                </a:cxn>
                <a:cxn ang="0">
                  <a:pos x="5" y="52"/>
                </a:cxn>
                <a:cxn ang="0">
                  <a:pos x="0" y="67"/>
                </a:cxn>
              </a:cxnLst>
              <a:rect l="0" t="0" r="r" b="b"/>
              <a:pathLst>
                <a:path w="62" h="99">
                  <a:moveTo>
                    <a:pt x="56" y="14"/>
                  </a:moveTo>
                  <a:lnTo>
                    <a:pt x="52" y="4"/>
                  </a:lnTo>
                  <a:lnTo>
                    <a:pt x="38" y="0"/>
                  </a:lnTo>
                  <a:lnTo>
                    <a:pt x="28" y="0"/>
                  </a:lnTo>
                  <a:lnTo>
                    <a:pt x="14" y="4"/>
                  </a:lnTo>
                  <a:lnTo>
                    <a:pt x="5" y="18"/>
                  </a:lnTo>
                  <a:lnTo>
                    <a:pt x="0" y="43"/>
                  </a:lnTo>
                  <a:lnTo>
                    <a:pt x="0" y="67"/>
                  </a:lnTo>
                  <a:lnTo>
                    <a:pt x="5" y="85"/>
                  </a:lnTo>
                  <a:lnTo>
                    <a:pt x="14" y="93"/>
                  </a:lnTo>
                  <a:lnTo>
                    <a:pt x="28" y="99"/>
                  </a:lnTo>
                  <a:lnTo>
                    <a:pt x="34" y="99"/>
                  </a:lnTo>
                  <a:lnTo>
                    <a:pt x="48" y="93"/>
                  </a:lnTo>
                  <a:lnTo>
                    <a:pt x="56" y="85"/>
                  </a:lnTo>
                  <a:lnTo>
                    <a:pt x="62" y="71"/>
                  </a:lnTo>
                  <a:lnTo>
                    <a:pt x="62" y="67"/>
                  </a:lnTo>
                  <a:lnTo>
                    <a:pt x="56" y="52"/>
                  </a:lnTo>
                  <a:lnTo>
                    <a:pt x="48" y="43"/>
                  </a:lnTo>
                  <a:lnTo>
                    <a:pt x="34" y="38"/>
                  </a:lnTo>
                  <a:lnTo>
                    <a:pt x="28" y="38"/>
                  </a:lnTo>
                  <a:lnTo>
                    <a:pt x="14" y="43"/>
                  </a:lnTo>
                  <a:lnTo>
                    <a:pt x="5" y="52"/>
                  </a:lnTo>
                  <a:lnTo>
                    <a:pt x="0" y="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29" name="Line 389"/>
            <p:cNvSpPr>
              <a:spLocks noChangeShapeType="1"/>
            </p:cNvSpPr>
            <p:nvPr/>
          </p:nvSpPr>
          <p:spPr bwMode="auto">
            <a:xfrm>
              <a:off x="3615" y="1706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0" name="Line 390"/>
            <p:cNvSpPr>
              <a:spLocks noChangeShapeType="1"/>
            </p:cNvSpPr>
            <p:nvPr/>
          </p:nvSpPr>
          <p:spPr bwMode="auto">
            <a:xfrm flipV="1">
              <a:off x="3615" y="167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1" name="Freeform 391"/>
            <p:cNvSpPr>
              <a:spLocks/>
            </p:cNvSpPr>
            <p:nvPr/>
          </p:nvSpPr>
          <p:spPr bwMode="auto">
            <a:xfrm>
              <a:off x="3585" y="1796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2" name="Line 392"/>
            <p:cNvSpPr>
              <a:spLocks noChangeShapeType="1"/>
            </p:cNvSpPr>
            <p:nvPr/>
          </p:nvSpPr>
          <p:spPr bwMode="auto">
            <a:xfrm flipV="1">
              <a:off x="4258" y="167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3" name="Freeform 393"/>
            <p:cNvSpPr>
              <a:spLocks/>
            </p:cNvSpPr>
            <p:nvPr/>
          </p:nvSpPr>
          <p:spPr bwMode="auto">
            <a:xfrm>
              <a:off x="4228" y="1796"/>
              <a:ext cx="52" cy="7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9" y="14"/>
                </a:cxn>
                <a:cxn ang="0">
                  <a:pos x="49" y="23"/>
                </a:cxn>
                <a:cxn ang="0">
                  <a:pos x="45" y="30"/>
                </a:cxn>
                <a:cxn ang="0">
                  <a:pos x="38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4" y="19"/>
                  </a:moveTo>
                  <a:lnTo>
                    <a:pt x="4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9" y="14"/>
                  </a:lnTo>
                  <a:lnTo>
                    <a:pt x="49" y="23"/>
                  </a:lnTo>
                  <a:lnTo>
                    <a:pt x="45" y="30"/>
                  </a:lnTo>
                  <a:lnTo>
                    <a:pt x="38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4" name="Line 394"/>
            <p:cNvSpPr>
              <a:spLocks noChangeShapeType="1"/>
            </p:cNvSpPr>
            <p:nvPr/>
          </p:nvSpPr>
          <p:spPr bwMode="auto">
            <a:xfrm flipV="1">
              <a:off x="4901" y="167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5" name="Freeform 395"/>
            <p:cNvSpPr>
              <a:spLocks/>
            </p:cNvSpPr>
            <p:nvPr/>
          </p:nvSpPr>
          <p:spPr bwMode="auto">
            <a:xfrm>
              <a:off x="4871" y="1796"/>
              <a:ext cx="56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6" y="53"/>
                </a:cxn>
              </a:cxnLst>
              <a:rect l="0" t="0" r="r" b="b"/>
              <a:pathLst>
                <a:path w="56" h="53">
                  <a:moveTo>
                    <a:pt x="37" y="0"/>
                  </a:moveTo>
                  <a:lnTo>
                    <a:pt x="0" y="53"/>
                  </a:lnTo>
                  <a:lnTo>
                    <a:pt x="56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6" name="Line 396"/>
            <p:cNvSpPr>
              <a:spLocks noChangeShapeType="1"/>
            </p:cNvSpPr>
            <p:nvPr/>
          </p:nvSpPr>
          <p:spPr bwMode="auto">
            <a:xfrm>
              <a:off x="4908" y="1796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7" name="Line 397"/>
            <p:cNvSpPr>
              <a:spLocks noChangeShapeType="1"/>
            </p:cNvSpPr>
            <p:nvPr/>
          </p:nvSpPr>
          <p:spPr bwMode="auto">
            <a:xfrm flipV="1">
              <a:off x="5543" y="1677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8" name="Freeform 398"/>
            <p:cNvSpPr>
              <a:spLocks/>
            </p:cNvSpPr>
            <p:nvPr/>
          </p:nvSpPr>
          <p:spPr bwMode="auto">
            <a:xfrm>
              <a:off x="5516" y="1796"/>
              <a:ext cx="50" cy="78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43" y="3"/>
                </a:cxn>
                <a:cxn ang="0">
                  <a:pos x="32" y="0"/>
                </a:cxn>
                <a:cxn ang="0">
                  <a:pos x="23" y="0"/>
                </a:cxn>
                <a:cxn ang="0">
                  <a:pos x="12" y="3"/>
                </a:cxn>
                <a:cxn ang="0">
                  <a:pos x="5" y="14"/>
                </a:cxn>
                <a:cxn ang="0">
                  <a:pos x="0" y="34"/>
                </a:cxn>
                <a:cxn ang="0">
                  <a:pos x="0" y="53"/>
                </a:cxn>
                <a:cxn ang="0">
                  <a:pos x="5" y="68"/>
                </a:cxn>
                <a:cxn ang="0">
                  <a:pos x="12" y="75"/>
                </a:cxn>
                <a:cxn ang="0">
                  <a:pos x="23" y="78"/>
                </a:cxn>
                <a:cxn ang="0">
                  <a:pos x="27" y="78"/>
                </a:cxn>
                <a:cxn ang="0">
                  <a:pos x="39" y="75"/>
                </a:cxn>
                <a:cxn ang="0">
                  <a:pos x="46" y="68"/>
                </a:cxn>
                <a:cxn ang="0">
                  <a:pos x="50" y="57"/>
                </a:cxn>
                <a:cxn ang="0">
                  <a:pos x="50" y="53"/>
                </a:cxn>
                <a:cxn ang="0">
                  <a:pos x="46" y="41"/>
                </a:cxn>
                <a:cxn ang="0">
                  <a:pos x="39" y="34"/>
                </a:cxn>
                <a:cxn ang="0">
                  <a:pos x="27" y="30"/>
                </a:cxn>
                <a:cxn ang="0">
                  <a:pos x="23" y="30"/>
                </a:cxn>
                <a:cxn ang="0">
                  <a:pos x="12" y="34"/>
                </a:cxn>
                <a:cxn ang="0">
                  <a:pos x="5" y="41"/>
                </a:cxn>
                <a:cxn ang="0">
                  <a:pos x="0" y="53"/>
                </a:cxn>
              </a:cxnLst>
              <a:rect l="0" t="0" r="r" b="b"/>
              <a:pathLst>
                <a:path w="50" h="78">
                  <a:moveTo>
                    <a:pt x="46" y="11"/>
                  </a:moveTo>
                  <a:lnTo>
                    <a:pt x="43" y="3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12" y="3"/>
                  </a:lnTo>
                  <a:lnTo>
                    <a:pt x="5" y="14"/>
                  </a:lnTo>
                  <a:lnTo>
                    <a:pt x="0" y="34"/>
                  </a:lnTo>
                  <a:lnTo>
                    <a:pt x="0" y="53"/>
                  </a:lnTo>
                  <a:lnTo>
                    <a:pt x="5" y="68"/>
                  </a:lnTo>
                  <a:lnTo>
                    <a:pt x="12" y="75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39" y="75"/>
                  </a:lnTo>
                  <a:lnTo>
                    <a:pt x="46" y="68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46" y="41"/>
                  </a:lnTo>
                  <a:lnTo>
                    <a:pt x="39" y="34"/>
                  </a:lnTo>
                  <a:lnTo>
                    <a:pt x="27" y="30"/>
                  </a:lnTo>
                  <a:lnTo>
                    <a:pt x="23" y="30"/>
                  </a:lnTo>
                  <a:lnTo>
                    <a:pt x="12" y="34"/>
                  </a:lnTo>
                  <a:lnTo>
                    <a:pt x="5" y="41"/>
                  </a:lnTo>
                  <a:lnTo>
                    <a:pt x="0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39" name="Freeform 399"/>
            <p:cNvSpPr>
              <a:spLocks/>
            </p:cNvSpPr>
            <p:nvPr/>
          </p:nvSpPr>
          <p:spPr bwMode="auto">
            <a:xfrm>
              <a:off x="4150" y="1943"/>
              <a:ext cx="18" cy="7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0"/>
                </a:cxn>
                <a:cxn ang="0">
                  <a:pos x="4" y="3"/>
                </a:cxn>
                <a:cxn ang="0">
                  <a:pos x="0" y="15"/>
                </a:cxn>
                <a:cxn ang="0">
                  <a:pos x="0" y="78"/>
                </a:cxn>
              </a:cxnLst>
              <a:rect l="0" t="0" r="r" b="b"/>
              <a:pathLst>
                <a:path w="18" h="78">
                  <a:moveTo>
                    <a:pt x="18" y="0"/>
                  </a:moveTo>
                  <a:lnTo>
                    <a:pt x="11" y="0"/>
                  </a:lnTo>
                  <a:lnTo>
                    <a:pt x="4" y="3"/>
                  </a:lnTo>
                  <a:lnTo>
                    <a:pt x="0" y="15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0" name="Line 400"/>
            <p:cNvSpPr>
              <a:spLocks noChangeShapeType="1"/>
            </p:cNvSpPr>
            <p:nvPr/>
          </p:nvSpPr>
          <p:spPr bwMode="auto">
            <a:xfrm>
              <a:off x="4139" y="1969"/>
              <a:ext cx="2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1" name="Line 401"/>
            <p:cNvSpPr>
              <a:spLocks noChangeShapeType="1"/>
            </p:cNvSpPr>
            <p:nvPr/>
          </p:nvSpPr>
          <p:spPr bwMode="auto">
            <a:xfrm>
              <a:off x="4191" y="196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2" name="Freeform 402"/>
            <p:cNvSpPr>
              <a:spLocks/>
            </p:cNvSpPr>
            <p:nvPr/>
          </p:nvSpPr>
          <p:spPr bwMode="auto">
            <a:xfrm>
              <a:off x="4191" y="1969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" y="11"/>
                </a:cxn>
                <a:cxn ang="0">
                  <a:pos x="11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4" y="11"/>
                  </a:lnTo>
                  <a:lnTo>
                    <a:pt x="11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3" name="Freeform 403"/>
            <p:cNvSpPr>
              <a:spLocks/>
            </p:cNvSpPr>
            <p:nvPr/>
          </p:nvSpPr>
          <p:spPr bwMode="auto">
            <a:xfrm>
              <a:off x="4236" y="1969"/>
              <a:ext cx="46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6" y="23"/>
                </a:cxn>
                <a:cxn ang="0">
                  <a:pos x="46" y="15"/>
                </a:cxn>
                <a:cxn ang="0">
                  <a:pos x="41" y="7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2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2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6" y="41"/>
                </a:cxn>
              </a:cxnLst>
              <a:rect l="0" t="0" r="r" b="b"/>
              <a:pathLst>
                <a:path w="46" h="52">
                  <a:moveTo>
                    <a:pt x="0" y="23"/>
                  </a:moveTo>
                  <a:lnTo>
                    <a:pt x="46" y="23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2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6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4" name="Line 404"/>
            <p:cNvSpPr>
              <a:spLocks noChangeShapeType="1"/>
            </p:cNvSpPr>
            <p:nvPr/>
          </p:nvSpPr>
          <p:spPr bwMode="auto">
            <a:xfrm>
              <a:off x="4348" y="1969"/>
              <a:ext cx="1" cy="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5" name="Freeform 405"/>
            <p:cNvSpPr>
              <a:spLocks/>
            </p:cNvSpPr>
            <p:nvPr/>
          </p:nvSpPr>
          <p:spPr bwMode="auto">
            <a:xfrm>
              <a:off x="4304" y="1969"/>
              <a:ext cx="44" cy="52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0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0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4" y="41"/>
                </a:cxn>
              </a:cxnLst>
              <a:rect l="0" t="0" r="r" b="b"/>
              <a:pathLst>
                <a:path w="44" h="52">
                  <a:moveTo>
                    <a:pt x="44" y="11"/>
                  </a:move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0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0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4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6" name="Freeform 406"/>
            <p:cNvSpPr>
              <a:spLocks/>
            </p:cNvSpPr>
            <p:nvPr/>
          </p:nvSpPr>
          <p:spPr bwMode="auto">
            <a:xfrm>
              <a:off x="4378" y="1969"/>
              <a:ext cx="4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4" y="49"/>
                </a:cxn>
                <a:cxn ang="0">
                  <a:pos x="11" y="52"/>
                </a:cxn>
                <a:cxn ang="0">
                  <a:pos x="23" y="52"/>
                </a:cxn>
                <a:cxn ang="0">
                  <a:pos x="31" y="49"/>
                </a:cxn>
                <a:cxn ang="0">
                  <a:pos x="42" y="38"/>
                </a:cxn>
              </a:cxnLst>
              <a:rect l="0" t="0" r="r" b="b"/>
              <a:pathLst>
                <a:path w="42" h="52">
                  <a:moveTo>
                    <a:pt x="0" y="0"/>
                  </a:moveTo>
                  <a:lnTo>
                    <a:pt x="0" y="38"/>
                  </a:lnTo>
                  <a:lnTo>
                    <a:pt x="4" y="49"/>
                  </a:lnTo>
                  <a:lnTo>
                    <a:pt x="11" y="52"/>
                  </a:lnTo>
                  <a:lnTo>
                    <a:pt x="23" y="52"/>
                  </a:lnTo>
                  <a:lnTo>
                    <a:pt x="31" y="49"/>
                  </a:lnTo>
                  <a:lnTo>
                    <a:pt x="42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7" name="Line 407"/>
            <p:cNvSpPr>
              <a:spLocks noChangeShapeType="1"/>
            </p:cNvSpPr>
            <p:nvPr/>
          </p:nvSpPr>
          <p:spPr bwMode="auto">
            <a:xfrm>
              <a:off x="4420" y="196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8" name="Freeform 408"/>
            <p:cNvSpPr>
              <a:spLocks/>
            </p:cNvSpPr>
            <p:nvPr/>
          </p:nvSpPr>
          <p:spPr bwMode="auto">
            <a:xfrm>
              <a:off x="4446" y="1969"/>
              <a:ext cx="45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5" y="23"/>
                </a:cxn>
                <a:cxn ang="0">
                  <a:pos x="45" y="15"/>
                </a:cxn>
                <a:cxn ang="0">
                  <a:pos x="41" y="7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30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0" y="23"/>
                  </a:moveTo>
                  <a:lnTo>
                    <a:pt x="45" y="23"/>
                  </a:lnTo>
                  <a:lnTo>
                    <a:pt x="45" y="15"/>
                  </a:lnTo>
                  <a:lnTo>
                    <a:pt x="41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49" name="Line 409"/>
            <p:cNvSpPr>
              <a:spLocks noChangeShapeType="1"/>
            </p:cNvSpPr>
            <p:nvPr/>
          </p:nvSpPr>
          <p:spPr bwMode="auto">
            <a:xfrm>
              <a:off x="4518" y="196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0" name="Freeform 410"/>
            <p:cNvSpPr>
              <a:spLocks/>
            </p:cNvSpPr>
            <p:nvPr/>
          </p:nvSpPr>
          <p:spPr bwMode="auto">
            <a:xfrm>
              <a:off x="4518" y="1969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0" y="4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37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0" y="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1" name="Freeform 411"/>
            <p:cNvSpPr>
              <a:spLocks/>
            </p:cNvSpPr>
            <p:nvPr/>
          </p:nvSpPr>
          <p:spPr bwMode="auto">
            <a:xfrm>
              <a:off x="4585" y="1969"/>
              <a:ext cx="45" cy="52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8" y="4"/>
                </a:cxn>
                <a:cxn ang="0">
                  <a:pos x="29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45" y="11"/>
                  </a:moveTo>
                  <a:lnTo>
                    <a:pt x="38" y="4"/>
                  </a:lnTo>
                  <a:lnTo>
                    <a:pt x="29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2" name="Freeform 412"/>
            <p:cNvSpPr>
              <a:spLocks/>
            </p:cNvSpPr>
            <p:nvPr/>
          </p:nvSpPr>
          <p:spPr bwMode="auto">
            <a:xfrm>
              <a:off x="4648" y="1969"/>
              <a:ext cx="46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2"/>
                </a:cxn>
                <a:cxn ang="0">
                  <a:pos x="46" y="0"/>
                </a:cxn>
              </a:cxnLst>
              <a:rect l="0" t="0" r="r" b="b"/>
              <a:pathLst>
                <a:path w="46" h="52">
                  <a:moveTo>
                    <a:pt x="0" y="0"/>
                  </a:moveTo>
                  <a:lnTo>
                    <a:pt x="23" y="52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3" name="Freeform 413"/>
            <p:cNvSpPr>
              <a:spLocks/>
            </p:cNvSpPr>
            <p:nvPr/>
          </p:nvSpPr>
          <p:spPr bwMode="auto">
            <a:xfrm>
              <a:off x="4646" y="2021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8" y="19"/>
                </a:cxn>
                <a:cxn ang="0">
                  <a:pos x="11" y="27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8" y="19"/>
                  </a:lnTo>
                  <a:lnTo>
                    <a:pt x="11" y="27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4" name="Line 414"/>
            <p:cNvSpPr>
              <a:spLocks noChangeShapeType="1"/>
            </p:cNvSpPr>
            <p:nvPr/>
          </p:nvSpPr>
          <p:spPr bwMode="auto">
            <a:xfrm>
              <a:off x="4776" y="196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5" name="Freeform 415"/>
            <p:cNvSpPr>
              <a:spLocks/>
            </p:cNvSpPr>
            <p:nvPr/>
          </p:nvSpPr>
          <p:spPr bwMode="auto">
            <a:xfrm>
              <a:off x="4776" y="1969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6" name="Freeform 416"/>
            <p:cNvSpPr>
              <a:spLocks/>
            </p:cNvSpPr>
            <p:nvPr/>
          </p:nvSpPr>
          <p:spPr bwMode="auto">
            <a:xfrm>
              <a:off x="4817" y="1969"/>
              <a:ext cx="42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2" y="15"/>
                </a:cxn>
                <a:cxn ang="0">
                  <a:pos x="42" y="52"/>
                </a:cxn>
              </a:cxnLst>
              <a:rect l="0" t="0" r="r" b="b"/>
              <a:pathLst>
                <a:path w="42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2" y="15"/>
                  </a:lnTo>
                  <a:lnTo>
                    <a:pt x="42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7" name="Line 417"/>
            <p:cNvSpPr>
              <a:spLocks noChangeShapeType="1"/>
            </p:cNvSpPr>
            <p:nvPr/>
          </p:nvSpPr>
          <p:spPr bwMode="auto">
            <a:xfrm>
              <a:off x="4889" y="1943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8" name="Line 418"/>
            <p:cNvSpPr>
              <a:spLocks noChangeShapeType="1"/>
            </p:cNvSpPr>
            <p:nvPr/>
          </p:nvSpPr>
          <p:spPr bwMode="auto">
            <a:xfrm>
              <a:off x="4942" y="1943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59" name="Line 419"/>
            <p:cNvSpPr>
              <a:spLocks noChangeShapeType="1"/>
            </p:cNvSpPr>
            <p:nvPr/>
          </p:nvSpPr>
          <p:spPr bwMode="auto">
            <a:xfrm>
              <a:off x="4889" y="1980"/>
              <a:ext cx="5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0" name="Line 420"/>
            <p:cNvSpPr>
              <a:spLocks noChangeShapeType="1"/>
            </p:cNvSpPr>
            <p:nvPr/>
          </p:nvSpPr>
          <p:spPr bwMode="auto">
            <a:xfrm flipH="1">
              <a:off x="4967" y="1969"/>
              <a:ext cx="43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1" name="Line 421"/>
            <p:cNvSpPr>
              <a:spLocks noChangeShapeType="1"/>
            </p:cNvSpPr>
            <p:nvPr/>
          </p:nvSpPr>
          <p:spPr bwMode="auto">
            <a:xfrm>
              <a:off x="4967" y="1969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2" name="Line 422"/>
            <p:cNvSpPr>
              <a:spLocks noChangeShapeType="1"/>
            </p:cNvSpPr>
            <p:nvPr/>
          </p:nvSpPr>
          <p:spPr bwMode="auto">
            <a:xfrm>
              <a:off x="4967" y="2021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3" name="Line 423"/>
            <p:cNvSpPr>
              <a:spLocks noChangeShapeType="1"/>
            </p:cNvSpPr>
            <p:nvPr/>
          </p:nvSpPr>
          <p:spPr bwMode="auto">
            <a:xfrm>
              <a:off x="3615" y="345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4" name="Line 424"/>
            <p:cNvSpPr>
              <a:spLocks noChangeShapeType="1"/>
            </p:cNvSpPr>
            <p:nvPr/>
          </p:nvSpPr>
          <p:spPr bwMode="auto">
            <a:xfrm>
              <a:off x="3615" y="34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5" name="Line 425"/>
            <p:cNvSpPr>
              <a:spLocks noChangeShapeType="1"/>
            </p:cNvSpPr>
            <p:nvPr/>
          </p:nvSpPr>
          <p:spPr bwMode="auto">
            <a:xfrm>
              <a:off x="4258" y="34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6" name="Line 426"/>
            <p:cNvSpPr>
              <a:spLocks noChangeShapeType="1"/>
            </p:cNvSpPr>
            <p:nvPr/>
          </p:nvSpPr>
          <p:spPr bwMode="auto">
            <a:xfrm>
              <a:off x="4901" y="34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7" name="Line 427"/>
            <p:cNvSpPr>
              <a:spLocks noChangeShapeType="1"/>
            </p:cNvSpPr>
            <p:nvPr/>
          </p:nvSpPr>
          <p:spPr bwMode="auto">
            <a:xfrm>
              <a:off x="5543" y="345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8" name="Line 428"/>
            <p:cNvSpPr>
              <a:spLocks noChangeShapeType="1"/>
            </p:cNvSpPr>
            <p:nvPr/>
          </p:nvSpPr>
          <p:spPr bwMode="auto">
            <a:xfrm flipV="1">
              <a:off x="3615" y="345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69" name="Line 429"/>
            <p:cNvSpPr>
              <a:spLocks noChangeShapeType="1"/>
            </p:cNvSpPr>
            <p:nvPr/>
          </p:nvSpPr>
          <p:spPr bwMode="auto">
            <a:xfrm>
              <a:off x="3615" y="1706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0" name="Freeform 430"/>
            <p:cNvSpPr>
              <a:spLocks/>
            </p:cNvSpPr>
            <p:nvPr/>
          </p:nvSpPr>
          <p:spPr bwMode="auto">
            <a:xfrm>
              <a:off x="3513" y="1626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1" name="Line 431"/>
            <p:cNvSpPr>
              <a:spLocks noChangeShapeType="1"/>
            </p:cNvSpPr>
            <p:nvPr/>
          </p:nvSpPr>
          <p:spPr bwMode="auto">
            <a:xfrm>
              <a:off x="3615" y="1364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2" name="Freeform 432"/>
            <p:cNvSpPr>
              <a:spLocks/>
            </p:cNvSpPr>
            <p:nvPr/>
          </p:nvSpPr>
          <p:spPr bwMode="auto">
            <a:xfrm>
              <a:off x="3524" y="1332"/>
              <a:ext cx="19" cy="7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1"/>
                </a:cxn>
                <a:cxn ang="0">
                  <a:pos x="19" y="0"/>
                </a:cxn>
                <a:cxn ang="0">
                  <a:pos x="19" y="78"/>
                </a:cxn>
              </a:cxnLst>
              <a:rect l="0" t="0" r="r" b="b"/>
              <a:pathLst>
                <a:path w="19" h="78">
                  <a:moveTo>
                    <a:pt x="0" y="14"/>
                  </a:moveTo>
                  <a:lnTo>
                    <a:pt x="7" y="11"/>
                  </a:lnTo>
                  <a:lnTo>
                    <a:pt x="19" y="0"/>
                  </a:lnTo>
                  <a:lnTo>
                    <a:pt x="19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3" name="Line 433"/>
            <p:cNvSpPr>
              <a:spLocks noChangeShapeType="1"/>
            </p:cNvSpPr>
            <p:nvPr/>
          </p:nvSpPr>
          <p:spPr bwMode="auto">
            <a:xfrm>
              <a:off x="3615" y="1025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4" name="Freeform 434"/>
            <p:cNvSpPr>
              <a:spLocks/>
            </p:cNvSpPr>
            <p:nvPr/>
          </p:nvSpPr>
          <p:spPr bwMode="auto">
            <a:xfrm>
              <a:off x="3513" y="991"/>
              <a:ext cx="52" cy="7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3" y="15"/>
                </a:cxn>
                <a:cxn ang="0">
                  <a:pos x="7" y="8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4"/>
                </a:cxn>
                <a:cxn ang="0">
                  <a:pos x="44" y="8"/>
                </a:cxn>
                <a:cxn ang="0">
                  <a:pos x="48" y="15"/>
                </a:cxn>
                <a:cxn ang="0">
                  <a:pos x="48" y="22"/>
                </a:cxn>
                <a:cxn ang="0">
                  <a:pos x="44" y="31"/>
                </a:cxn>
                <a:cxn ang="0">
                  <a:pos x="37" y="42"/>
                </a:cxn>
                <a:cxn ang="0">
                  <a:pos x="0" y="79"/>
                </a:cxn>
                <a:cxn ang="0">
                  <a:pos x="52" y="79"/>
                </a:cxn>
              </a:cxnLst>
              <a:rect l="0" t="0" r="r" b="b"/>
              <a:pathLst>
                <a:path w="52" h="79">
                  <a:moveTo>
                    <a:pt x="3" y="19"/>
                  </a:moveTo>
                  <a:lnTo>
                    <a:pt x="3" y="15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4"/>
                  </a:lnTo>
                  <a:lnTo>
                    <a:pt x="44" y="8"/>
                  </a:lnTo>
                  <a:lnTo>
                    <a:pt x="48" y="15"/>
                  </a:lnTo>
                  <a:lnTo>
                    <a:pt x="48" y="22"/>
                  </a:lnTo>
                  <a:lnTo>
                    <a:pt x="44" y="31"/>
                  </a:lnTo>
                  <a:lnTo>
                    <a:pt x="37" y="42"/>
                  </a:lnTo>
                  <a:lnTo>
                    <a:pt x="0" y="79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5" name="Line 435"/>
            <p:cNvSpPr>
              <a:spLocks noChangeShapeType="1"/>
            </p:cNvSpPr>
            <p:nvPr/>
          </p:nvSpPr>
          <p:spPr bwMode="auto">
            <a:xfrm>
              <a:off x="3615" y="685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6" name="Freeform 436"/>
            <p:cNvSpPr>
              <a:spLocks/>
            </p:cNvSpPr>
            <p:nvPr/>
          </p:nvSpPr>
          <p:spPr bwMode="auto">
            <a:xfrm>
              <a:off x="3513" y="651"/>
              <a:ext cx="52" cy="7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8" y="0"/>
                </a:cxn>
                <a:cxn ang="0">
                  <a:pos x="25" y="30"/>
                </a:cxn>
                <a:cxn ang="0">
                  <a:pos x="37" y="30"/>
                </a:cxn>
                <a:cxn ang="0">
                  <a:pos x="44" y="34"/>
                </a:cxn>
                <a:cxn ang="0">
                  <a:pos x="48" y="38"/>
                </a:cxn>
                <a:cxn ang="0">
                  <a:pos x="52" y="49"/>
                </a:cxn>
                <a:cxn ang="0">
                  <a:pos x="52" y="57"/>
                </a:cxn>
                <a:cxn ang="0">
                  <a:pos x="48" y="68"/>
                </a:cxn>
                <a:cxn ang="0">
                  <a:pos x="41" y="75"/>
                </a:cxn>
                <a:cxn ang="0">
                  <a:pos x="30" y="79"/>
                </a:cxn>
                <a:cxn ang="0">
                  <a:pos x="18" y="79"/>
                </a:cxn>
                <a:cxn ang="0">
                  <a:pos x="7" y="75"/>
                </a:cxn>
                <a:cxn ang="0">
                  <a:pos x="3" y="72"/>
                </a:cxn>
                <a:cxn ang="0">
                  <a:pos x="0" y="64"/>
                </a:cxn>
              </a:cxnLst>
              <a:rect l="0" t="0" r="r" b="b"/>
              <a:pathLst>
                <a:path w="52" h="79">
                  <a:moveTo>
                    <a:pt x="7" y="0"/>
                  </a:moveTo>
                  <a:lnTo>
                    <a:pt x="48" y="0"/>
                  </a:lnTo>
                  <a:lnTo>
                    <a:pt x="25" y="30"/>
                  </a:lnTo>
                  <a:lnTo>
                    <a:pt x="37" y="30"/>
                  </a:lnTo>
                  <a:lnTo>
                    <a:pt x="44" y="34"/>
                  </a:lnTo>
                  <a:lnTo>
                    <a:pt x="48" y="38"/>
                  </a:lnTo>
                  <a:lnTo>
                    <a:pt x="52" y="49"/>
                  </a:lnTo>
                  <a:lnTo>
                    <a:pt x="52" y="57"/>
                  </a:lnTo>
                  <a:lnTo>
                    <a:pt x="48" y="68"/>
                  </a:lnTo>
                  <a:lnTo>
                    <a:pt x="41" y="75"/>
                  </a:lnTo>
                  <a:lnTo>
                    <a:pt x="30" y="79"/>
                  </a:lnTo>
                  <a:lnTo>
                    <a:pt x="18" y="79"/>
                  </a:lnTo>
                  <a:lnTo>
                    <a:pt x="7" y="75"/>
                  </a:lnTo>
                  <a:lnTo>
                    <a:pt x="3" y="72"/>
                  </a:lnTo>
                  <a:lnTo>
                    <a:pt x="0" y="6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7" name="Line 437"/>
            <p:cNvSpPr>
              <a:spLocks noChangeShapeType="1"/>
            </p:cNvSpPr>
            <p:nvPr/>
          </p:nvSpPr>
          <p:spPr bwMode="auto">
            <a:xfrm>
              <a:off x="3615" y="345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8" name="Freeform 438"/>
            <p:cNvSpPr>
              <a:spLocks/>
            </p:cNvSpPr>
            <p:nvPr/>
          </p:nvSpPr>
          <p:spPr bwMode="auto">
            <a:xfrm>
              <a:off x="3513" y="345"/>
              <a:ext cx="55" cy="5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2"/>
                </a:cxn>
                <a:cxn ang="0">
                  <a:pos x="55" y="52"/>
                </a:cxn>
              </a:cxnLst>
              <a:rect l="0" t="0" r="r" b="b"/>
              <a:pathLst>
                <a:path w="55" h="52">
                  <a:moveTo>
                    <a:pt x="37" y="0"/>
                  </a:moveTo>
                  <a:lnTo>
                    <a:pt x="0" y="52"/>
                  </a:lnTo>
                  <a:lnTo>
                    <a:pt x="55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79" name="Line 439"/>
            <p:cNvSpPr>
              <a:spLocks noChangeShapeType="1"/>
            </p:cNvSpPr>
            <p:nvPr/>
          </p:nvSpPr>
          <p:spPr bwMode="auto">
            <a:xfrm>
              <a:off x="3550" y="345"/>
              <a:ext cx="1" cy="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0" name="Line 440"/>
            <p:cNvSpPr>
              <a:spLocks noChangeShapeType="1"/>
            </p:cNvSpPr>
            <p:nvPr/>
          </p:nvSpPr>
          <p:spPr bwMode="auto">
            <a:xfrm>
              <a:off x="3346" y="1472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1" name="Freeform 441"/>
            <p:cNvSpPr>
              <a:spLocks/>
            </p:cNvSpPr>
            <p:nvPr/>
          </p:nvSpPr>
          <p:spPr bwMode="auto">
            <a:xfrm>
              <a:off x="3346" y="1472"/>
              <a:ext cx="52" cy="44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7"/>
                </a:cxn>
                <a:cxn ang="0">
                  <a:pos x="0" y="14"/>
                </a:cxn>
                <a:cxn ang="0">
                  <a:pos x="0" y="25"/>
                </a:cxn>
                <a:cxn ang="0">
                  <a:pos x="3" y="33"/>
                </a:cxn>
                <a:cxn ang="0">
                  <a:pos x="11" y="41"/>
                </a:cxn>
                <a:cxn ang="0">
                  <a:pos x="22" y="44"/>
                </a:cxn>
                <a:cxn ang="0">
                  <a:pos x="30" y="44"/>
                </a:cxn>
                <a:cxn ang="0">
                  <a:pos x="41" y="41"/>
                </a:cxn>
                <a:cxn ang="0">
                  <a:pos x="48" y="33"/>
                </a:cxn>
                <a:cxn ang="0">
                  <a:pos x="52" y="25"/>
                </a:cxn>
                <a:cxn ang="0">
                  <a:pos x="52" y="14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4">
                  <a:moveTo>
                    <a:pt x="11" y="0"/>
                  </a:moveTo>
                  <a:lnTo>
                    <a:pt x="3" y="7"/>
                  </a:lnTo>
                  <a:lnTo>
                    <a:pt x="0" y="14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11" y="41"/>
                  </a:lnTo>
                  <a:lnTo>
                    <a:pt x="22" y="44"/>
                  </a:lnTo>
                  <a:lnTo>
                    <a:pt x="30" y="44"/>
                  </a:lnTo>
                  <a:lnTo>
                    <a:pt x="41" y="41"/>
                  </a:lnTo>
                  <a:lnTo>
                    <a:pt x="48" y="33"/>
                  </a:lnTo>
                  <a:lnTo>
                    <a:pt x="52" y="25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2" name="Line 442"/>
            <p:cNvSpPr>
              <a:spLocks noChangeShapeType="1"/>
            </p:cNvSpPr>
            <p:nvPr/>
          </p:nvSpPr>
          <p:spPr bwMode="auto">
            <a:xfrm>
              <a:off x="3346" y="1441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3" name="Freeform 443"/>
            <p:cNvSpPr>
              <a:spLocks/>
            </p:cNvSpPr>
            <p:nvPr/>
          </p:nvSpPr>
          <p:spPr bwMode="auto">
            <a:xfrm>
              <a:off x="3346" y="1400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0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0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4" name="Freeform 444"/>
            <p:cNvSpPr>
              <a:spLocks/>
            </p:cNvSpPr>
            <p:nvPr/>
          </p:nvSpPr>
          <p:spPr bwMode="auto">
            <a:xfrm>
              <a:off x="3346" y="1359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5" name="Line 445"/>
            <p:cNvSpPr>
              <a:spLocks noChangeShapeType="1"/>
            </p:cNvSpPr>
            <p:nvPr/>
          </p:nvSpPr>
          <p:spPr bwMode="auto">
            <a:xfrm>
              <a:off x="3346" y="1329"/>
              <a:ext cx="8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6" name="Freeform 446"/>
            <p:cNvSpPr>
              <a:spLocks/>
            </p:cNvSpPr>
            <p:nvPr/>
          </p:nvSpPr>
          <p:spPr bwMode="auto">
            <a:xfrm>
              <a:off x="3346" y="1284"/>
              <a:ext cx="52" cy="45"/>
            </a:xfrm>
            <a:custGeom>
              <a:avLst/>
              <a:gdLst/>
              <a:ahLst/>
              <a:cxnLst>
                <a:cxn ang="0">
                  <a:pos x="11" y="45"/>
                </a:cxn>
                <a:cxn ang="0">
                  <a:pos x="3" y="36"/>
                </a:cxn>
                <a:cxn ang="0">
                  <a:pos x="0" y="29"/>
                </a:cxn>
                <a:cxn ang="0">
                  <a:pos x="0" y="18"/>
                </a:cxn>
                <a:cxn ang="0">
                  <a:pos x="3" y="11"/>
                </a:cxn>
                <a:cxn ang="0">
                  <a:pos x="11" y="4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41" y="4"/>
                </a:cxn>
                <a:cxn ang="0">
                  <a:pos x="48" y="11"/>
                </a:cxn>
                <a:cxn ang="0">
                  <a:pos x="52" y="18"/>
                </a:cxn>
                <a:cxn ang="0">
                  <a:pos x="52" y="29"/>
                </a:cxn>
                <a:cxn ang="0">
                  <a:pos x="48" y="36"/>
                </a:cxn>
                <a:cxn ang="0">
                  <a:pos x="41" y="45"/>
                </a:cxn>
              </a:cxnLst>
              <a:rect l="0" t="0" r="r" b="b"/>
              <a:pathLst>
                <a:path w="52" h="45">
                  <a:moveTo>
                    <a:pt x="11" y="45"/>
                  </a:moveTo>
                  <a:lnTo>
                    <a:pt x="3" y="36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11" y="4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1" y="4"/>
                  </a:lnTo>
                  <a:lnTo>
                    <a:pt x="48" y="11"/>
                  </a:lnTo>
                  <a:lnTo>
                    <a:pt x="52" y="18"/>
                  </a:lnTo>
                  <a:lnTo>
                    <a:pt x="52" y="29"/>
                  </a:lnTo>
                  <a:lnTo>
                    <a:pt x="48" y="36"/>
                  </a:lnTo>
                  <a:lnTo>
                    <a:pt x="41" y="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7" name="Line 447"/>
            <p:cNvSpPr>
              <a:spLocks noChangeShapeType="1"/>
            </p:cNvSpPr>
            <p:nvPr/>
          </p:nvSpPr>
          <p:spPr bwMode="auto">
            <a:xfrm>
              <a:off x="3319" y="1257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8" name="Freeform 448"/>
            <p:cNvSpPr>
              <a:spLocks/>
            </p:cNvSpPr>
            <p:nvPr/>
          </p:nvSpPr>
          <p:spPr bwMode="auto">
            <a:xfrm>
              <a:off x="3316" y="1224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7" y="3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7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89" name="Line 449"/>
            <p:cNvSpPr>
              <a:spLocks noChangeShapeType="1"/>
            </p:cNvSpPr>
            <p:nvPr/>
          </p:nvSpPr>
          <p:spPr bwMode="auto">
            <a:xfrm>
              <a:off x="3346" y="122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0" name="Freeform 450"/>
            <p:cNvSpPr>
              <a:spLocks/>
            </p:cNvSpPr>
            <p:nvPr/>
          </p:nvSpPr>
          <p:spPr bwMode="auto">
            <a:xfrm>
              <a:off x="3319" y="1175"/>
              <a:ext cx="79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4" y="18"/>
                </a:cxn>
                <a:cxn ang="0">
                  <a:pos x="75" y="15"/>
                </a:cxn>
                <a:cxn ang="0">
                  <a:pos x="79" y="7"/>
                </a:cxn>
                <a:cxn ang="0">
                  <a:pos x="79" y="0"/>
                </a:cxn>
              </a:cxnLst>
              <a:rect l="0" t="0" r="r" b="b"/>
              <a:pathLst>
                <a:path w="79" h="18">
                  <a:moveTo>
                    <a:pt x="0" y="18"/>
                  </a:moveTo>
                  <a:lnTo>
                    <a:pt x="64" y="18"/>
                  </a:lnTo>
                  <a:lnTo>
                    <a:pt x="75" y="15"/>
                  </a:lnTo>
                  <a:lnTo>
                    <a:pt x="79" y="7"/>
                  </a:lnTo>
                  <a:lnTo>
                    <a:pt x="7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1" name="Line 451"/>
            <p:cNvSpPr>
              <a:spLocks noChangeShapeType="1"/>
            </p:cNvSpPr>
            <p:nvPr/>
          </p:nvSpPr>
          <p:spPr bwMode="auto">
            <a:xfrm flipV="1">
              <a:off x="3346" y="1179"/>
              <a:ext cx="1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2" name="Freeform 452"/>
            <p:cNvSpPr>
              <a:spLocks/>
            </p:cNvSpPr>
            <p:nvPr/>
          </p:nvSpPr>
          <p:spPr bwMode="auto">
            <a:xfrm>
              <a:off x="3346" y="1111"/>
              <a:ext cx="52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7" y="41"/>
                </a:cxn>
                <a:cxn ang="0">
                  <a:pos x="48" y="38"/>
                </a:cxn>
                <a:cxn ang="0">
                  <a:pos x="52" y="30"/>
                </a:cxn>
                <a:cxn ang="0">
                  <a:pos x="52" y="18"/>
                </a:cxn>
                <a:cxn ang="0">
                  <a:pos x="48" y="11"/>
                </a:cxn>
                <a:cxn ang="0">
                  <a:pos x="37" y="0"/>
                </a:cxn>
              </a:cxnLst>
              <a:rect l="0" t="0" r="r" b="b"/>
              <a:pathLst>
                <a:path w="52" h="41">
                  <a:moveTo>
                    <a:pt x="0" y="41"/>
                  </a:moveTo>
                  <a:lnTo>
                    <a:pt x="37" y="41"/>
                  </a:lnTo>
                  <a:lnTo>
                    <a:pt x="48" y="38"/>
                  </a:lnTo>
                  <a:lnTo>
                    <a:pt x="52" y="30"/>
                  </a:lnTo>
                  <a:lnTo>
                    <a:pt x="52" y="18"/>
                  </a:lnTo>
                  <a:lnTo>
                    <a:pt x="48" y="11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3" name="Line 453"/>
            <p:cNvSpPr>
              <a:spLocks noChangeShapeType="1"/>
            </p:cNvSpPr>
            <p:nvPr/>
          </p:nvSpPr>
          <p:spPr bwMode="auto">
            <a:xfrm>
              <a:off x="3346" y="1111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4" name="Line 454"/>
            <p:cNvSpPr>
              <a:spLocks noChangeShapeType="1"/>
            </p:cNvSpPr>
            <p:nvPr/>
          </p:nvSpPr>
          <p:spPr bwMode="auto">
            <a:xfrm>
              <a:off x="3319" y="1040"/>
              <a:ext cx="7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5" name="Freeform 455"/>
            <p:cNvSpPr>
              <a:spLocks/>
            </p:cNvSpPr>
            <p:nvPr/>
          </p:nvSpPr>
          <p:spPr bwMode="auto">
            <a:xfrm>
              <a:off x="3346" y="1040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7"/>
                </a:cxn>
                <a:cxn ang="0">
                  <a:pos x="0" y="14"/>
                </a:cxn>
                <a:cxn ang="0">
                  <a:pos x="0" y="26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30" y="45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6"/>
                </a:cxn>
                <a:cxn ang="0">
                  <a:pos x="52" y="14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7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6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6" name="Freeform 456"/>
            <p:cNvSpPr>
              <a:spLocks/>
            </p:cNvSpPr>
            <p:nvPr/>
          </p:nvSpPr>
          <p:spPr bwMode="auto">
            <a:xfrm>
              <a:off x="3346" y="968"/>
              <a:ext cx="52" cy="45"/>
            </a:xfrm>
            <a:custGeom>
              <a:avLst/>
              <a:gdLst/>
              <a:ahLst/>
              <a:cxnLst>
                <a:cxn ang="0">
                  <a:pos x="22" y="45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7" y="4"/>
                </a:cxn>
                <a:cxn ang="0">
                  <a:pos x="3" y="8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2"/>
                </a:cxn>
                <a:cxn ang="0">
                  <a:pos x="22" y="45"/>
                </a:cxn>
                <a:cxn ang="0">
                  <a:pos x="30" y="45"/>
                </a:cxn>
                <a:cxn ang="0">
                  <a:pos x="41" y="42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8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22" y="45"/>
                  </a:moveTo>
                  <a:lnTo>
                    <a:pt x="22" y="0"/>
                  </a:lnTo>
                  <a:lnTo>
                    <a:pt x="14" y="0"/>
                  </a:lnTo>
                  <a:lnTo>
                    <a:pt x="7" y="4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2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41" y="42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7" name="Line 457"/>
            <p:cNvSpPr>
              <a:spLocks noChangeShapeType="1"/>
            </p:cNvSpPr>
            <p:nvPr/>
          </p:nvSpPr>
          <p:spPr bwMode="auto">
            <a:xfrm>
              <a:off x="3346" y="882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8" name="Freeform 458"/>
            <p:cNvSpPr>
              <a:spLocks/>
            </p:cNvSpPr>
            <p:nvPr/>
          </p:nvSpPr>
          <p:spPr bwMode="auto">
            <a:xfrm>
              <a:off x="3346" y="841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31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31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899" name="Freeform 459"/>
            <p:cNvSpPr>
              <a:spLocks/>
            </p:cNvSpPr>
            <p:nvPr/>
          </p:nvSpPr>
          <p:spPr bwMode="auto">
            <a:xfrm>
              <a:off x="3346" y="800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4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4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0" name="Line 460"/>
            <p:cNvSpPr>
              <a:spLocks noChangeShapeType="1"/>
            </p:cNvSpPr>
            <p:nvPr/>
          </p:nvSpPr>
          <p:spPr bwMode="auto">
            <a:xfrm>
              <a:off x="3346" y="770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1" name="Freeform 461"/>
            <p:cNvSpPr>
              <a:spLocks/>
            </p:cNvSpPr>
            <p:nvPr/>
          </p:nvSpPr>
          <p:spPr bwMode="auto">
            <a:xfrm>
              <a:off x="3346" y="729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2" name="Freeform 462"/>
            <p:cNvSpPr>
              <a:spLocks/>
            </p:cNvSpPr>
            <p:nvPr/>
          </p:nvSpPr>
          <p:spPr bwMode="auto">
            <a:xfrm>
              <a:off x="3346" y="688"/>
              <a:ext cx="52" cy="41"/>
            </a:xfrm>
            <a:custGeom>
              <a:avLst/>
              <a:gdLst/>
              <a:ahLst/>
              <a:cxnLst>
                <a:cxn ang="0">
                  <a:pos x="14" y="41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4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4" y="41"/>
                  </a:moveTo>
                  <a:lnTo>
                    <a:pt x="3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4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3" name="Line 463"/>
            <p:cNvSpPr>
              <a:spLocks noChangeShapeType="1"/>
            </p:cNvSpPr>
            <p:nvPr/>
          </p:nvSpPr>
          <p:spPr bwMode="auto">
            <a:xfrm>
              <a:off x="3346" y="615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4" name="Freeform 464"/>
            <p:cNvSpPr>
              <a:spLocks/>
            </p:cNvSpPr>
            <p:nvPr/>
          </p:nvSpPr>
          <p:spPr bwMode="auto">
            <a:xfrm>
              <a:off x="3346" y="615"/>
              <a:ext cx="52" cy="4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9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3"/>
                </a:cxn>
                <a:cxn ang="0">
                  <a:pos x="22" y="46"/>
                </a:cxn>
                <a:cxn ang="0">
                  <a:pos x="30" y="46"/>
                </a:cxn>
                <a:cxn ang="0">
                  <a:pos x="41" y="43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8" y="9"/>
                </a:cxn>
                <a:cxn ang="0">
                  <a:pos x="41" y="0"/>
                </a:cxn>
              </a:cxnLst>
              <a:rect l="0" t="0" r="r" b="b"/>
              <a:pathLst>
                <a:path w="52" h="46">
                  <a:moveTo>
                    <a:pt x="11" y="0"/>
                  </a:moveTo>
                  <a:lnTo>
                    <a:pt x="3" y="9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3"/>
                  </a:lnTo>
                  <a:lnTo>
                    <a:pt x="22" y="46"/>
                  </a:lnTo>
                  <a:lnTo>
                    <a:pt x="30" y="46"/>
                  </a:lnTo>
                  <a:lnTo>
                    <a:pt x="41" y="43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8" y="9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5" name="Freeform 465"/>
            <p:cNvSpPr>
              <a:spLocks/>
            </p:cNvSpPr>
            <p:nvPr/>
          </p:nvSpPr>
          <p:spPr bwMode="auto">
            <a:xfrm>
              <a:off x="3346" y="545"/>
              <a:ext cx="82" cy="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75" y="4"/>
                </a:cxn>
                <a:cxn ang="0">
                  <a:pos x="78" y="7"/>
                </a:cxn>
                <a:cxn ang="0">
                  <a:pos x="82" y="15"/>
                </a:cxn>
                <a:cxn ang="0">
                  <a:pos x="82" y="27"/>
                </a:cxn>
                <a:cxn ang="0">
                  <a:pos x="78" y="34"/>
                </a:cxn>
              </a:cxnLst>
              <a:rect l="0" t="0" r="r" b="b"/>
              <a:pathLst>
                <a:path w="82" h="34">
                  <a:moveTo>
                    <a:pt x="0" y="0"/>
                  </a:moveTo>
                  <a:lnTo>
                    <a:pt x="63" y="0"/>
                  </a:lnTo>
                  <a:lnTo>
                    <a:pt x="75" y="4"/>
                  </a:lnTo>
                  <a:lnTo>
                    <a:pt x="78" y="7"/>
                  </a:lnTo>
                  <a:lnTo>
                    <a:pt x="82" y="15"/>
                  </a:lnTo>
                  <a:lnTo>
                    <a:pt x="82" y="27"/>
                  </a:lnTo>
                  <a:lnTo>
                    <a:pt x="78" y="3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6" name="Freeform 466"/>
            <p:cNvSpPr>
              <a:spLocks/>
            </p:cNvSpPr>
            <p:nvPr/>
          </p:nvSpPr>
          <p:spPr bwMode="auto">
            <a:xfrm>
              <a:off x="3346" y="545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7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30" y="45"/>
                </a:cxn>
                <a:cxn ang="0">
                  <a:pos x="41" y="41"/>
                </a:cxn>
                <a:cxn ang="0">
                  <a:pos x="48" y="34"/>
                </a:cxn>
                <a:cxn ang="0">
                  <a:pos x="52" y="27"/>
                </a:cxn>
                <a:cxn ang="0">
                  <a:pos x="52" y="15"/>
                </a:cxn>
                <a:cxn ang="0">
                  <a:pos x="48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3" y="7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41" y="41"/>
                  </a:lnTo>
                  <a:lnTo>
                    <a:pt x="48" y="34"/>
                  </a:lnTo>
                  <a:lnTo>
                    <a:pt x="52" y="27"/>
                  </a:lnTo>
                  <a:lnTo>
                    <a:pt x="52" y="15"/>
                  </a:lnTo>
                  <a:lnTo>
                    <a:pt x="48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7" name="Line 467"/>
            <p:cNvSpPr>
              <a:spLocks noChangeShapeType="1"/>
            </p:cNvSpPr>
            <p:nvPr/>
          </p:nvSpPr>
          <p:spPr bwMode="auto">
            <a:xfrm flipV="1">
              <a:off x="5543" y="345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8" name="Line 468"/>
            <p:cNvSpPr>
              <a:spLocks noChangeShapeType="1"/>
            </p:cNvSpPr>
            <p:nvPr/>
          </p:nvSpPr>
          <p:spPr bwMode="auto">
            <a:xfrm flipH="1">
              <a:off x="5505" y="170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09" name="Line 469"/>
            <p:cNvSpPr>
              <a:spLocks noChangeShapeType="1"/>
            </p:cNvSpPr>
            <p:nvPr/>
          </p:nvSpPr>
          <p:spPr bwMode="auto">
            <a:xfrm flipH="1">
              <a:off x="5505" y="1364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0" name="Line 470"/>
            <p:cNvSpPr>
              <a:spLocks noChangeShapeType="1"/>
            </p:cNvSpPr>
            <p:nvPr/>
          </p:nvSpPr>
          <p:spPr bwMode="auto">
            <a:xfrm flipH="1">
              <a:off x="5505" y="1025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1" name="Line 471"/>
            <p:cNvSpPr>
              <a:spLocks noChangeShapeType="1"/>
            </p:cNvSpPr>
            <p:nvPr/>
          </p:nvSpPr>
          <p:spPr bwMode="auto">
            <a:xfrm flipH="1">
              <a:off x="5505" y="685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2" name="Line 472"/>
            <p:cNvSpPr>
              <a:spLocks noChangeShapeType="1"/>
            </p:cNvSpPr>
            <p:nvPr/>
          </p:nvSpPr>
          <p:spPr bwMode="auto">
            <a:xfrm flipH="1">
              <a:off x="5505" y="345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3" name="Freeform 473"/>
            <p:cNvSpPr>
              <a:spLocks/>
            </p:cNvSpPr>
            <p:nvPr/>
          </p:nvSpPr>
          <p:spPr bwMode="auto">
            <a:xfrm>
              <a:off x="3616" y="594"/>
              <a:ext cx="1929" cy="1113"/>
            </a:xfrm>
            <a:custGeom>
              <a:avLst/>
              <a:gdLst/>
              <a:ahLst/>
              <a:cxnLst>
                <a:cxn ang="0">
                  <a:pos x="31" y="1086"/>
                </a:cxn>
                <a:cxn ang="0">
                  <a:pos x="61" y="1082"/>
                </a:cxn>
                <a:cxn ang="0">
                  <a:pos x="91" y="990"/>
                </a:cxn>
                <a:cxn ang="0">
                  <a:pos x="122" y="1052"/>
                </a:cxn>
                <a:cxn ang="0">
                  <a:pos x="152" y="1058"/>
                </a:cxn>
                <a:cxn ang="0">
                  <a:pos x="181" y="1082"/>
                </a:cxn>
                <a:cxn ang="0">
                  <a:pos x="213" y="1038"/>
                </a:cxn>
                <a:cxn ang="0">
                  <a:pos x="242" y="1037"/>
                </a:cxn>
                <a:cxn ang="0">
                  <a:pos x="272" y="977"/>
                </a:cxn>
                <a:cxn ang="0">
                  <a:pos x="302" y="1022"/>
                </a:cxn>
                <a:cxn ang="0">
                  <a:pos x="333" y="1097"/>
                </a:cxn>
                <a:cxn ang="0">
                  <a:pos x="363" y="1066"/>
                </a:cxn>
                <a:cxn ang="0">
                  <a:pos x="394" y="1042"/>
                </a:cxn>
                <a:cxn ang="0">
                  <a:pos x="424" y="1072"/>
                </a:cxn>
                <a:cxn ang="0">
                  <a:pos x="453" y="1046"/>
                </a:cxn>
                <a:cxn ang="0">
                  <a:pos x="483" y="1100"/>
                </a:cxn>
                <a:cxn ang="0">
                  <a:pos x="514" y="1055"/>
                </a:cxn>
                <a:cxn ang="0">
                  <a:pos x="544" y="1066"/>
                </a:cxn>
                <a:cxn ang="0">
                  <a:pos x="574" y="1079"/>
                </a:cxn>
                <a:cxn ang="0">
                  <a:pos x="605" y="1083"/>
                </a:cxn>
                <a:cxn ang="0">
                  <a:pos x="635" y="1041"/>
                </a:cxn>
                <a:cxn ang="0">
                  <a:pos x="666" y="1015"/>
                </a:cxn>
                <a:cxn ang="0">
                  <a:pos x="695" y="1063"/>
                </a:cxn>
                <a:cxn ang="0">
                  <a:pos x="725" y="1041"/>
                </a:cxn>
                <a:cxn ang="0">
                  <a:pos x="755" y="1079"/>
                </a:cxn>
                <a:cxn ang="0">
                  <a:pos x="786" y="1082"/>
                </a:cxn>
                <a:cxn ang="0">
                  <a:pos x="816" y="1063"/>
                </a:cxn>
                <a:cxn ang="0">
                  <a:pos x="847" y="1065"/>
                </a:cxn>
                <a:cxn ang="0">
                  <a:pos x="877" y="1096"/>
                </a:cxn>
                <a:cxn ang="0">
                  <a:pos x="906" y="930"/>
                </a:cxn>
                <a:cxn ang="0">
                  <a:pos x="936" y="619"/>
                </a:cxn>
                <a:cxn ang="0">
                  <a:pos x="967" y="1010"/>
                </a:cxn>
                <a:cxn ang="0">
                  <a:pos x="997" y="998"/>
                </a:cxn>
                <a:cxn ang="0">
                  <a:pos x="1027" y="1032"/>
                </a:cxn>
                <a:cxn ang="0">
                  <a:pos x="1058" y="1075"/>
                </a:cxn>
                <a:cxn ang="0">
                  <a:pos x="1088" y="1065"/>
                </a:cxn>
                <a:cxn ang="0">
                  <a:pos x="1119" y="1058"/>
                </a:cxn>
                <a:cxn ang="0">
                  <a:pos x="1149" y="1072"/>
                </a:cxn>
                <a:cxn ang="0">
                  <a:pos x="1178" y="1085"/>
                </a:cxn>
                <a:cxn ang="0">
                  <a:pos x="1208" y="1072"/>
                </a:cxn>
                <a:cxn ang="0">
                  <a:pos x="1239" y="1099"/>
                </a:cxn>
                <a:cxn ang="0">
                  <a:pos x="1269" y="1048"/>
                </a:cxn>
                <a:cxn ang="0">
                  <a:pos x="1299" y="1099"/>
                </a:cxn>
                <a:cxn ang="0">
                  <a:pos x="1330" y="1058"/>
                </a:cxn>
                <a:cxn ang="0">
                  <a:pos x="1360" y="1093"/>
                </a:cxn>
                <a:cxn ang="0">
                  <a:pos x="1389" y="1099"/>
                </a:cxn>
                <a:cxn ang="0">
                  <a:pos x="1420" y="1090"/>
                </a:cxn>
                <a:cxn ang="0">
                  <a:pos x="1450" y="1072"/>
                </a:cxn>
                <a:cxn ang="0">
                  <a:pos x="1480" y="1080"/>
                </a:cxn>
                <a:cxn ang="0">
                  <a:pos x="1511" y="1075"/>
                </a:cxn>
                <a:cxn ang="0">
                  <a:pos x="1541" y="1052"/>
                </a:cxn>
                <a:cxn ang="0">
                  <a:pos x="1571" y="1041"/>
                </a:cxn>
                <a:cxn ang="0">
                  <a:pos x="1602" y="1042"/>
                </a:cxn>
                <a:cxn ang="0">
                  <a:pos x="1631" y="1086"/>
                </a:cxn>
                <a:cxn ang="0">
                  <a:pos x="1661" y="1095"/>
                </a:cxn>
                <a:cxn ang="0">
                  <a:pos x="1692" y="1058"/>
                </a:cxn>
                <a:cxn ang="0">
                  <a:pos x="1722" y="1065"/>
                </a:cxn>
                <a:cxn ang="0">
                  <a:pos x="1752" y="1032"/>
                </a:cxn>
                <a:cxn ang="0">
                  <a:pos x="1783" y="1069"/>
                </a:cxn>
                <a:cxn ang="0">
                  <a:pos x="1813" y="1052"/>
                </a:cxn>
                <a:cxn ang="0">
                  <a:pos x="1842" y="1062"/>
                </a:cxn>
                <a:cxn ang="0">
                  <a:pos x="1874" y="1076"/>
                </a:cxn>
                <a:cxn ang="0">
                  <a:pos x="1903" y="1078"/>
                </a:cxn>
              </a:cxnLst>
              <a:rect l="0" t="0" r="r" b="b"/>
              <a:pathLst>
                <a:path w="1929" h="1113">
                  <a:moveTo>
                    <a:pt x="0" y="1113"/>
                  </a:moveTo>
                  <a:lnTo>
                    <a:pt x="2" y="1112"/>
                  </a:lnTo>
                  <a:lnTo>
                    <a:pt x="2" y="1112"/>
                  </a:lnTo>
                  <a:lnTo>
                    <a:pt x="2" y="1112"/>
                  </a:lnTo>
                  <a:lnTo>
                    <a:pt x="2" y="1112"/>
                  </a:lnTo>
                  <a:lnTo>
                    <a:pt x="3" y="1110"/>
                  </a:lnTo>
                  <a:lnTo>
                    <a:pt x="3" y="1110"/>
                  </a:lnTo>
                  <a:lnTo>
                    <a:pt x="3" y="1109"/>
                  </a:lnTo>
                  <a:lnTo>
                    <a:pt x="3" y="1109"/>
                  </a:lnTo>
                  <a:lnTo>
                    <a:pt x="3" y="1107"/>
                  </a:lnTo>
                  <a:lnTo>
                    <a:pt x="4" y="1106"/>
                  </a:lnTo>
                  <a:lnTo>
                    <a:pt x="4" y="1104"/>
                  </a:lnTo>
                  <a:lnTo>
                    <a:pt x="4" y="1103"/>
                  </a:lnTo>
                  <a:lnTo>
                    <a:pt x="4" y="1102"/>
                  </a:lnTo>
                  <a:lnTo>
                    <a:pt x="6" y="1100"/>
                  </a:lnTo>
                  <a:lnTo>
                    <a:pt x="6" y="1099"/>
                  </a:lnTo>
                  <a:lnTo>
                    <a:pt x="6" y="1096"/>
                  </a:lnTo>
                  <a:lnTo>
                    <a:pt x="6" y="1095"/>
                  </a:lnTo>
                  <a:lnTo>
                    <a:pt x="7" y="1093"/>
                  </a:lnTo>
                  <a:lnTo>
                    <a:pt x="7" y="1090"/>
                  </a:lnTo>
                  <a:lnTo>
                    <a:pt x="7" y="1089"/>
                  </a:lnTo>
                  <a:lnTo>
                    <a:pt x="7" y="1086"/>
                  </a:lnTo>
                  <a:lnTo>
                    <a:pt x="7" y="1085"/>
                  </a:lnTo>
                  <a:lnTo>
                    <a:pt x="9" y="1082"/>
                  </a:lnTo>
                  <a:lnTo>
                    <a:pt x="9" y="1080"/>
                  </a:lnTo>
                  <a:lnTo>
                    <a:pt x="9" y="1078"/>
                  </a:lnTo>
                  <a:lnTo>
                    <a:pt x="9" y="1076"/>
                  </a:lnTo>
                  <a:lnTo>
                    <a:pt x="10" y="1073"/>
                  </a:lnTo>
                  <a:lnTo>
                    <a:pt x="10" y="1071"/>
                  </a:lnTo>
                  <a:lnTo>
                    <a:pt x="10" y="1069"/>
                  </a:lnTo>
                  <a:lnTo>
                    <a:pt x="10" y="1066"/>
                  </a:lnTo>
                  <a:lnTo>
                    <a:pt x="10" y="1065"/>
                  </a:lnTo>
                  <a:lnTo>
                    <a:pt x="12" y="1062"/>
                  </a:lnTo>
                  <a:lnTo>
                    <a:pt x="12" y="1061"/>
                  </a:lnTo>
                  <a:lnTo>
                    <a:pt x="12" y="1058"/>
                  </a:lnTo>
                  <a:lnTo>
                    <a:pt x="12" y="1056"/>
                  </a:lnTo>
                  <a:lnTo>
                    <a:pt x="13" y="1054"/>
                  </a:lnTo>
                  <a:lnTo>
                    <a:pt x="13" y="1052"/>
                  </a:lnTo>
                  <a:lnTo>
                    <a:pt x="13" y="1049"/>
                  </a:lnTo>
                  <a:lnTo>
                    <a:pt x="13" y="1048"/>
                  </a:lnTo>
                  <a:lnTo>
                    <a:pt x="14" y="1046"/>
                  </a:lnTo>
                  <a:lnTo>
                    <a:pt x="14" y="1045"/>
                  </a:lnTo>
                  <a:lnTo>
                    <a:pt x="14" y="1044"/>
                  </a:lnTo>
                  <a:lnTo>
                    <a:pt x="14" y="1042"/>
                  </a:lnTo>
                  <a:lnTo>
                    <a:pt x="14" y="1041"/>
                  </a:lnTo>
                  <a:lnTo>
                    <a:pt x="16" y="1039"/>
                  </a:lnTo>
                  <a:lnTo>
                    <a:pt x="16" y="1039"/>
                  </a:lnTo>
                  <a:lnTo>
                    <a:pt x="16" y="1038"/>
                  </a:lnTo>
                  <a:lnTo>
                    <a:pt x="16" y="1037"/>
                  </a:lnTo>
                  <a:lnTo>
                    <a:pt x="17" y="1037"/>
                  </a:lnTo>
                  <a:lnTo>
                    <a:pt x="17" y="1037"/>
                  </a:lnTo>
                  <a:lnTo>
                    <a:pt x="17" y="1035"/>
                  </a:lnTo>
                  <a:lnTo>
                    <a:pt x="17" y="1035"/>
                  </a:lnTo>
                  <a:lnTo>
                    <a:pt x="17" y="1035"/>
                  </a:lnTo>
                  <a:lnTo>
                    <a:pt x="19" y="1035"/>
                  </a:lnTo>
                  <a:lnTo>
                    <a:pt x="19" y="1035"/>
                  </a:lnTo>
                  <a:lnTo>
                    <a:pt x="19" y="1035"/>
                  </a:lnTo>
                  <a:lnTo>
                    <a:pt x="19" y="1037"/>
                  </a:lnTo>
                  <a:lnTo>
                    <a:pt x="20" y="1037"/>
                  </a:lnTo>
                  <a:lnTo>
                    <a:pt x="20" y="1038"/>
                  </a:lnTo>
                  <a:lnTo>
                    <a:pt x="20" y="1038"/>
                  </a:lnTo>
                  <a:lnTo>
                    <a:pt x="20" y="1039"/>
                  </a:lnTo>
                  <a:lnTo>
                    <a:pt x="20" y="1041"/>
                  </a:lnTo>
                  <a:lnTo>
                    <a:pt x="21" y="1042"/>
                  </a:lnTo>
                  <a:lnTo>
                    <a:pt x="21" y="1044"/>
                  </a:lnTo>
                  <a:lnTo>
                    <a:pt x="21" y="1045"/>
                  </a:lnTo>
                  <a:lnTo>
                    <a:pt x="21" y="1046"/>
                  </a:lnTo>
                  <a:lnTo>
                    <a:pt x="23" y="1048"/>
                  </a:lnTo>
                  <a:lnTo>
                    <a:pt x="23" y="1049"/>
                  </a:lnTo>
                  <a:lnTo>
                    <a:pt x="23" y="1052"/>
                  </a:lnTo>
                  <a:lnTo>
                    <a:pt x="23" y="1054"/>
                  </a:lnTo>
                  <a:lnTo>
                    <a:pt x="24" y="1056"/>
                  </a:lnTo>
                  <a:lnTo>
                    <a:pt x="24" y="1058"/>
                  </a:lnTo>
                  <a:lnTo>
                    <a:pt x="24" y="1061"/>
                  </a:lnTo>
                  <a:lnTo>
                    <a:pt x="24" y="1062"/>
                  </a:lnTo>
                  <a:lnTo>
                    <a:pt x="24" y="1065"/>
                  </a:lnTo>
                  <a:lnTo>
                    <a:pt x="26" y="1068"/>
                  </a:lnTo>
                  <a:lnTo>
                    <a:pt x="26" y="1069"/>
                  </a:lnTo>
                  <a:lnTo>
                    <a:pt x="26" y="1072"/>
                  </a:lnTo>
                  <a:lnTo>
                    <a:pt x="26" y="1075"/>
                  </a:lnTo>
                  <a:lnTo>
                    <a:pt x="27" y="1076"/>
                  </a:lnTo>
                  <a:lnTo>
                    <a:pt x="27" y="1079"/>
                  </a:lnTo>
                  <a:lnTo>
                    <a:pt x="27" y="1082"/>
                  </a:lnTo>
                  <a:lnTo>
                    <a:pt x="27" y="1083"/>
                  </a:lnTo>
                  <a:lnTo>
                    <a:pt x="27" y="1085"/>
                  </a:lnTo>
                  <a:lnTo>
                    <a:pt x="29" y="1086"/>
                  </a:lnTo>
                  <a:lnTo>
                    <a:pt x="29" y="1087"/>
                  </a:lnTo>
                  <a:lnTo>
                    <a:pt x="29" y="1089"/>
                  </a:lnTo>
                  <a:lnTo>
                    <a:pt x="29" y="1089"/>
                  </a:lnTo>
                  <a:lnTo>
                    <a:pt x="30" y="1089"/>
                  </a:lnTo>
                  <a:lnTo>
                    <a:pt x="30" y="1089"/>
                  </a:lnTo>
                  <a:lnTo>
                    <a:pt x="30" y="1089"/>
                  </a:lnTo>
                  <a:lnTo>
                    <a:pt x="30" y="1087"/>
                  </a:lnTo>
                  <a:lnTo>
                    <a:pt x="31" y="1086"/>
                  </a:lnTo>
                  <a:lnTo>
                    <a:pt x="31" y="1085"/>
                  </a:lnTo>
                  <a:lnTo>
                    <a:pt x="31" y="1085"/>
                  </a:lnTo>
                  <a:lnTo>
                    <a:pt x="31" y="1082"/>
                  </a:lnTo>
                  <a:lnTo>
                    <a:pt x="31" y="1080"/>
                  </a:lnTo>
                  <a:lnTo>
                    <a:pt x="33" y="1079"/>
                  </a:lnTo>
                  <a:lnTo>
                    <a:pt x="33" y="1078"/>
                  </a:lnTo>
                  <a:lnTo>
                    <a:pt x="33" y="1076"/>
                  </a:lnTo>
                  <a:lnTo>
                    <a:pt x="33" y="1075"/>
                  </a:lnTo>
                  <a:lnTo>
                    <a:pt x="34" y="1073"/>
                  </a:lnTo>
                  <a:lnTo>
                    <a:pt x="34" y="1072"/>
                  </a:lnTo>
                  <a:lnTo>
                    <a:pt x="34" y="1071"/>
                  </a:lnTo>
                  <a:lnTo>
                    <a:pt x="34" y="1069"/>
                  </a:lnTo>
                  <a:lnTo>
                    <a:pt x="34" y="1068"/>
                  </a:lnTo>
                  <a:lnTo>
                    <a:pt x="36" y="1066"/>
                  </a:lnTo>
                  <a:lnTo>
                    <a:pt x="36" y="1066"/>
                  </a:lnTo>
                  <a:lnTo>
                    <a:pt x="36" y="1065"/>
                  </a:lnTo>
                  <a:lnTo>
                    <a:pt x="36" y="1063"/>
                  </a:lnTo>
                  <a:lnTo>
                    <a:pt x="37" y="1063"/>
                  </a:lnTo>
                  <a:lnTo>
                    <a:pt x="37" y="1063"/>
                  </a:lnTo>
                  <a:lnTo>
                    <a:pt x="37" y="1062"/>
                  </a:lnTo>
                  <a:lnTo>
                    <a:pt x="37" y="1062"/>
                  </a:lnTo>
                  <a:lnTo>
                    <a:pt x="38" y="1062"/>
                  </a:lnTo>
                  <a:lnTo>
                    <a:pt x="38" y="1062"/>
                  </a:lnTo>
                  <a:lnTo>
                    <a:pt x="38" y="1062"/>
                  </a:lnTo>
                  <a:lnTo>
                    <a:pt x="38" y="1063"/>
                  </a:lnTo>
                  <a:lnTo>
                    <a:pt x="38" y="1063"/>
                  </a:lnTo>
                  <a:lnTo>
                    <a:pt x="40" y="1063"/>
                  </a:lnTo>
                  <a:lnTo>
                    <a:pt x="40" y="1065"/>
                  </a:lnTo>
                  <a:lnTo>
                    <a:pt x="40" y="1065"/>
                  </a:lnTo>
                  <a:lnTo>
                    <a:pt x="40" y="1066"/>
                  </a:lnTo>
                  <a:lnTo>
                    <a:pt x="41" y="1068"/>
                  </a:lnTo>
                  <a:lnTo>
                    <a:pt x="41" y="1068"/>
                  </a:lnTo>
                  <a:lnTo>
                    <a:pt x="41" y="1069"/>
                  </a:lnTo>
                  <a:lnTo>
                    <a:pt x="41" y="1071"/>
                  </a:lnTo>
                  <a:lnTo>
                    <a:pt x="41" y="1072"/>
                  </a:lnTo>
                  <a:lnTo>
                    <a:pt x="43" y="1073"/>
                  </a:lnTo>
                  <a:lnTo>
                    <a:pt x="43" y="1075"/>
                  </a:lnTo>
                  <a:lnTo>
                    <a:pt x="43" y="1076"/>
                  </a:lnTo>
                  <a:lnTo>
                    <a:pt x="43" y="1078"/>
                  </a:lnTo>
                  <a:lnTo>
                    <a:pt x="44" y="1079"/>
                  </a:lnTo>
                  <a:lnTo>
                    <a:pt x="44" y="1080"/>
                  </a:lnTo>
                  <a:lnTo>
                    <a:pt x="44" y="1082"/>
                  </a:lnTo>
                  <a:lnTo>
                    <a:pt x="44" y="1083"/>
                  </a:lnTo>
                  <a:lnTo>
                    <a:pt x="46" y="1085"/>
                  </a:lnTo>
                  <a:lnTo>
                    <a:pt x="46" y="1085"/>
                  </a:lnTo>
                  <a:lnTo>
                    <a:pt x="46" y="1086"/>
                  </a:lnTo>
                  <a:lnTo>
                    <a:pt x="46" y="1087"/>
                  </a:lnTo>
                  <a:lnTo>
                    <a:pt x="46" y="1087"/>
                  </a:lnTo>
                  <a:lnTo>
                    <a:pt x="47" y="1087"/>
                  </a:lnTo>
                  <a:lnTo>
                    <a:pt x="47" y="1087"/>
                  </a:lnTo>
                  <a:lnTo>
                    <a:pt x="47" y="1087"/>
                  </a:lnTo>
                  <a:lnTo>
                    <a:pt x="47" y="1087"/>
                  </a:lnTo>
                  <a:lnTo>
                    <a:pt x="48" y="1086"/>
                  </a:lnTo>
                  <a:lnTo>
                    <a:pt x="48" y="1086"/>
                  </a:lnTo>
                  <a:lnTo>
                    <a:pt x="48" y="1085"/>
                  </a:lnTo>
                  <a:lnTo>
                    <a:pt x="48" y="1083"/>
                  </a:lnTo>
                  <a:lnTo>
                    <a:pt x="48" y="1082"/>
                  </a:lnTo>
                  <a:lnTo>
                    <a:pt x="50" y="1082"/>
                  </a:lnTo>
                  <a:lnTo>
                    <a:pt x="50" y="1080"/>
                  </a:lnTo>
                  <a:lnTo>
                    <a:pt x="50" y="1079"/>
                  </a:lnTo>
                  <a:lnTo>
                    <a:pt x="50" y="1078"/>
                  </a:lnTo>
                  <a:lnTo>
                    <a:pt x="51" y="1076"/>
                  </a:lnTo>
                  <a:lnTo>
                    <a:pt x="51" y="1075"/>
                  </a:lnTo>
                  <a:lnTo>
                    <a:pt x="51" y="1073"/>
                  </a:lnTo>
                  <a:lnTo>
                    <a:pt x="51" y="1072"/>
                  </a:lnTo>
                  <a:lnTo>
                    <a:pt x="51" y="1071"/>
                  </a:lnTo>
                  <a:lnTo>
                    <a:pt x="53" y="1071"/>
                  </a:lnTo>
                  <a:lnTo>
                    <a:pt x="53" y="1069"/>
                  </a:lnTo>
                  <a:lnTo>
                    <a:pt x="53" y="1068"/>
                  </a:lnTo>
                  <a:lnTo>
                    <a:pt x="53" y="1068"/>
                  </a:lnTo>
                  <a:lnTo>
                    <a:pt x="54" y="1066"/>
                  </a:lnTo>
                  <a:lnTo>
                    <a:pt x="54" y="1066"/>
                  </a:lnTo>
                  <a:lnTo>
                    <a:pt x="54" y="1066"/>
                  </a:lnTo>
                  <a:lnTo>
                    <a:pt x="54" y="1065"/>
                  </a:lnTo>
                  <a:lnTo>
                    <a:pt x="55" y="1065"/>
                  </a:lnTo>
                  <a:lnTo>
                    <a:pt x="55" y="1065"/>
                  </a:lnTo>
                  <a:lnTo>
                    <a:pt x="55" y="1065"/>
                  </a:lnTo>
                  <a:lnTo>
                    <a:pt x="55" y="1065"/>
                  </a:lnTo>
                  <a:lnTo>
                    <a:pt x="55" y="1065"/>
                  </a:lnTo>
                  <a:lnTo>
                    <a:pt x="57" y="1065"/>
                  </a:lnTo>
                  <a:lnTo>
                    <a:pt x="57" y="1066"/>
                  </a:lnTo>
                  <a:lnTo>
                    <a:pt x="57" y="1066"/>
                  </a:lnTo>
                  <a:lnTo>
                    <a:pt x="57" y="1068"/>
                  </a:lnTo>
                  <a:lnTo>
                    <a:pt x="58" y="1068"/>
                  </a:lnTo>
                  <a:lnTo>
                    <a:pt x="58" y="1069"/>
                  </a:lnTo>
                  <a:lnTo>
                    <a:pt x="58" y="1071"/>
                  </a:lnTo>
                  <a:lnTo>
                    <a:pt x="58" y="1071"/>
                  </a:lnTo>
                  <a:lnTo>
                    <a:pt x="58" y="1072"/>
                  </a:lnTo>
                  <a:lnTo>
                    <a:pt x="60" y="1073"/>
                  </a:lnTo>
                  <a:lnTo>
                    <a:pt x="60" y="1075"/>
                  </a:lnTo>
                  <a:lnTo>
                    <a:pt x="60" y="1076"/>
                  </a:lnTo>
                  <a:lnTo>
                    <a:pt x="60" y="1078"/>
                  </a:lnTo>
                  <a:lnTo>
                    <a:pt x="61" y="1079"/>
                  </a:lnTo>
                  <a:lnTo>
                    <a:pt x="61" y="1082"/>
                  </a:lnTo>
                  <a:lnTo>
                    <a:pt x="61" y="1083"/>
                  </a:lnTo>
                  <a:lnTo>
                    <a:pt x="61" y="1085"/>
                  </a:lnTo>
                  <a:lnTo>
                    <a:pt x="63" y="1086"/>
                  </a:lnTo>
                  <a:lnTo>
                    <a:pt x="63" y="1089"/>
                  </a:lnTo>
                  <a:lnTo>
                    <a:pt x="63" y="1090"/>
                  </a:lnTo>
                  <a:lnTo>
                    <a:pt x="63" y="1093"/>
                  </a:lnTo>
                  <a:lnTo>
                    <a:pt x="63" y="1095"/>
                  </a:lnTo>
                  <a:lnTo>
                    <a:pt x="64" y="1096"/>
                  </a:lnTo>
                  <a:lnTo>
                    <a:pt x="64" y="1099"/>
                  </a:lnTo>
                  <a:lnTo>
                    <a:pt x="64" y="1100"/>
                  </a:lnTo>
                  <a:lnTo>
                    <a:pt x="64" y="1102"/>
                  </a:lnTo>
                  <a:lnTo>
                    <a:pt x="65" y="1104"/>
                  </a:lnTo>
                  <a:lnTo>
                    <a:pt x="65" y="1106"/>
                  </a:lnTo>
                  <a:lnTo>
                    <a:pt x="65" y="1107"/>
                  </a:lnTo>
                  <a:lnTo>
                    <a:pt x="65" y="1109"/>
                  </a:lnTo>
                  <a:lnTo>
                    <a:pt x="65" y="1110"/>
                  </a:lnTo>
                  <a:lnTo>
                    <a:pt x="67" y="1110"/>
                  </a:lnTo>
                  <a:lnTo>
                    <a:pt x="67" y="1109"/>
                  </a:lnTo>
                  <a:lnTo>
                    <a:pt x="67" y="1107"/>
                  </a:lnTo>
                  <a:lnTo>
                    <a:pt x="67" y="1106"/>
                  </a:lnTo>
                  <a:lnTo>
                    <a:pt x="68" y="1104"/>
                  </a:lnTo>
                  <a:lnTo>
                    <a:pt x="68" y="1103"/>
                  </a:lnTo>
                  <a:lnTo>
                    <a:pt x="68" y="1102"/>
                  </a:lnTo>
                  <a:lnTo>
                    <a:pt x="68" y="1102"/>
                  </a:lnTo>
                  <a:lnTo>
                    <a:pt x="70" y="1100"/>
                  </a:lnTo>
                  <a:lnTo>
                    <a:pt x="70" y="1099"/>
                  </a:lnTo>
                  <a:lnTo>
                    <a:pt x="70" y="1097"/>
                  </a:lnTo>
                  <a:lnTo>
                    <a:pt x="70" y="1097"/>
                  </a:lnTo>
                  <a:lnTo>
                    <a:pt x="70" y="1096"/>
                  </a:lnTo>
                  <a:lnTo>
                    <a:pt x="71" y="1096"/>
                  </a:lnTo>
                  <a:lnTo>
                    <a:pt x="71" y="1095"/>
                  </a:lnTo>
                  <a:lnTo>
                    <a:pt x="71" y="1095"/>
                  </a:lnTo>
                  <a:lnTo>
                    <a:pt x="71" y="1095"/>
                  </a:lnTo>
                  <a:lnTo>
                    <a:pt x="72" y="1095"/>
                  </a:lnTo>
                  <a:lnTo>
                    <a:pt x="72" y="1093"/>
                  </a:lnTo>
                  <a:lnTo>
                    <a:pt x="72" y="1093"/>
                  </a:lnTo>
                  <a:lnTo>
                    <a:pt x="72" y="1093"/>
                  </a:lnTo>
                  <a:lnTo>
                    <a:pt x="72" y="1093"/>
                  </a:lnTo>
                  <a:lnTo>
                    <a:pt x="74" y="1093"/>
                  </a:lnTo>
                  <a:lnTo>
                    <a:pt x="74" y="1093"/>
                  </a:lnTo>
                  <a:lnTo>
                    <a:pt x="74" y="1093"/>
                  </a:lnTo>
                  <a:lnTo>
                    <a:pt x="74" y="1093"/>
                  </a:lnTo>
                  <a:lnTo>
                    <a:pt x="75" y="1092"/>
                  </a:lnTo>
                  <a:lnTo>
                    <a:pt x="75" y="1092"/>
                  </a:lnTo>
                  <a:lnTo>
                    <a:pt x="75" y="1090"/>
                  </a:lnTo>
                  <a:lnTo>
                    <a:pt x="75" y="1090"/>
                  </a:lnTo>
                  <a:lnTo>
                    <a:pt x="77" y="1089"/>
                  </a:lnTo>
                  <a:lnTo>
                    <a:pt x="77" y="1087"/>
                  </a:lnTo>
                  <a:lnTo>
                    <a:pt x="77" y="1086"/>
                  </a:lnTo>
                  <a:lnTo>
                    <a:pt x="77" y="1085"/>
                  </a:lnTo>
                  <a:lnTo>
                    <a:pt x="77" y="1082"/>
                  </a:lnTo>
                  <a:lnTo>
                    <a:pt x="78" y="1080"/>
                  </a:lnTo>
                  <a:lnTo>
                    <a:pt x="78" y="1078"/>
                  </a:lnTo>
                  <a:lnTo>
                    <a:pt x="78" y="1075"/>
                  </a:lnTo>
                  <a:lnTo>
                    <a:pt x="78" y="1073"/>
                  </a:lnTo>
                  <a:lnTo>
                    <a:pt x="80" y="1071"/>
                  </a:lnTo>
                  <a:lnTo>
                    <a:pt x="80" y="1068"/>
                  </a:lnTo>
                  <a:lnTo>
                    <a:pt x="80" y="1065"/>
                  </a:lnTo>
                  <a:lnTo>
                    <a:pt x="80" y="1062"/>
                  </a:lnTo>
                  <a:lnTo>
                    <a:pt x="80" y="1059"/>
                  </a:lnTo>
                  <a:lnTo>
                    <a:pt x="81" y="1056"/>
                  </a:lnTo>
                  <a:lnTo>
                    <a:pt x="81" y="1054"/>
                  </a:lnTo>
                  <a:lnTo>
                    <a:pt x="81" y="1049"/>
                  </a:lnTo>
                  <a:lnTo>
                    <a:pt x="81" y="1046"/>
                  </a:lnTo>
                  <a:lnTo>
                    <a:pt x="82" y="1044"/>
                  </a:lnTo>
                  <a:lnTo>
                    <a:pt x="82" y="1041"/>
                  </a:lnTo>
                  <a:lnTo>
                    <a:pt x="82" y="1038"/>
                  </a:lnTo>
                  <a:lnTo>
                    <a:pt x="82" y="1034"/>
                  </a:lnTo>
                  <a:lnTo>
                    <a:pt x="82" y="1031"/>
                  </a:lnTo>
                  <a:lnTo>
                    <a:pt x="84" y="1028"/>
                  </a:lnTo>
                  <a:lnTo>
                    <a:pt x="84" y="1025"/>
                  </a:lnTo>
                  <a:lnTo>
                    <a:pt x="84" y="1022"/>
                  </a:lnTo>
                  <a:lnTo>
                    <a:pt x="84" y="1020"/>
                  </a:lnTo>
                  <a:lnTo>
                    <a:pt x="85" y="1017"/>
                  </a:lnTo>
                  <a:lnTo>
                    <a:pt x="85" y="1014"/>
                  </a:lnTo>
                  <a:lnTo>
                    <a:pt x="85" y="1011"/>
                  </a:lnTo>
                  <a:lnTo>
                    <a:pt x="85" y="1008"/>
                  </a:lnTo>
                  <a:lnTo>
                    <a:pt x="87" y="1007"/>
                  </a:lnTo>
                  <a:lnTo>
                    <a:pt x="87" y="1004"/>
                  </a:lnTo>
                  <a:lnTo>
                    <a:pt x="87" y="1003"/>
                  </a:lnTo>
                  <a:lnTo>
                    <a:pt x="87" y="1000"/>
                  </a:lnTo>
                  <a:lnTo>
                    <a:pt x="87" y="998"/>
                  </a:lnTo>
                  <a:lnTo>
                    <a:pt x="88" y="997"/>
                  </a:lnTo>
                  <a:lnTo>
                    <a:pt x="88" y="995"/>
                  </a:lnTo>
                  <a:lnTo>
                    <a:pt x="88" y="994"/>
                  </a:lnTo>
                  <a:lnTo>
                    <a:pt x="88" y="993"/>
                  </a:lnTo>
                  <a:lnTo>
                    <a:pt x="89" y="991"/>
                  </a:lnTo>
                  <a:lnTo>
                    <a:pt x="89" y="991"/>
                  </a:lnTo>
                  <a:lnTo>
                    <a:pt x="89" y="990"/>
                  </a:lnTo>
                  <a:lnTo>
                    <a:pt x="89" y="990"/>
                  </a:lnTo>
                  <a:lnTo>
                    <a:pt x="89" y="990"/>
                  </a:lnTo>
                  <a:lnTo>
                    <a:pt x="91" y="990"/>
                  </a:lnTo>
                  <a:lnTo>
                    <a:pt x="91" y="990"/>
                  </a:lnTo>
                  <a:lnTo>
                    <a:pt x="91" y="990"/>
                  </a:lnTo>
                  <a:lnTo>
                    <a:pt x="91" y="991"/>
                  </a:lnTo>
                  <a:lnTo>
                    <a:pt x="92" y="991"/>
                  </a:lnTo>
                  <a:lnTo>
                    <a:pt x="92" y="993"/>
                  </a:lnTo>
                  <a:lnTo>
                    <a:pt x="92" y="994"/>
                  </a:lnTo>
                  <a:lnTo>
                    <a:pt x="92" y="995"/>
                  </a:lnTo>
                  <a:lnTo>
                    <a:pt x="94" y="997"/>
                  </a:lnTo>
                  <a:lnTo>
                    <a:pt x="94" y="998"/>
                  </a:lnTo>
                  <a:lnTo>
                    <a:pt x="94" y="1001"/>
                  </a:lnTo>
                  <a:lnTo>
                    <a:pt x="94" y="1003"/>
                  </a:lnTo>
                  <a:lnTo>
                    <a:pt x="94" y="1005"/>
                  </a:lnTo>
                  <a:lnTo>
                    <a:pt x="95" y="1008"/>
                  </a:lnTo>
                  <a:lnTo>
                    <a:pt x="95" y="1011"/>
                  </a:lnTo>
                  <a:lnTo>
                    <a:pt x="95" y="1014"/>
                  </a:lnTo>
                  <a:lnTo>
                    <a:pt x="95" y="1017"/>
                  </a:lnTo>
                  <a:lnTo>
                    <a:pt x="97" y="1020"/>
                  </a:lnTo>
                  <a:lnTo>
                    <a:pt x="97" y="1024"/>
                  </a:lnTo>
                  <a:lnTo>
                    <a:pt x="97" y="1027"/>
                  </a:lnTo>
                  <a:lnTo>
                    <a:pt x="97" y="1031"/>
                  </a:lnTo>
                  <a:lnTo>
                    <a:pt x="97" y="1034"/>
                  </a:lnTo>
                  <a:lnTo>
                    <a:pt x="98" y="1038"/>
                  </a:lnTo>
                  <a:lnTo>
                    <a:pt x="98" y="1042"/>
                  </a:lnTo>
                  <a:lnTo>
                    <a:pt x="98" y="1046"/>
                  </a:lnTo>
                  <a:lnTo>
                    <a:pt x="98" y="1051"/>
                  </a:lnTo>
                  <a:lnTo>
                    <a:pt x="99" y="1055"/>
                  </a:lnTo>
                  <a:lnTo>
                    <a:pt x="99" y="1059"/>
                  </a:lnTo>
                  <a:lnTo>
                    <a:pt x="99" y="1065"/>
                  </a:lnTo>
                  <a:lnTo>
                    <a:pt x="99" y="1069"/>
                  </a:lnTo>
                  <a:lnTo>
                    <a:pt x="101" y="1073"/>
                  </a:lnTo>
                  <a:lnTo>
                    <a:pt x="101" y="1078"/>
                  </a:lnTo>
                  <a:lnTo>
                    <a:pt x="101" y="1082"/>
                  </a:lnTo>
                  <a:lnTo>
                    <a:pt x="101" y="1087"/>
                  </a:lnTo>
                  <a:lnTo>
                    <a:pt x="102" y="1092"/>
                  </a:lnTo>
                  <a:lnTo>
                    <a:pt x="102" y="1096"/>
                  </a:lnTo>
                  <a:lnTo>
                    <a:pt x="102" y="1100"/>
                  </a:lnTo>
                  <a:lnTo>
                    <a:pt x="102" y="1104"/>
                  </a:lnTo>
                  <a:lnTo>
                    <a:pt x="102" y="1106"/>
                  </a:lnTo>
                  <a:lnTo>
                    <a:pt x="104" y="1104"/>
                  </a:lnTo>
                  <a:lnTo>
                    <a:pt x="104" y="1100"/>
                  </a:lnTo>
                  <a:lnTo>
                    <a:pt x="104" y="1096"/>
                  </a:lnTo>
                  <a:lnTo>
                    <a:pt x="104" y="1093"/>
                  </a:lnTo>
                  <a:lnTo>
                    <a:pt x="105" y="1087"/>
                  </a:lnTo>
                  <a:lnTo>
                    <a:pt x="105" y="1083"/>
                  </a:lnTo>
                  <a:lnTo>
                    <a:pt x="105" y="1079"/>
                  </a:lnTo>
                  <a:lnTo>
                    <a:pt x="105" y="1075"/>
                  </a:lnTo>
                  <a:lnTo>
                    <a:pt x="105" y="1071"/>
                  </a:lnTo>
                  <a:lnTo>
                    <a:pt x="106" y="1066"/>
                  </a:lnTo>
                  <a:lnTo>
                    <a:pt x="106" y="1063"/>
                  </a:lnTo>
                  <a:lnTo>
                    <a:pt x="106" y="1059"/>
                  </a:lnTo>
                  <a:lnTo>
                    <a:pt x="106" y="1055"/>
                  </a:lnTo>
                  <a:lnTo>
                    <a:pt x="108" y="1052"/>
                  </a:lnTo>
                  <a:lnTo>
                    <a:pt x="108" y="1049"/>
                  </a:lnTo>
                  <a:lnTo>
                    <a:pt x="108" y="1045"/>
                  </a:lnTo>
                  <a:lnTo>
                    <a:pt x="108" y="1042"/>
                  </a:lnTo>
                  <a:lnTo>
                    <a:pt x="109" y="1039"/>
                  </a:lnTo>
                  <a:lnTo>
                    <a:pt x="109" y="1037"/>
                  </a:lnTo>
                  <a:lnTo>
                    <a:pt x="109" y="1034"/>
                  </a:lnTo>
                  <a:lnTo>
                    <a:pt x="109" y="1031"/>
                  </a:lnTo>
                  <a:lnTo>
                    <a:pt x="109" y="1029"/>
                  </a:lnTo>
                  <a:lnTo>
                    <a:pt x="111" y="1027"/>
                  </a:lnTo>
                  <a:lnTo>
                    <a:pt x="111" y="1025"/>
                  </a:lnTo>
                  <a:lnTo>
                    <a:pt x="111" y="1024"/>
                  </a:lnTo>
                  <a:lnTo>
                    <a:pt x="111" y="1021"/>
                  </a:lnTo>
                  <a:lnTo>
                    <a:pt x="112" y="1020"/>
                  </a:lnTo>
                  <a:lnTo>
                    <a:pt x="112" y="1018"/>
                  </a:lnTo>
                  <a:lnTo>
                    <a:pt x="112" y="1018"/>
                  </a:lnTo>
                  <a:lnTo>
                    <a:pt x="112" y="1017"/>
                  </a:lnTo>
                  <a:lnTo>
                    <a:pt x="112" y="1017"/>
                  </a:lnTo>
                  <a:lnTo>
                    <a:pt x="114" y="1015"/>
                  </a:lnTo>
                  <a:lnTo>
                    <a:pt x="114" y="1015"/>
                  </a:lnTo>
                  <a:lnTo>
                    <a:pt x="114" y="1015"/>
                  </a:lnTo>
                  <a:lnTo>
                    <a:pt x="114" y="1015"/>
                  </a:lnTo>
                  <a:lnTo>
                    <a:pt x="115" y="1015"/>
                  </a:lnTo>
                  <a:lnTo>
                    <a:pt x="115" y="1015"/>
                  </a:lnTo>
                  <a:lnTo>
                    <a:pt x="115" y="1017"/>
                  </a:lnTo>
                  <a:lnTo>
                    <a:pt x="115" y="1017"/>
                  </a:lnTo>
                  <a:lnTo>
                    <a:pt x="116" y="1018"/>
                  </a:lnTo>
                  <a:lnTo>
                    <a:pt x="116" y="1020"/>
                  </a:lnTo>
                  <a:lnTo>
                    <a:pt x="116" y="1020"/>
                  </a:lnTo>
                  <a:lnTo>
                    <a:pt x="116" y="1021"/>
                  </a:lnTo>
                  <a:lnTo>
                    <a:pt x="116" y="1022"/>
                  </a:lnTo>
                  <a:lnTo>
                    <a:pt x="118" y="1024"/>
                  </a:lnTo>
                  <a:lnTo>
                    <a:pt x="118" y="1025"/>
                  </a:lnTo>
                  <a:lnTo>
                    <a:pt x="118" y="1028"/>
                  </a:lnTo>
                  <a:lnTo>
                    <a:pt x="118" y="1029"/>
                  </a:lnTo>
                  <a:lnTo>
                    <a:pt x="119" y="1032"/>
                  </a:lnTo>
                  <a:lnTo>
                    <a:pt x="119" y="1034"/>
                  </a:lnTo>
                  <a:lnTo>
                    <a:pt x="119" y="1035"/>
                  </a:lnTo>
                  <a:lnTo>
                    <a:pt x="119" y="1038"/>
                  </a:lnTo>
                  <a:lnTo>
                    <a:pt x="119" y="1041"/>
                  </a:lnTo>
                  <a:lnTo>
                    <a:pt x="121" y="1042"/>
                  </a:lnTo>
                  <a:lnTo>
                    <a:pt x="121" y="1045"/>
                  </a:lnTo>
                  <a:lnTo>
                    <a:pt x="121" y="1048"/>
                  </a:lnTo>
                  <a:lnTo>
                    <a:pt x="121" y="1049"/>
                  </a:lnTo>
                  <a:lnTo>
                    <a:pt x="122" y="1052"/>
                  </a:lnTo>
                  <a:lnTo>
                    <a:pt x="122" y="1055"/>
                  </a:lnTo>
                  <a:lnTo>
                    <a:pt x="122" y="1056"/>
                  </a:lnTo>
                  <a:lnTo>
                    <a:pt x="122" y="1059"/>
                  </a:lnTo>
                  <a:lnTo>
                    <a:pt x="123" y="1062"/>
                  </a:lnTo>
                  <a:lnTo>
                    <a:pt x="123" y="1063"/>
                  </a:lnTo>
                  <a:lnTo>
                    <a:pt x="123" y="1066"/>
                  </a:lnTo>
                  <a:lnTo>
                    <a:pt x="123" y="1068"/>
                  </a:lnTo>
                  <a:lnTo>
                    <a:pt x="123" y="1071"/>
                  </a:lnTo>
                  <a:lnTo>
                    <a:pt x="125" y="1072"/>
                  </a:lnTo>
                  <a:lnTo>
                    <a:pt x="125" y="1073"/>
                  </a:lnTo>
                  <a:lnTo>
                    <a:pt x="125" y="1075"/>
                  </a:lnTo>
                  <a:lnTo>
                    <a:pt x="125" y="1076"/>
                  </a:lnTo>
                  <a:lnTo>
                    <a:pt x="126" y="1078"/>
                  </a:lnTo>
                  <a:lnTo>
                    <a:pt x="126" y="1079"/>
                  </a:lnTo>
                  <a:lnTo>
                    <a:pt x="126" y="1079"/>
                  </a:lnTo>
                  <a:lnTo>
                    <a:pt x="126" y="1080"/>
                  </a:lnTo>
                  <a:lnTo>
                    <a:pt x="126" y="1080"/>
                  </a:lnTo>
                  <a:lnTo>
                    <a:pt x="128" y="1080"/>
                  </a:lnTo>
                  <a:lnTo>
                    <a:pt x="128" y="1079"/>
                  </a:lnTo>
                  <a:lnTo>
                    <a:pt x="128" y="1079"/>
                  </a:lnTo>
                  <a:lnTo>
                    <a:pt x="128" y="1078"/>
                  </a:lnTo>
                  <a:lnTo>
                    <a:pt x="129" y="1078"/>
                  </a:lnTo>
                  <a:lnTo>
                    <a:pt x="129" y="1076"/>
                  </a:lnTo>
                  <a:lnTo>
                    <a:pt x="129" y="1075"/>
                  </a:lnTo>
                  <a:lnTo>
                    <a:pt x="129" y="1073"/>
                  </a:lnTo>
                  <a:lnTo>
                    <a:pt x="129" y="1072"/>
                  </a:lnTo>
                  <a:lnTo>
                    <a:pt x="130" y="1071"/>
                  </a:lnTo>
                  <a:lnTo>
                    <a:pt x="130" y="1069"/>
                  </a:lnTo>
                  <a:lnTo>
                    <a:pt x="130" y="1068"/>
                  </a:lnTo>
                  <a:lnTo>
                    <a:pt x="130" y="1066"/>
                  </a:lnTo>
                  <a:lnTo>
                    <a:pt x="132" y="1063"/>
                  </a:lnTo>
                  <a:lnTo>
                    <a:pt x="132" y="1062"/>
                  </a:lnTo>
                  <a:lnTo>
                    <a:pt x="132" y="1061"/>
                  </a:lnTo>
                  <a:lnTo>
                    <a:pt x="132" y="1059"/>
                  </a:lnTo>
                  <a:lnTo>
                    <a:pt x="133" y="1056"/>
                  </a:lnTo>
                  <a:lnTo>
                    <a:pt x="133" y="1055"/>
                  </a:lnTo>
                  <a:lnTo>
                    <a:pt x="133" y="1054"/>
                  </a:lnTo>
                  <a:lnTo>
                    <a:pt x="133" y="1052"/>
                  </a:lnTo>
                  <a:lnTo>
                    <a:pt x="133" y="1051"/>
                  </a:lnTo>
                  <a:lnTo>
                    <a:pt x="135" y="1049"/>
                  </a:lnTo>
                  <a:lnTo>
                    <a:pt x="135" y="1046"/>
                  </a:lnTo>
                  <a:lnTo>
                    <a:pt x="135" y="1045"/>
                  </a:lnTo>
                  <a:lnTo>
                    <a:pt x="135" y="1044"/>
                  </a:lnTo>
                  <a:lnTo>
                    <a:pt x="136" y="1042"/>
                  </a:lnTo>
                  <a:lnTo>
                    <a:pt x="136" y="1041"/>
                  </a:lnTo>
                  <a:lnTo>
                    <a:pt x="136" y="1039"/>
                  </a:lnTo>
                  <a:lnTo>
                    <a:pt x="136" y="1038"/>
                  </a:lnTo>
                  <a:lnTo>
                    <a:pt x="136" y="1037"/>
                  </a:lnTo>
                  <a:lnTo>
                    <a:pt x="138" y="1035"/>
                  </a:lnTo>
                  <a:lnTo>
                    <a:pt x="138" y="1034"/>
                  </a:lnTo>
                  <a:lnTo>
                    <a:pt x="138" y="1032"/>
                  </a:lnTo>
                  <a:lnTo>
                    <a:pt x="138" y="1032"/>
                  </a:lnTo>
                  <a:lnTo>
                    <a:pt x="139" y="1031"/>
                  </a:lnTo>
                  <a:lnTo>
                    <a:pt x="139" y="1029"/>
                  </a:lnTo>
                  <a:lnTo>
                    <a:pt x="139" y="1028"/>
                  </a:lnTo>
                  <a:lnTo>
                    <a:pt x="139" y="1028"/>
                  </a:lnTo>
                  <a:lnTo>
                    <a:pt x="140" y="1027"/>
                  </a:lnTo>
                  <a:lnTo>
                    <a:pt x="140" y="1025"/>
                  </a:lnTo>
                  <a:lnTo>
                    <a:pt x="140" y="1025"/>
                  </a:lnTo>
                  <a:lnTo>
                    <a:pt x="140" y="1024"/>
                  </a:lnTo>
                  <a:lnTo>
                    <a:pt x="140" y="1024"/>
                  </a:lnTo>
                  <a:lnTo>
                    <a:pt x="142" y="1024"/>
                  </a:lnTo>
                  <a:lnTo>
                    <a:pt x="142" y="1022"/>
                  </a:lnTo>
                  <a:lnTo>
                    <a:pt x="142" y="1022"/>
                  </a:lnTo>
                  <a:lnTo>
                    <a:pt x="142" y="1022"/>
                  </a:lnTo>
                  <a:lnTo>
                    <a:pt x="143" y="1022"/>
                  </a:lnTo>
                  <a:lnTo>
                    <a:pt x="143" y="1022"/>
                  </a:lnTo>
                  <a:lnTo>
                    <a:pt x="143" y="1022"/>
                  </a:lnTo>
                  <a:lnTo>
                    <a:pt x="143" y="1022"/>
                  </a:lnTo>
                  <a:lnTo>
                    <a:pt x="143" y="1022"/>
                  </a:lnTo>
                  <a:lnTo>
                    <a:pt x="145" y="1024"/>
                  </a:lnTo>
                  <a:lnTo>
                    <a:pt x="145" y="1024"/>
                  </a:lnTo>
                  <a:lnTo>
                    <a:pt x="145" y="1024"/>
                  </a:lnTo>
                  <a:lnTo>
                    <a:pt x="145" y="1025"/>
                  </a:lnTo>
                  <a:lnTo>
                    <a:pt x="146" y="1025"/>
                  </a:lnTo>
                  <a:lnTo>
                    <a:pt x="146" y="1027"/>
                  </a:lnTo>
                  <a:lnTo>
                    <a:pt x="146" y="1028"/>
                  </a:lnTo>
                  <a:lnTo>
                    <a:pt x="146" y="1028"/>
                  </a:lnTo>
                  <a:lnTo>
                    <a:pt x="147" y="1029"/>
                  </a:lnTo>
                  <a:lnTo>
                    <a:pt x="147" y="1031"/>
                  </a:lnTo>
                  <a:lnTo>
                    <a:pt x="147" y="1032"/>
                  </a:lnTo>
                  <a:lnTo>
                    <a:pt x="147" y="1034"/>
                  </a:lnTo>
                  <a:lnTo>
                    <a:pt x="147" y="1035"/>
                  </a:lnTo>
                  <a:lnTo>
                    <a:pt x="149" y="1038"/>
                  </a:lnTo>
                  <a:lnTo>
                    <a:pt x="149" y="1039"/>
                  </a:lnTo>
                  <a:lnTo>
                    <a:pt x="149" y="1041"/>
                  </a:lnTo>
                  <a:lnTo>
                    <a:pt x="149" y="1044"/>
                  </a:lnTo>
                  <a:lnTo>
                    <a:pt x="150" y="1045"/>
                  </a:lnTo>
                  <a:lnTo>
                    <a:pt x="150" y="1048"/>
                  </a:lnTo>
                  <a:lnTo>
                    <a:pt x="150" y="1049"/>
                  </a:lnTo>
                  <a:lnTo>
                    <a:pt x="150" y="1052"/>
                  </a:lnTo>
                  <a:lnTo>
                    <a:pt x="150" y="1054"/>
                  </a:lnTo>
                  <a:lnTo>
                    <a:pt x="152" y="1056"/>
                  </a:lnTo>
                  <a:lnTo>
                    <a:pt x="152" y="1058"/>
                  </a:lnTo>
                  <a:lnTo>
                    <a:pt x="152" y="1061"/>
                  </a:lnTo>
                  <a:lnTo>
                    <a:pt x="152" y="1063"/>
                  </a:lnTo>
                  <a:lnTo>
                    <a:pt x="153" y="1065"/>
                  </a:lnTo>
                  <a:lnTo>
                    <a:pt x="153" y="1068"/>
                  </a:lnTo>
                  <a:lnTo>
                    <a:pt x="153" y="1069"/>
                  </a:lnTo>
                  <a:lnTo>
                    <a:pt x="153" y="1072"/>
                  </a:lnTo>
                  <a:lnTo>
                    <a:pt x="155" y="1073"/>
                  </a:lnTo>
                  <a:lnTo>
                    <a:pt x="155" y="1075"/>
                  </a:lnTo>
                  <a:lnTo>
                    <a:pt x="155" y="1076"/>
                  </a:lnTo>
                  <a:lnTo>
                    <a:pt x="155" y="1078"/>
                  </a:lnTo>
                  <a:lnTo>
                    <a:pt x="155" y="1079"/>
                  </a:lnTo>
                  <a:lnTo>
                    <a:pt x="156" y="1080"/>
                  </a:lnTo>
                  <a:lnTo>
                    <a:pt x="156" y="1080"/>
                  </a:lnTo>
                  <a:lnTo>
                    <a:pt x="156" y="1080"/>
                  </a:lnTo>
                  <a:lnTo>
                    <a:pt x="156" y="1080"/>
                  </a:lnTo>
                  <a:lnTo>
                    <a:pt x="157" y="1080"/>
                  </a:lnTo>
                  <a:lnTo>
                    <a:pt x="157" y="1079"/>
                  </a:lnTo>
                  <a:lnTo>
                    <a:pt x="157" y="1078"/>
                  </a:lnTo>
                  <a:lnTo>
                    <a:pt x="157" y="1076"/>
                  </a:lnTo>
                  <a:lnTo>
                    <a:pt x="157" y="1075"/>
                  </a:lnTo>
                  <a:lnTo>
                    <a:pt x="159" y="1073"/>
                  </a:lnTo>
                  <a:lnTo>
                    <a:pt x="159" y="1072"/>
                  </a:lnTo>
                  <a:lnTo>
                    <a:pt x="159" y="1071"/>
                  </a:lnTo>
                  <a:lnTo>
                    <a:pt x="159" y="1068"/>
                  </a:lnTo>
                  <a:lnTo>
                    <a:pt x="160" y="1066"/>
                  </a:lnTo>
                  <a:lnTo>
                    <a:pt x="160" y="1065"/>
                  </a:lnTo>
                  <a:lnTo>
                    <a:pt x="160" y="1062"/>
                  </a:lnTo>
                  <a:lnTo>
                    <a:pt x="160" y="1061"/>
                  </a:lnTo>
                  <a:lnTo>
                    <a:pt x="160" y="1058"/>
                  </a:lnTo>
                  <a:lnTo>
                    <a:pt x="162" y="1056"/>
                  </a:lnTo>
                  <a:lnTo>
                    <a:pt x="162" y="1055"/>
                  </a:lnTo>
                  <a:lnTo>
                    <a:pt x="162" y="1054"/>
                  </a:lnTo>
                  <a:lnTo>
                    <a:pt x="162" y="1052"/>
                  </a:lnTo>
                  <a:lnTo>
                    <a:pt x="163" y="1051"/>
                  </a:lnTo>
                  <a:lnTo>
                    <a:pt x="163" y="1049"/>
                  </a:lnTo>
                  <a:lnTo>
                    <a:pt x="163" y="1048"/>
                  </a:lnTo>
                  <a:lnTo>
                    <a:pt x="163" y="1046"/>
                  </a:lnTo>
                  <a:lnTo>
                    <a:pt x="164" y="1045"/>
                  </a:lnTo>
                  <a:lnTo>
                    <a:pt x="164" y="1044"/>
                  </a:lnTo>
                  <a:lnTo>
                    <a:pt x="164" y="1044"/>
                  </a:lnTo>
                  <a:lnTo>
                    <a:pt x="164" y="1042"/>
                  </a:lnTo>
                  <a:lnTo>
                    <a:pt x="164" y="1041"/>
                  </a:lnTo>
                  <a:lnTo>
                    <a:pt x="166" y="1041"/>
                  </a:lnTo>
                  <a:lnTo>
                    <a:pt x="166" y="1041"/>
                  </a:lnTo>
                  <a:lnTo>
                    <a:pt x="166" y="1041"/>
                  </a:lnTo>
                  <a:lnTo>
                    <a:pt x="166" y="1041"/>
                  </a:lnTo>
                  <a:lnTo>
                    <a:pt x="167" y="1039"/>
                  </a:lnTo>
                  <a:lnTo>
                    <a:pt x="167" y="1041"/>
                  </a:lnTo>
                  <a:lnTo>
                    <a:pt x="167" y="1041"/>
                  </a:lnTo>
                  <a:lnTo>
                    <a:pt x="167" y="1041"/>
                  </a:lnTo>
                  <a:lnTo>
                    <a:pt x="167" y="1041"/>
                  </a:lnTo>
                  <a:lnTo>
                    <a:pt x="169" y="1041"/>
                  </a:lnTo>
                  <a:lnTo>
                    <a:pt x="169" y="1042"/>
                  </a:lnTo>
                  <a:lnTo>
                    <a:pt x="169" y="1042"/>
                  </a:lnTo>
                  <a:lnTo>
                    <a:pt x="169" y="1044"/>
                  </a:lnTo>
                  <a:lnTo>
                    <a:pt x="170" y="1045"/>
                  </a:lnTo>
                  <a:lnTo>
                    <a:pt x="170" y="1046"/>
                  </a:lnTo>
                  <a:lnTo>
                    <a:pt x="170" y="1046"/>
                  </a:lnTo>
                  <a:lnTo>
                    <a:pt x="170" y="1048"/>
                  </a:lnTo>
                  <a:lnTo>
                    <a:pt x="172" y="1049"/>
                  </a:lnTo>
                  <a:lnTo>
                    <a:pt x="172" y="1051"/>
                  </a:lnTo>
                  <a:lnTo>
                    <a:pt x="172" y="1054"/>
                  </a:lnTo>
                  <a:lnTo>
                    <a:pt x="172" y="1055"/>
                  </a:lnTo>
                  <a:lnTo>
                    <a:pt x="172" y="1056"/>
                  </a:lnTo>
                  <a:lnTo>
                    <a:pt x="173" y="1058"/>
                  </a:lnTo>
                  <a:lnTo>
                    <a:pt x="173" y="1061"/>
                  </a:lnTo>
                  <a:lnTo>
                    <a:pt x="173" y="1062"/>
                  </a:lnTo>
                  <a:lnTo>
                    <a:pt x="173" y="1063"/>
                  </a:lnTo>
                  <a:lnTo>
                    <a:pt x="174" y="1066"/>
                  </a:lnTo>
                  <a:lnTo>
                    <a:pt x="174" y="1068"/>
                  </a:lnTo>
                  <a:lnTo>
                    <a:pt x="174" y="1071"/>
                  </a:lnTo>
                  <a:lnTo>
                    <a:pt x="174" y="1072"/>
                  </a:lnTo>
                  <a:lnTo>
                    <a:pt x="174" y="1075"/>
                  </a:lnTo>
                  <a:lnTo>
                    <a:pt x="176" y="1076"/>
                  </a:lnTo>
                  <a:lnTo>
                    <a:pt x="176" y="1079"/>
                  </a:lnTo>
                  <a:lnTo>
                    <a:pt x="176" y="1082"/>
                  </a:lnTo>
                  <a:lnTo>
                    <a:pt x="176" y="1083"/>
                  </a:lnTo>
                  <a:lnTo>
                    <a:pt x="177" y="1085"/>
                  </a:lnTo>
                  <a:lnTo>
                    <a:pt x="177" y="1087"/>
                  </a:lnTo>
                  <a:lnTo>
                    <a:pt x="177" y="1089"/>
                  </a:lnTo>
                  <a:lnTo>
                    <a:pt x="177" y="1090"/>
                  </a:lnTo>
                  <a:lnTo>
                    <a:pt x="179" y="1092"/>
                  </a:lnTo>
                  <a:lnTo>
                    <a:pt x="179" y="1093"/>
                  </a:lnTo>
                  <a:lnTo>
                    <a:pt x="179" y="1093"/>
                  </a:lnTo>
                  <a:lnTo>
                    <a:pt x="179" y="1093"/>
                  </a:lnTo>
                  <a:lnTo>
                    <a:pt x="179" y="1093"/>
                  </a:lnTo>
                  <a:lnTo>
                    <a:pt x="180" y="1093"/>
                  </a:lnTo>
                  <a:lnTo>
                    <a:pt x="180" y="1092"/>
                  </a:lnTo>
                  <a:lnTo>
                    <a:pt x="180" y="1090"/>
                  </a:lnTo>
                  <a:lnTo>
                    <a:pt x="180" y="1089"/>
                  </a:lnTo>
                  <a:lnTo>
                    <a:pt x="181" y="1087"/>
                  </a:lnTo>
                  <a:lnTo>
                    <a:pt x="181" y="1085"/>
                  </a:lnTo>
                  <a:lnTo>
                    <a:pt x="181" y="1083"/>
                  </a:lnTo>
                  <a:lnTo>
                    <a:pt x="181" y="1082"/>
                  </a:lnTo>
                  <a:lnTo>
                    <a:pt x="181" y="1079"/>
                  </a:lnTo>
                  <a:lnTo>
                    <a:pt x="183" y="1078"/>
                  </a:lnTo>
                  <a:lnTo>
                    <a:pt x="183" y="1075"/>
                  </a:lnTo>
                  <a:lnTo>
                    <a:pt x="183" y="1072"/>
                  </a:lnTo>
                  <a:lnTo>
                    <a:pt x="183" y="1071"/>
                  </a:lnTo>
                  <a:lnTo>
                    <a:pt x="184" y="1068"/>
                  </a:lnTo>
                  <a:lnTo>
                    <a:pt x="184" y="1066"/>
                  </a:lnTo>
                  <a:lnTo>
                    <a:pt x="184" y="1063"/>
                  </a:lnTo>
                  <a:lnTo>
                    <a:pt x="184" y="1062"/>
                  </a:lnTo>
                  <a:lnTo>
                    <a:pt x="186" y="1059"/>
                  </a:lnTo>
                  <a:lnTo>
                    <a:pt x="186" y="1058"/>
                  </a:lnTo>
                  <a:lnTo>
                    <a:pt x="186" y="1055"/>
                  </a:lnTo>
                  <a:lnTo>
                    <a:pt x="186" y="1054"/>
                  </a:lnTo>
                  <a:lnTo>
                    <a:pt x="186" y="1051"/>
                  </a:lnTo>
                  <a:lnTo>
                    <a:pt x="187" y="1049"/>
                  </a:lnTo>
                  <a:lnTo>
                    <a:pt x="187" y="1048"/>
                  </a:lnTo>
                  <a:lnTo>
                    <a:pt x="187" y="1046"/>
                  </a:lnTo>
                  <a:lnTo>
                    <a:pt x="187" y="1045"/>
                  </a:lnTo>
                  <a:lnTo>
                    <a:pt x="189" y="1042"/>
                  </a:lnTo>
                  <a:lnTo>
                    <a:pt x="189" y="1041"/>
                  </a:lnTo>
                  <a:lnTo>
                    <a:pt x="189" y="1039"/>
                  </a:lnTo>
                  <a:lnTo>
                    <a:pt x="189" y="1039"/>
                  </a:lnTo>
                  <a:lnTo>
                    <a:pt x="189" y="1038"/>
                  </a:lnTo>
                  <a:lnTo>
                    <a:pt x="190" y="1037"/>
                  </a:lnTo>
                  <a:lnTo>
                    <a:pt x="190" y="1035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91" y="1032"/>
                  </a:lnTo>
                  <a:lnTo>
                    <a:pt x="191" y="1032"/>
                  </a:lnTo>
                  <a:lnTo>
                    <a:pt x="191" y="1031"/>
                  </a:lnTo>
                  <a:lnTo>
                    <a:pt x="191" y="1031"/>
                  </a:lnTo>
                  <a:lnTo>
                    <a:pt x="191" y="1031"/>
                  </a:lnTo>
                  <a:lnTo>
                    <a:pt x="193" y="1029"/>
                  </a:lnTo>
                  <a:lnTo>
                    <a:pt x="193" y="1029"/>
                  </a:lnTo>
                  <a:lnTo>
                    <a:pt x="193" y="1029"/>
                  </a:lnTo>
                  <a:lnTo>
                    <a:pt x="193" y="1029"/>
                  </a:lnTo>
                  <a:lnTo>
                    <a:pt x="194" y="1031"/>
                  </a:lnTo>
                  <a:lnTo>
                    <a:pt x="194" y="1031"/>
                  </a:lnTo>
                  <a:lnTo>
                    <a:pt x="194" y="1032"/>
                  </a:lnTo>
                  <a:lnTo>
                    <a:pt x="194" y="1032"/>
                  </a:lnTo>
                  <a:lnTo>
                    <a:pt x="196" y="1032"/>
                  </a:lnTo>
                  <a:lnTo>
                    <a:pt x="196" y="1034"/>
                  </a:lnTo>
                  <a:lnTo>
                    <a:pt x="196" y="1035"/>
                  </a:lnTo>
                  <a:lnTo>
                    <a:pt x="196" y="1037"/>
                  </a:lnTo>
                  <a:lnTo>
                    <a:pt x="196" y="1038"/>
                  </a:lnTo>
                  <a:lnTo>
                    <a:pt x="197" y="1039"/>
                  </a:lnTo>
                  <a:lnTo>
                    <a:pt x="197" y="1041"/>
                  </a:lnTo>
                  <a:lnTo>
                    <a:pt x="197" y="1042"/>
                  </a:lnTo>
                  <a:lnTo>
                    <a:pt x="197" y="1044"/>
                  </a:lnTo>
                  <a:lnTo>
                    <a:pt x="198" y="1045"/>
                  </a:lnTo>
                  <a:lnTo>
                    <a:pt x="198" y="1048"/>
                  </a:lnTo>
                  <a:lnTo>
                    <a:pt x="198" y="1049"/>
                  </a:lnTo>
                  <a:lnTo>
                    <a:pt x="198" y="1052"/>
                  </a:lnTo>
                  <a:lnTo>
                    <a:pt x="198" y="1055"/>
                  </a:lnTo>
                  <a:lnTo>
                    <a:pt x="200" y="1056"/>
                  </a:lnTo>
                  <a:lnTo>
                    <a:pt x="200" y="1059"/>
                  </a:lnTo>
                  <a:lnTo>
                    <a:pt x="200" y="1062"/>
                  </a:lnTo>
                  <a:lnTo>
                    <a:pt x="200" y="1065"/>
                  </a:lnTo>
                  <a:lnTo>
                    <a:pt x="201" y="1068"/>
                  </a:lnTo>
                  <a:lnTo>
                    <a:pt x="201" y="1071"/>
                  </a:lnTo>
                  <a:lnTo>
                    <a:pt x="201" y="1073"/>
                  </a:lnTo>
                  <a:lnTo>
                    <a:pt x="201" y="1076"/>
                  </a:lnTo>
                  <a:lnTo>
                    <a:pt x="203" y="1080"/>
                  </a:lnTo>
                  <a:lnTo>
                    <a:pt x="203" y="1083"/>
                  </a:lnTo>
                  <a:lnTo>
                    <a:pt x="203" y="1086"/>
                  </a:lnTo>
                  <a:lnTo>
                    <a:pt x="203" y="1090"/>
                  </a:lnTo>
                  <a:lnTo>
                    <a:pt x="203" y="1093"/>
                  </a:lnTo>
                  <a:lnTo>
                    <a:pt x="204" y="1096"/>
                  </a:lnTo>
                  <a:lnTo>
                    <a:pt x="204" y="1099"/>
                  </a:lnTo>
                  <a:lnTo>
                    <a:pt x="204" y="1102"/>
                  </a:lnTo>
                  <a:lnTo>
                    <a:pt x="204" y="1104"/>
                  </a:lnTo>
                  <a:lnTo>
                    <a:pt x="206" y="1104"/>
                  </a:lnTo>
                  <a:lnTo>
                    <a:pt x="206" y="1103"/>
                  </a:lnTo>
                  <a:lnTo>
                    <a:pt x="206" y="1102"/>
                  </a:lnTo>
                  <a:lnTo>
                    <a:pt x="206" y="1099"/>
                  </a:lnTo>
                  <a:lnTo>
                    <a:pt x="206" y="1095"/>
                  </a:lnTo>
                  <a:lnTo>
                    <a:pt x="207" y="1092"/>
                  </a:lnTo>
                  <a:lnTo>
                    <a:pt x="207" y="1089"/>
                  </a:lnTo>
                  <a:lnTo>
                    <a:pt x="207" y="1085"/>
                  </a:lnTo>
                  <a:lnTo>
                    <a:pt x="207" y="1082"/>
                  </a:lnTo>
                  <a:lnTo>
                    <a:pt x="208" y="1078"/>
                  </a:lnTo>
                  <a:lnTo>
                    <a:pt x="208" y="1075"/>
                  </a:lnTo>
                  <a:lnTo>
                    <a:pt x="208" y="1071"/>
                  </a:lnTo>
                  <a:lnTo>
                    <a:pt x="208" y="1068"/>
                  </a:lnTo>
                  <a:lnTo>
                    <a:pt x="210" y="1065"/>
                  </a:lnTo>
                  <a:lnTo>
                    <a:pt x="210" y="1061"/>
                  </a:lnTo>
                  <a:lnTo>
                    <a:pt x="210" y="1058"/>
                  </a:lnTo>
                  <a:lnTo>
                    <a:pt x="210" y="1055"/>
                  </a:lnTo>
                  <a:lnTo>
                    <a:pt x="210" y="1052"/>
                  </a:lnTo>
                  <a:lnTo>
                    <a:pt x="211" y="1049"/>
                  </a:lnTo>
                  <a:lnTo>
                    <a:pt x="211" y="1046"/>
                  </a:lnTo>
                  <a:lnTo>
                    <a:pt x="211" y="1044"/>
                  </a:lnTo>
                  <a:lnTo>
                    <a:pt x="211" y="1041"/>
                  </a:lnTo>
                  <a:lnTo>
                    <a:pt x="213" y="1038"/>
                  </a:lnTo>
                  <a:lnTo>
                    <a:pt x="213" y="1037"/>
                  </a:lnTo>
                  <a:lnTo>
                    <a:pt x="213" y="1034"/>
                  </a:lnTo>
                  <a:lnTo>
                    <a:pt x="213" y="1032"/>
                  </a:lnTo>
                  <a:lnTo>
                    <a:pt x="213" y="1029"/>
                  </a:lnTo>
                  <a:lnTo>
                    <a:pt x="214" y="1028"/>
                  </a:lnTo>
                  <a:lnTo>
                    <a:pt x="214" y="1027"/>
                  </a:lnTo>
                  <a:lnTo>
                    <a:pt x="214" y="1025"/>
                  </a:lnTo>
                  <a:lnTo>
                    <a:pt x="214" y="1024"/>
                  </a:lnTo>
                  <a:lnTo>
                    <a:pt x="215" y="1022"/>
                  </a:lnTo>
                  <a:lnTo>
                    <a:pt x="215" y="1021"/>
                  </a:lnTo>
                  <a:lnTo>
                    <a:pt x="215" y="1021"/>
                  </a:lnTo>
                  <a:lnTo>
                    <a:pt x="215" y="1021"/>
                  </a:lnTo>
                  <a:lnTo>
                    <a:pt x="217" y="1020"/>
                  </a:lnTo>
                  <a:lnTo>
                    <a:pt x="217" y="1020"/>
                  </a:lnTo>
                  <a:lnTo>
                    <a:pt x="217" y="1020"/>
                  </a:lnTo>
                  <a:lnTo>
                    <a:pt x="217" y="1020"/>
                  </a:lnTo>
                  <a:lnTo>
                    <a:pt x="217" y="1020"/>
                  </a:lnTo>
                  <a:lnTo>
                    <a:pt x="218" y="1020"/>
                  </a:lnTo>
                  <a:lnTo>
                    <a:pt x="218" y="1021"/>
                  </a:lnTo>
                  <a:lnTo>
                    <a:pt x="218" y="1021"/>
                  </a:lnTo>
                  <a:lnTo>
                    <a:pt x="218" y="1022"/>
                  </a:lnTo>
                  <a:lnTo>
                    <a:pt x="220" y="1024"/>
                  </a:lnTo>
                  <a:lnTo>
                    <a:pt x="220" y="1024"/>
                  </a:lnTo>
                  <a:lnTo>
                    <a:pt x="220" y="1025"/>
                  </a:lnTo>
                  <a:lnTo>
                    <a:pt x="220" y="1028"/>
                  </a:lnTo>
                  <a:lnTo>
                    <a:pt x="220" y="1029"/>
                  </a:lnTo>
                  <a:lnTo>
                    <a:pt x="221" y="1031"/>
                  </a:lnTo>
                  <a:lnTo>
                    <a:pt x="221" y="1032"/>
                  </a:lnTo>
                  <a:lnTo>
                    <a:pt x="221" y="1035"/>
                  </a:lnTo>
                  <a:lnTo>
                    <a:pt x="221" y="1037"/>
                  </a:lnTo>
                  <a:lnTo>
                    <a:pt x="223" y="1039"/>
                  </a:lnTo>
                  <a:lnTo>
                    <a:pt x="223" y="1042"/>
                  </a:lnTo>
                  <a:lnTo>
                    <a:pt x="223" y="1044"/>
                  </a:lnTo>
                  <a:lnTo>
                    <a:pt x="223" y="1046"/>
                  </a:lnTo>
                  <a:lnTo>
                    <a:pt x="223" y="1049"/>
                  </a:lnTo>
                  <a:lnTo>
                    <a:pt x="224" y="1052"/>
                  </a:lnTo>
                  <a:lnTo>
                    <a:pt x="224" y="1055"/>
                  </a:lnTo>
                  <a:lnTo>
                    <a:pt x="224" y="1058"/>
                  </a:lnTo>
                  <a:lnTo>
                    <a:pt x="224" y="1062"/>
                  </a:lnTo>
                  <a:lnTo>
                    <a:pt x="225" y="1065"/>
                  </a:lnTo>
                  <a:lnTo>
                    <a:pt x="225" y="1068"/>
                  </a:lnTo>
                  <a:lnTo>
                    <a:pt x="225" y="1071"/>
                  </a:lnTo>
                  <a:lnTo>
                    <a:pt x="225" y="1073"/>
                  </a:lnTo>
                  <a:lnTo>
                    <a:pt x="227" y="1078"/>
                  </a:lnTo>
                  <a:lnTo>
                    <a:pt x="227" y="1080"/>
                  </a:lnTo>
                  <a:lnTo>
                    <a:pt x="227" y="1083"/>
                  </a:lnTo>
                  <a:lnTo>
                    <a:pt x="227" y="1087"/>
                  </a:lnTo>
                  <a:lnTo>
                    <a:pt x="227" y="1090"/>
                  </a:lnTo>
                  <a:lnTo>
                    <a:pt x="228" y="1095"/>
                  </a:lnTo>
                  <a:lnTo>
                    <a:pt x="228" y="1097"/>
                  </a:lnTo>
                  <a:lnTo>
                    <a:pt x="228" y="1100"/>
                  </a:lnTo>
                  <a:lnTo>
                    <a:pt x="228" y="1104"/>
                  </a:lnTo>
                  <a:lnTo>
                    <a:pt x="230" y="1107"/>
                  </a:lnTo>
                  <a:lnTo>
                    <a:pt x="230" y="1110"/>
                  </a:lnTo>
                  <a:lnTo>
                    <a:pt x="230" y="1110"/>
                  </a:lnTo>
                  <a:lnTo>
                    <a:pt x="230" y="1107"/>
                  </a:lnTo>
                  <a:lnTo>
                    <a:pt x="230" y="1104"/>
                  </a:lnTo>
                  <a:lnTo>
                    <a:pt x="231" y="1102"/>
                  </a:lnTo>
                  <a:lnTo>
                    <a:pt x="231" y="1099"/>
                  </a:lnTo>
                  <a:lnTo>
                    <a:pt x="231" y="1096"/>
                  </a:lnTo>
                  <a:lnTo>
                    <a:pt x="231" y="1093"/>
                  </a:lnTo>
                  <a:lnTo>
                    <a:pt x="232" y="1090"/>
                  </a:lnTo>
                  <a:lnTo>
                    <a:pt x="232" y="1087"/>
                  </a:lnTo>
                  <a:lnTo>
                    <a:pt x="232" y="1085"/>
                  </a:lnTo>
                  <a:lnTo>
                    <a:pt x="232" y="1082"/>
                  </a:lnTo>
                  <a:lnTo>
                    <a:pt x="234" y="1080"/>
                  </a:lnTo>
                  <a:lnTo>
                    <a:pt x="234" y="1078"/>
                  </a:lnTo>
                  <a:lnTo>
                    <a:pt x="234" y="1075"/>
                  </a:lnTo>
                  <a:lnTo>
                    <a:pt x="234" y="1073"/>
                  </a:lnTo>
                  <a:lnTo>
                    <a:pt x="234" y="1071"/>
                  </a:lnTo>
                  <a:lnTo>
                    <a:pt x="235" y="1069"/>
                  </a:lnTo>
                  <a:lnTo>
                    <a:pt x="235" y="1066"/>
                  </a:lnTo>
                  <a:lnTo>
                    <a:pt x="235" y="1065"/>
                  </a:lnTo>
                  <a:lnTo>
                    <a:pt x="235" y="1063"/>
                  </a:lnTo>
                  <a:lnTo>
                    <a:pt x="237" y="1061"/>
                  </a:lnTo>
                  <a:lnTo>
                    <a:pt x="237" y="1059"/>
                  </a:lnTo>
                  <a:lnTo>
                    <a:pt x="237" y="1058"/>
                  </a:lnTo>
                  <a:lnTo>
                    <a:pt x="237" y="1056"/>
                  </a:lnTo>
                  <a:lnTo>
                    <a:pt x="237" y="1055"/>
                  </a:lnTo>
                  <a:lnTo>
                    <a:pt x="238" y="1054"/>
                  </a:lnTo>
                  <a:lnTo>
                    <a:pt x="238" y="1052"/>
                  </a:lnTo>
                  <a:lnTo>
                    <a:pt x="238" y="1051"/>
                  </a:lnTo>
                  <a:lnTo>
                    <a:pt x="238" y="1049"/>
                  </a:lnTo>
                  <a:lnTo>
                    <a:pt x="240" y="1048"/>
                  </a:lnTo>
                  <a:lnTo>
                    <a:pt x="240" y="1046"/>
                  </a:lnTo>
                  <a:lnTo>
                    <a:pt x="240" y="1045"/>
                  </a:lnTo>
                  <a:lnTo>
                    <a:pt x="240" y="1044"/>
                  </a:lnTo>
                  <a:lnTo>
                    <a:pt x="241" y="1044"/>
                  </a:lnTo>
                  <a:lnTo>
                    <a:pt x="241" y="1042"/>
                  </a:lnTo>
                  <a:lnTo>
                    <a:pt x="241" y="1041"/>
                  </a:lnTo>
                  <a:lnTo>
                    <a:pt x="241" y="1039"/>
                  </a:lnTo>
                  <a:lnTo>
                    <a:pt x="241" y="1038"/>
                  </a:lnTo>
                  <a:lnTo>
                    <a:pt x="242" y="1038"/>
                  </a:lnTo>
                  <a:lnTo>
                    <a:pt x="242" y="1037"/>
                  </a:lnTo>
                  <a:lnTo>
                    <a:pt x="242" y="1035"/>
                  </a:lnTo>
                  <a:lnTo>
                    <a:pt x="242" y="1034"/>
                  </a:lnTo>
                  <a:lnTo>
                    <a:pt x="244" y="1032"/>
                  </a:lnTo>
                  <a:lnTo>
                    <a:pt x="244" y="1032"/>
                  </a:lnTo>
                  <a:lnTo>
                    <a:pt x="244" y="1031"/>
                  </a:lnTo>
                  <a:lnTo>
                    <a:pt x="244" y="1029"/>
                  </a:lnTo>
                  <a:lnTo>
                    <a:pt x="244" y="1029"/>
                  </a:lnTo>
                  <a:lnTo>
                    <a:pt x="245" y="1028"/>
                  </a:lnTo>
                  <a:lnTo>
                    <a:pt x="245" y="1027"/>
                  </a:lnTo>
                  <a:lnTo>
                    <a:pt x="245" y="1025"/>
                  </a:lnTo>
                  <a:lnTo>
                    <a:pt x="245" y="1025"/>
                  </a:lnTo>
                  <a:lnTo>
                    <a:pt x="247" y="1024"/>
                  </a:lnTo>
                  <a:lnTo>
                    <a:pt x="247" y="1024"/>
                  </a:lnTo>
                  <a:lnTo>
                    <a:pt x="247" y="1022"/>
                  </a:lnTo>
                  <a:lnTo>
                    <a:pt x="247" y="1022"/>
                  </a:lnTo>
                  <a:lnTo>
                    <a:pt x="247" y="1021"/>
                  </a:lnTo>
                  <a:lnTo>
                    <a:pt x="248" y="1021"/>
                  </a:lnTo>
                  <a:lnTo>
                    <a:pt x="248" y="1020"/>
                  </a:lnTo>
                  <a:lnTo>
                    <a:pt x="248" y="1020"/>
                  </a:lnTo>
                  <a:lnTo>
                    <a:pt x="248" y="1020"/>
                  </a:lnTo>
                  <a:lnTo>
                    <a:pt x="249" y="1020"/>
                  </a:lnTo>
                  <a:lnTo>
                    <a:pt x="249" y="1018"/>
                  </a:lnTo>
                  <a:lnTo>
                    <a:pt x="249" y="1018"/>
                  </a:lnTo>
                  <a:lnTo>
                    <a:pt x="249" y="1018"/>
                  </a:lnTo>
                  <a:lnTo>
                    <a:pt x="251" y="1018"/>
                  </a:lnTo>
                  <a:lnTo>
                    <a:pt x="251" y="1020"/>
                  </a:lnTo>
                  <a:lnTo>
                    <a:pt x="251" y="1020"/>
                  </a:lnTo>
                  <a:lnTo>
                    <a:pt x="251" y="1020"/>
                  </a:lnTo>
                  <a:lnTo>
                    <a:pt x="251" y="1021"/>
                  </a:lnTo>
                  <a:lnTo>
                    <a:pt x="252" y="1021"/>
                  </a:lnTo>
                  <a:lnTo>
                    <a:pt x="252" y="1022"/>
                  </a:lnTo>
                  <a:lnTo>
                    <a:pt x="252" y="1024"/>
                  </a:lnTo>
                  <a:lnTo>
                    <a:pt x="252" y="1024"/>
                  </a:lnTo>
                  <a:lnTo>
                    <a:pt x="254" y="1025"/>
                  </a:lnTo>
                  <a:lnTo>
                    <a:pt x="254" y="1027"/>
                  </a:lnTo>
                  <a:lnTo>
                    <a:pt x="254" y="1028"/>
                  </a:lnTo>
                  <a:lnTo>
                    <a:pt x="254" y="1031"/>
                  </a:lnTo>
                  <a:lnTo>
                    <a:pt x="254" y="1032"/>
                  </a:lnTo>
                  <a:lnTo>
                    <a:pt x="255" y="1034"/>
                  </a:lnTo>
                  <a:lnTo>
                    <a:pt x="255" y="1037"/>
                  </a:lnTo>
                  <a:lnTo>
                    <a:pt x="255" y="1038"/>
                  </a:lnTo>
                  <a:lnTo>
                    <a:pt x="255" y="1041"/>
                  </a:lnTo>
                  <a:lnTo>
                    <a:pt x="257" y="1044"/>
                  </a:lnTo>
                  <a:lnTo>
                    <a:pt x="257" y="1046"/>
                  </a:lnTo>
                  <a:lnTo>
                    <a:pt x="257" y="1049"/>
                  </a:lnTo>
                  <a:lnTo>
                    <a:pt x="257" y="1052"/>
                  </a:lnTo>
                  <a:lnTo>
                    <a:pt x="258" y="1054"/>
                  </a:lnTo>
                  <a:lnTo>
                    <a:pt x="258" y="1058"/>
                  </a:lnTo>
                  <a:lnTo>
                    <a:pt x="258" y="1059"/>
                  </a:lnTo>
                  <a:lnTo>
                    <a:pt x="258" y="1062"/>
                  </a:lnTo>
                  <a:lnTo>
                    <a:pt x="258" y="1066"/>
                  </a:lnTo>
                  <a:lnTo>
                    <a:pt x="259" y="1068"/>
                  </a:lnTo>
                  <a:lnTo>
                    <a:pt x="259" y="1071"/>
                  </a:lnTo>
                  <a:lnTo>
                    <a:pt x="259" y="1073"/>
                  </a:lnTo>
                  <a:lnTo>
                    <a:pt x="259" y="1076"/>
                  </a:lnTo>
                  <a:lnTo>
                    <a:pt x="261" y="1078"/>
                  </a:lnTo>
                  <a:lnTo>
                    <a:pt x="261" y="1079"/>
                  </a:lnTo>
                  <a:lnTo>
                    <a:pt x="261" y="1079"/>
                  </a:lnTo>
                  <a:lnTo>
                    <a:pt x="261" y="1080"/>
                  </a:lnTo>
                  <a:lnTo>
                    <a:pt x="261" y="1079"/>
                  </a:lnTo>
                  <a:lnTo>
                    <a:pt x="262" y="1079"/>
                  </a:lnTo>
                  <a:lnTo>
                    <a:pt x="262" y="1076"/>
                  </a:lnTo>
                  <a:lnTo>
                    <a:pt x="262" y="1075"/>
                  </a:lnTo>
                  <a:lnTo>
                    <a:pt x="262" y="1072"/>
                  </a:lnTo>
                  <a:lnTo>
                    <a:pt x="264" y="1069"/>
                  </a:lnTo>
                  <a:lnTo>
                    <a:pt x="264" y="1066"/>
                  </a:lnTo>
                  <a:lnTo>
                    <a:pt x="264" y="1062"/>
                  </a:lnTo>
                  <a:lnTo>
                    <a:pt x="264" y="1059"/>
                  </a:lnTo>
                  <a:lnTo>
                    <a:pt x="265" y="1055"/>
                  </a:lnTo>
                  <a:lnTo>
                    <a:pt x="265" y="1051"/>
                  </a:lnTo>
                  <a:lnTo>
                    <a:pt x="265" y="1046"/>
                  </a:lnTo>
                  <a:lnTo>
                    <a:pt x="265" y="1044"/>
                  </a:lnTo>
                  <a:lnTo>
                    <a:pt x="265" y="1039"/>
                  </a:lnTo>
                  <a:lnTo>
                    <a:pt x="266" y="1035"/>
                  </a:lnTo>
                  <a:lnTo>
                    <a:pt x="266" y="1031"/>
                  </a:lnTo>
                  <a:lnTo>
                    <a:pt x="266" y="1027"/>
                  </a:lnTo>
                  <a:lnTo>
                    <a:pt x="266" y="1024"/>
                  </a:lnTo>
                  <a:lnTo>
                    <a:pt x="268" y="1020"/>
                  </a:lnTo>
                  <a:lnTo>
                    <a:pt x="268" y="1015"/>
                  </a:lnTo>
                  <a:lnTo>
                    <a:pt x="268" y="1012"/>
                  </a:lnTo>
                  <a:lnTo>
                    <a:pt x="268" y="1008"/>
                  </a:lnTo>
                  <a:lnTo>
                    <a:pt x="268" y="1005"/>
                  </a:lnTo>
                  <a:lnTo>
                    <a:pt x="269" y="1003"/>
                  </a:lnTo>
                  <a:lnTo>
                    <a:pt x="269" y="1000"/>
                  </a:lnTo>
                  <a:lnTo>
                    <a:pt x="269" y="995"/>
                  </a:lnTo>
                  <a:lnTo>
                    <a:pt x="269" y="994"/>
                  </a:lnTo>
                  <a:lnTo>
                    <a:pt x="271" y="991"/>
                  </a:lnTo>
                  <a:lnTo>
                    <a:pt x="271" y="988"/>
                  </a:lnTo>
                  <a:lnTo>
                    <a:pt x="271" y="986"/>
                  </a:lnTo>
                  <a:lnTo>
                    <a:pt x="271" y="984"/>
                  </a:lnTo>
                  <a:lnTo>
                    <a:pt x="271" y="981"/>
                  </a:lnTo>
                  <a:lnTo>
                    <a:pt x="272" y="980"/>
                  </a:lnTo>
                  <a:lnTo>
                    <a:pt x="272" y="978"/>
                  </a:lnTo>
                  <a:lnTo>
                    <a:pt x="272" y="977"/>
                  </a:lnTo>
                  <a:lnTo>
                    <a:pt x="272" y="976"/>
                  </a:lnTo>
                  <a:lnTo>
                    <a:pt x="274" y="976"/>
                  </a:lnTo>
                  <a:lnTo>
                    <a:pt x="274" y="974"/>
                  </a:lnTo>
                  <a:lnTo>
                    <a:pt x="274" y="974"/>
                  </a:lnTo>
                  <a:lnTo>
                    <a:pt x="274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6"/>
                  </a:lnTo>
                  <a:lnTo>
                    <a:pt x="276" y="976"/>
                  </a:lnTo>
                  <a:lnTo>
                    <a:pt x="276" y="977"/>
                  </a:lnTo>
                  <a:lnTo>
                    <a:pt x="276" y="978"/>
                  </a:lnTo>
                  <a:lnTo>
                    <a:pt x="276" y="980"/>
                  </a:lnTo>
                  <a:lnTo>
                    <a:pt x="278" y="981"/>
                  </a:lnTo>
                  <a:lnTo>
                    <a:pt x="278" y="984"/>
                  </a:lnTo>
                  <a:lnTo>
                    <a:pt x="278" y="986"/>
                  </a:lnTo>
                  <a:lnTo>
                    <a:pt x="278" y="988"/>
                  </a:lnTo>
                  <a:lnTo>
                    <a:pt x="278" y="990"/>
                  </a:lnTo>
                  <a:lnTo>
                    <a:pt x="279" y="993"/>
                  </a:lnTo>
                  <a:lnTo>
                    <a:pt x="279" y="995"/>
                  </a:lnTo>
                  <a:lnTo>
                    <a:pt x="279" y="998"/>
                  </a:lnTo>
                  <a:lnTo>
                    <a:pt x="279" y="1001"/>
                  </a:lnTo>
                  <a:lnTo>
                    <a:pt x="281" y="1005"/>
                  </a:lnTo>
                  <a:lnTo>
                    <a:pt x="281" y="1008"/>
                  </a:lnTo>
                  <a:lnTo>
                    <a:pt x="281" y="1011"/>
                  </a:lnTo>
                  <a:lnTo>
                    <a:pt x="281" y="1015"/>
                  </a:lnTo>
                  <a:lnTo>
                    <a:pt x="282" y="1018"/>
                  </a:lnTo>
                  <a:lnTo>
                    <a:pt x="282" y="1022"/>
                  </a:lnTo>
                  <a:lnTo>
                    <a:pt x="282" y="1027"/>
                  </a:lnTo>
                  <a:lnTo>
                    <a:pt x="282" y="1031"/>
                  </a:lnTo>
                  <a:lnTo>
                    <a:pt x="282" y="1034"/>
                  </a:lnTo>
                  <a:lnTo>
                    <a:pt x="283" y="1038"/>
                  </a:lnTo>
                  <a:lnTo>
                    <a:pt x="283" y="1042"/>
                  </a:lnTo>
                  <a:lnTo>
                    <a:pt x="283" y="1046"/>
                  </a:lnTo>
                  <a:lnTo>
                    <a:pt x="283" y="1051"/>
                  </a:lnTo>
                  <a:lnTo>
                    <a:pt x="285" y="1055"/>
                  </a:lnTo>
                  <a:lnTo>
                    <a:pt x="285" y="1058"/>
                  </a:lnTo>
                  <a:lnTo>
                    <a:pt x="285" y="1062"/>
                  </a:lnTo>
                  <a:lnTo>
                    <a:pt x="285" y="1066"/>
                  </a:lnTo>
                  <a:lnTo>
                    <a:pt x="285" y="1071"/>
                  </a:lnTo>
                  <a:lnTo>
                    <a:pt x="286" y="1073"/>
                  </a:lnTo>
                  <a:lnTo>
                    <a:pt x="286" y="1076"/>
                  </a:lnTo>
                  <a:lnTo>
                    <a:pt x="286" y="1079"/>
                  </a:lnTo>
                  <a:lnTo>
                    <a:pt x="286" y="1082"/>
                  </a:lnTo>
                  <a:lnTo>
                    <a:pt x="288" y="1082"/>
                  </a:lnTo>
                  <a:lnTo>
                    <a:pt x="288" y="1083"/>
                  </a:lnTo>
                  <a:lnTo>
                    <a:pt x="288" y="1083"/>
                  </a:lnTo>
                  <a:lnTo>
                    <a:pt x="288" y="1083"/>
                  </a:lnTo>
                  <a:lnTo>
                    <a:pt x="289" y="1082"/>
                  </a:lnTo>
                  <a:lnTo>
                    <a:pt x="289" y="1080"/>
                  </a:lnTo>
                  <a:lnTo>
                    <a:pt x="289" y="1078"/>
                  </a:lnTo>
                  <a:lnTo>
                    <a:pt x="289" y="1075"/>
                  </a:lnTo>
                  <a:lnTo>
                    <a:pt x="289" y="1072"/>
                  </a:lnTo>
                  <a:lnTo>
                    <a:pt x="291" y="1069"/>
                  </a:lnTo>
                  <a:lnTo>
                    <a:pt x="291" y="1066"/>
                  </a:lnTo>
                  <a:lnTo>
                    <a:pt x="291" y="1063"/>
                  </a:lnTo>
                  <a:lnTo>
                    <a:pt x="291" y="1059"/>
                  </a:lnTo>
                  <a:lnTo>
                    <a:pt x="292" y="1056"/>
                  </a:lnTo>
                  <a:lnTo>
                    <a:pt x="292" y="1054"/>
                  </a:lnTo>
                  <a:lnTo>
                    <a:pt x="292" y="1051"/>
                  </a:lnTo>
                  <a:lnTo>
                    <a:pt x="292" y="1048"/>
                  </a:lnTo>
                  <a:lnTo>
                    <a:pt x="292" y="1045"/>
                  </a:lnTo>
                  <a:lnTo>
                    <a:pt x="293" y="1042"/>
                  </a:lnTo>
                  <a:lnTo>
                    <a:pt x="293" y="1039"/>
                  </a:lnTo>
                  <a:lnTo>
                    <a:pt x="293" y="1037"/>
                  </a:lnTo>
                  <a:lnTo>
                    <a:pt x="293" y="1034"/>
                  </a:lnTo>
                  <a:lnTo>
                    <a:pt x="295" y="1032"/>
                  </a:lnTo>
                  <a:lnTo>
                    <a:pt x="295" y="1029"/>
                  </a:lnTo>
                  <a:lnTo>
                    <a:pt x="295" y="1028"/>
                  </a:lnTo>
                  <a:lnTo>
                    <a:pt x="295" y="1025"/>
                  </a:lnTo>
                  <a:lnTo>
                    <a:pt x="296" y="1024"/>
                  </a:lnTo>
                  <a:lnTo>
                    <a:pt x="296" y="1022"/>
                  </a:lnTo>
                  <a:lnTo>
                    <a:pt x="296" y="1021"/>
                  </a:lnTo>
                  <a:lnTo>
                    <a:pt x="296" y="1020"/>
                  </a:lnTo>
                  <a:lnTo>
                    <a:pt x="296" y="1018"/>
                  </a:lnTo>
                  <a:lnTo>
                    <a:pt x="298" y="1017"/>
                  </a:lnTo>
                  <a:lnTo>
                    <a:pt x="298" y="1015"/>
                  </a:lnTo>
                  <a:lnTo>
                    <a:pt x="298" y="1015"/>
                  </a:lnTo>
                  <a:lnTo>
                    <a:pt x="298" y="1015"/>
                  </a:lnTo>
                  <a:lnTo>
                    <a:pt x="299" y="1014"/>
                  </a:lnTo>
                  <a:lnTo>
                    <a:pt x="299" y="1014"/>
                  </a:lnTo>
                  <a:lnTo>
                    <a:pt x="299" y="1014"/>
                  </a:lnTo>
                  <a:lnTo>
                    <a:pt x="299" y="1014"/>
                  </a:lnTo>
                  <a:lnTo>
                    <a:pt x="299" y="1014"/>
                  </a:lnTo>
                  <a:lnTo>
                    <a:pt x="300" y="1014"/>
                  </a:lnTo>
                  <a:lnTo>
                    <a:pt x="300" y="1015"/>
                  </a:lnTo>
                  <a:lnTo>
                    <a:pt x="300" y="1015"/>
                  </a:lnTo>
                  <a:lnTo>
                    <a:pt x="300" y="1015"/>
                  </a:lnTo>
                  <a:lnTo>
                    <a:pt x="302" y="1017"/>
                  </a:lnTo>
                  <a:lnTo>
                    <a:pt x="302" y="1018"/>
                  </a:lnTo>
                  <a:lnTo>
                    <a:pt x="302" y="1020"/>
                  </a:lnTo>
                  <a:lnTo>
                    <a:pt x="302" y="1021"/>
                  </a:lnTo>
                  <a:lnTo>
                    <a:pt x="302" y="1022"/>
                  </a:lnTo>
                  <a:lnTo>
                    <a:pt x="303" y="1024"/>
                  </a:lnTo>
                  <a:lnTo>
                    <a:pt x="303" y="1025"/>
                  </a:lnTo>
                  <a:lnTo>
                    <a:pt x="303" y="1027"/>
                  </a:lnTo>
                  <a:lnTo>
                    <a:pt x="303" y="1028"/>
                  </a:lnTo>
                  <a:lnTo>
                    <a:pt x="305" y="1031"/>
                  </a:lnTo>
                  <a:lnTo>
                    <a:pt x="305" y="1032"/>
                  </a:lnTo>
                  <a:lnTo>
                    <a:pt x="305" y="1034"/>
                  </a:lnTo>
                  <a:lnTo>
                    <a:pt x="305" y="1037"/>
                  </a:lnTo>
                  <a:lnTo>
                    <a:pt x="306" y="1039"/>
                  </a:lnTo>
                  <a:lnTo>
                    <a:pt x="306" y="1041"/>
                  </a:lnTo>
                  <a:lnTo>
                    <a:pt x="306" y="1044"/>
                  </a:lnTo>
                  <a:lnTo>
                    <a:pt x="306" y="1046"/>
                  </a:lnTo>
                  <a:lnTo>
                    <a:pt x="306" y="1048"/>
                  </a:lnTo>
                  <a:lnTo>
                    <a:pt x="307" y="1051"/>
                  </a:lnTo>
                  <a:lnTo>
                    <a:pt x="307" y="1054"/>
                  </a:lnTo>
                  <a:lnTo>
                    <a:pt x="307" y="1056"/>
                  </a:lnTo>
                  <a:lnTo>
                    <a:pt x="307" y="1059"/>
                  </a:lnTo>
                  <a:lnTo>
                    <a:pt x="309" y="1062"/>
                  </a:lnTo>
                  <a:lnTo>
                    <a:pt x="309" y="1065"/>
                  </a:lnTo>
                  <a:lnTo>
                    <a:pt x="309" y="1066"/>
                  </a:lnTo>
                  <a:lnTo>
                    <a:pt x="309" y="1069"/>
                  </a:lnTo>
                  <a:lnTo>
                    <a:pt x="309" y="1072"/>
                  </a:lnTo>
                  <a:lnTo>
                    <a:pt x="310" y="1075"/>
                  </a:lnTo>
                  <a:lnTo>
                    <a:pt x="310" y="1078"/>
                  </a:lnTo>
                  <a:lnTo>
                    <a:pt x="310" y="1080"/>
                  </a:lnTo>
                  <a:lnTo>
                    <a:pt x="310" y="1082"/>
                  </a:lnTo>
                  <a:lnTo>
                    <a:pt x="312" y="1085"/>
                  </a:lnTo>
                  <a:lnTo>
                    <a:pt x="312" y="1086"/>
                  </a:lnTo>
                  <a:lnTo>
                    <a:pt x="312" y="1089"/>
                  </a:lnTo>
                  <a:lnTo>
                    <a:pt x="312" y="1090"/>
                  </a:lnTo>
                  <a:lnTo>
                    <a:pt x="313" y="1090"/>
                  </a:lnTo>
                  <a:lnTo>
                    <a:pt x="313" y="1092"/>
                  </a:lnTo>
                  <a:lnTo>
                    <a:pt x="313" y="1093"/>
                  </a:lnTo>
                  <a:lnTo>
                    <a:pt x="313" y="1093"/>
                  </a:lnTo>
                  <a:lnTo>
                    <a:pt x="313" y="1092"/>
                  </a:lnTo>
                  <a:lnTo>
                    <a:pt x="315" y="1092"/>
                  </a:lnTo>
                  <a:lnTo>
                    <a:pt x="315" y="1090"/>
                  </a:lnTo>
                  <a:lnTo>
                    <a:pt x="315" y="1089"/>
                  </a:lnTo>
                  <a:lnTo>
                    <a:pt x="315" y="1087"/>
                  </a:lnTo>
                  <a:lnTo>
                    <a:pt x="316" y="1086"/>
                  </a:lnTo>
                  <a:lnTo>
                    <a:pt x="316" y="1085"/>
                  </a:lnTo>
                  <a:lnTo>
                    <a:pt x="316" y="1083"/>
                  </a:lnTo>
                  <a:lnTo>
                    <a:pt x="316" y="1082"/>
                  </a:lnTo>
                  <a:lnTo>
                    <a:pt x="316" y="1079"/>
                  </a:lnTo>
                  <a:lnTo>
                    <a:pt x="317" y="1078"/>
                  </a:lnTo>
                  <a:lnTo>
                    <a:pt x="317" y="1076"/>
                  </a:lnTo>
                  <a:lnTo>
                    <a:pt x="317" y="1075"/>
                  </a:lnTo>
                  <a:lnTo>
                    <a:pt x="317" y="1073"/>
                  </a:lnTo>
                  <a:lnTo>
                    <a:pt x="319" y="1072"/>
                  </a:lnTo>
                  <a:lnTo>
                    <a:pt x="319" y="1071"/>
                  </a:lnTo>
                  <a:lnTo>
                    <a:pt x="319" y="1069"/>
                  </a:lnTo>
                  <a:lnTo>
                    <a:pt x="319" y="1068"/>
                  </a:lnTo>
                  <a:lnTo>
                    <a:pt x="320" y="1066"/>
                  </a:lnTo>
                  <a:lnTo>
                    <a:pt x="320" y="1065"/>
                  </a:lnTo>
                  <a:lnTo>
                    <a:pt x="320" y="1065"/>
                  </a:lnTo>
                  <a:lnTo>
                    <a:pt x="320" y="1063"/>
                  </a:lnTo>
                  <a:lnTo>
                    <a:pt x="320" y="1063"/>
                  </a:lnTo>
                  <a:lnTo>
                    <a:pt x="322" y="1062"/>
                  </a:lnTo>
                  <a:lnTo>
                    <a:pt x="322" y="1062"/>
                  </a:lnTo>
                  <a:lnTo>
                    <a:pt x="322" y="1061"/>
                  </a:lnTo>
                  <a:lnTo>
                    <a:pt x="322" y="1061"/>
                  </a:lnTo>
                  <a:lnTo>
                    <a:pt x="323" y="1061"/>
                  </a:lnTo>
                  <a:lnTo>
                    <a:pt x="323" y="1061"/>
                  </a:lnTo>
                  <a:lnTo>
                    <a:pt x="323" y="1061"/>
                  </a:lnTo>
                  <a:lnTo>
                    <a:pt x="323" y="1061"/>
                  </a:lnTo>
                  <a:lnTo>
                    <a:pt x="323" y="1061"/>
                  </a:lnTo>
                  <a:lnTo>
                    <a:pt x="324" y="1061"/>
                  </a:lnTo>
                  <a:lnTo>
                    <a:pt x="324" y="1062"/>
                  </a:lnTo>
                  <a:lnTo>
                    <a:pt x="324" y="1062"/>
                  </a:lnTo>
                  <a:lnTo>
                    <a:pt x="324" y="1062"/>
                  </a:lnTo>
                  <a:lnTo>
                    <a:pt x="326" y="1063"/>
                  </a:lnTo>
                  <a:lnTo>
                    <a:pt x="326" y="1065"/>
                  </a:lnTo>
                  <a:lnTo>
                    <a:pt x="326" y="1065"/>
                  </a:lnTo>
                  <a:lnTo>
                    <a:pt x="326" y="1066"/>
                  </a:lnTo>
                  <a:lnTo>
                    <a:pt x="327" y="1068"/>
                  </a:lnTo>
                  <a:lnTo>
                    <a:pt x="327" y="1068"/>
                  </a:lnTo>
                  <a:lnTo>
                    <a:pt x="327" y="1069"/>
                  </a:lnTo>
                  <a:lnTo>
                    <a:pt x="327" y="1071"/>
                  </a:lnTo>
                  <a:lnTo>
                    <a:pt x="327" y="1072"/>
                  </a:lnTo>
                  <a:lnTo>
                    <a:pt x="329" y="1073"/>
                  </a:lnTo>
                  <a:lnTo>
                    <a:pt x="329" y="1075"/>
                  </a:lnTo>
                  <a:lnTo>
                    <a:pt x="329" y="1076"/>
                  </a:lnTo>
                  <a:lnTo>
                    <a:pt x="329" y="1079"/>
                  </a:lnTo>
                  <a:lnTo>
                    <a:pt x="330" y="1080"/>
                  </a:lnTo>
                  <a:lnTo>
                    <a:pt x="330" y="1082"/>
                  </a:lnTo>
                  <a:lnTo>
                    <a:pt x="330" y="1083"/>
                  </a:lnTo>
                  <a:lnTo>
                    <a:pt x="330" y="1085"/>
                  </a:lnTo>
                  <a:lnTo>
                    <a:pt x="330" y="1087"/>
                  </a:lnTo>
                  <a:lnTo>
                    <a:pt x="332" y="1089"/>
                  </a:lnTo>
                  <a:lnTo>
                    <a:pt x="332" y="1090"/>
                  </a:lnTo>
                  <a:lnTo>
                    <a:pt x="332" y="1093"/>
                  </a:lnTo>
                  <a:lnTo>
                    <a:pt x="332" y="1095"/>
                  </a:lnTo>
                  <a:lnTo>
                    <a:pt x="333" y="1096"/>
                  </a:lnTo>
                  <a:lnTo>
                    <a:pt x="333" y="1097"/>
                  </a:lnTo>
                  <a:lnTo>
                    <a:pt x="333" y="1099"/>
                  </a:lnTo>
                  <a:lnTo>
                    <a:pt x="333" y="1100"/>
                  </a:lnTo>
                  <a:lnTo>
                    <a:pt x="333" y="1102"/>
                  </a:lnTo>
                  <a:lnTo>
                    <a:pt x="334" y="1102"/>
                  </a:lnTo>
                  <a:lnTo>
                    <a:pt x="334" y="1102"/>
                  </a:lnTo>
                  <a:lnTo>
                    <a:pt x="334" y="1102"/>
                  </a:lnTo>
                  <a:lnTo>
                    <a:pt x="334" y="1102"/>
                  </a:lnTo>
                  <a:lnTo>
                    <a:pt x="336" y="1102"/>
                  </a:lnTo>
                  <a:lnTo>
                    <a:pt x="336" y="1100"/>
                  </a:lnTo>
                  <a:lnTo>
                    <a:pt x="336" y="1099"/>
                  </a:lnTo>
                  <a:lnTo>
                    <a:pt x="336" y="1099"/>
                  </a:lnTo>
                  <a:lnTo>
                    <a:pt x="337" y="1097"/>
                  </a:lnTo>
                  <a:lnTo>
                    <a:pt x="337" y="1096"/>
                  </a:lnTo>
                  <a:lnTo>
                    <a:pt x="337" y="1095"/>
                  </a:lnTo>
                  <a:lnTo>
                    <a:pt x="337" y="1093"/>
                  </a:lnTo>
                  <a:lnTo>
                    <a:pt x="337" y="1092"/>
                  </a:lnTo>
                  <a:lnTo>
                    <a:pt x="339" y="1090"/>
                  </a:lnTo>
                  <a:lnTo>
                    <a:pt x="339" y="1090"/>
                  </a:lnTo>
                  <a:lnTo>
                    <a:pt x="339" y="1089"/>
                  </a:lnTo>
                  <a:lnTo>
                    <a:pt x="339" y="1087"/>
                  </a:lnTo>
                  <a:lnTo>
                    <a:pt x="340" y="1086"/>
                  </a:lnTo>
                  <a:lnTo>
                    <a:pt x="340" y="1086"/>
                  </a:lnTo>
                  <a:lnTo>
                    <a:pt x="340" y="1085"/>
                  </a:lnTo>
                  <a:lnTo>
                    <a:pt x="340" y="1083"/>
                  </a:lnTo>
                  <a:lnTo>
                    <a:pt x="340" y="1083"/>
                  </a:lnTo>
                  <a:lnTo>
                    <a:pt x="341" y="1082"/>
                  </a:lnTo>
                  <a:lnTo>
                    <a:pt x="341" y="1082"/>
                  </a:lnTo>
                  <a:lnTo>
                    <a:pt x="341" y="1080"/>
                  </a:lnTo>
                  <a:lnTo>
                    <a:pt x="343" y="1080"/>
                  </a:lnTo>
                  <a:lnTo>
                    <a:pt x="343" y="1080"/>
                  </a:lnTo>
                  <a:lnTo>
                    <a:pt x="343" y="1079"/>
                  </a:lnTo>
                  <a:lnTo>
                    <a:pt x="343" y="1079"/>
                  </a:lnTo>
                  <a:lnTo>
                    <a:pt x="343" y="1079"/>
                  </a:lnTo>
                  <a:lnTo>
                    <a:pt x="344" y="1079"/>
                  </a:lnTo>
                  <a:lnTo>
                    <a:pt x="344" y="1078"/>
                  </a:lnTo>
                  <a:lnTo>
                    <a:pt x="344" y="1078"/>
                  </a:lnTo>
                  <a:lnTo>
                    <a:pt x="344" y="1078"/>
                  </a:lnTo>
                  <a:lnTo>
                    <a:pt x="346" y="1078"/>
                  </a:lnTo>
                  <a:lnTo>
                    <a:pt x="346" y="1078"/>
                  </a:lnTo>
                  <a:lnTo>
                    <a:pt x="346" y="1078"/>
                  </a:lnTo>
                  <a:lnTo>
                    <a:pt x="346" y="1078"/>
                  </a:lnTo>
                  <a:lnTo>
                    <a:pt x="346" y="1076"/>
                  </a:lnTo>
                  <a:lnTo>
                    <a:pt x="347" y="1076"/>
                  </a:lnTo>
                  <a:lnTo>
                    <a:pt x="347" y="1076"/>
                  </a:lnTo>
                  <a:lnTo>
                    <a:pt x="347" y="1076"/>
                  </a:lnTo>
                  <a:lnTo>
                    <a:pt x="347" y="1076"/>
                  </a:lnTo>
                  <a:lnTo>
                    <a:pt x="349" y="1075"/>
                  </a:lnTo>
                  <a:lnTo>
                    <a:pt x="349" y="1075"/>
                  </a:lnTo>
                  <a:lnTo>
                    <a:pt x="349" y="1075"/>
                  </a:lnTo>
                  <a:lnTo>
                    <a:pt x="349" y="1073"/>
                  </a:lnTo>
                  <a:lnTo>
                    <a:pt x="349" y="1073"/>
                  </a:lnTo>
                  <a:lnTo>
                    <a:pt x="350" y="1073"/>
                  </a:lnTo>
                  <a:lnTo>
                    <a:pt x="350" y="1072"/>
                  </a:lnTo>
                  <a:lnTo>
                    <a:pt x="350" y="1072"/>
                  </a:lnTo>
                  <a:lnTo>
                    <a:pt x="350" y="1071"/>
                  </a:lnTo>
                  <a:lnTo>
                    <a:pt x="351" y="1071"/>
                  </a:lnTo>
                  <a:lnTo>
                    <a:pt x="351" y="1069"/>
                  </a:lnTo>
                  <a:lnTo>
                    <a:pt x="351" y="1068"/>
                  </a:lnTo>
                  <a:lnTo>
                    <a:pt x="351" y="1068"/>
                  </a:lnTo>
                  <a:lnTo>
                    <a:pt x="353" y="1066"/>
                  </a:lnTo>
                  <a:lnTo>
                    <a:pt x="353" y="1065"/>
                  </a:lnTo>
                  <a:lnTo>
                    <a:pt x="353" y="1065"/>
                  </a:lnTo>
                  <a:lnTo>
                    <a:pt x="353" y="1063"/>
                  </a:lnTo>
                  <a:lnTo>
                    <a:pt x="353" y="1062"/>
                  </a:lnTo>
                  <a:lnTo>
                    <a:pt x="354" y="1062"/>
                  </a:lnTo>
                  <a:lnTo>
                    <a:pt x="354" y="1061"/>
                  </a:lnTo>
                  <a:lnTo>
                    <a:pt x="354" y="1059"/>
                  </a:lnTo>
                  <a:lnTo>
                    <a:pt x="354" y="1059"/>
                  </a:lnTo>
                  <a:lnTo>
                    <a:pt x="356" y="1058"/>
                  </a:lnTo>
                  <a:lnTo>
                    <a:pt x="356" y="1058"/>
                  </a:lnTo>
                  <a:lnTo>
                    <a:pt x="356" y="1056"/>
                  </a:lnTo>
                  <a:lnTo>
                    <a:pt x="356" y="1056"/>
                  </a:lnTo>
                  <a:lnTo>
                    <a:pt x="356" y="1056"/>
                  </a:lnTo>
                  <a:lnTo>
                    <a:pt x="357" y="1055"/>
                  </a:lnTo>
                  <a:lnTo>
                    <a:pt x="357" y="1055"/>
                  </a:lnTo>
                  <a:lnTo>
                    <a:pt x="357" y="1055"/>
                  </a:lnTo>
                  <a:lnTo>
                    <a:pt x="357" y="1055"/>
                  </a:lnTo>
                  <a:lnTo>
                    <a:pt x="358" y="1054"/>
                  </a:lnTo>
                  <a:lnTo>
                    <a:pt x="358" y="1054"/>
                  </a:lnTo>
                  <a:lnTo>
                    <a:pt x="358" y="1054"/>
                  </a:lnTo>
                  <a:lnTo>
                    <a:pt x="358" y="1055"/>
                  </a:lnTo>
                  <a:lnTo>
                    <a:pt x="360" y="1055"/>
                  </a:lnTo>
                  <a:lnTo>
                    <a:pt x="360" y="1055"/>
                  </a:lnTo>
                  <a:lnTo>
                    <a:pt x="360" y="1055"/>
                  </a:lnTo>
                  <a:lnTo>
                    <a:pt x="360" y="1056"/>
                  </a:lnTo>
                  <a:lnTo>
                    <a:pt x="360" y="1056"/>
                  </a:lnTo>
                  <a:lnTo>
                    <a:pt x="361" y="1058"/>
                  </a:lnTo>
                  <a:lnTo>
                    <a:pt x="361" y="1058"/>
                  </a:lnTo>
                  <a:lnTo>
                    <a:pt x="361" y="1059"/>
                  </a:lnTo>
                  <a:lnTo>
                    <a:pt x="361" y="1061"/>
                  </a:lnTo>
                  <a:lnTo>
                    <a:pt x="363" y="1061"/>
                  </a:lnTo>
                  <a:lnTo>
                    <a:pt x="363" y="1062"/>
                  </a:lnTo>
                  <a:lnTo>
                    <a:pt x="363" y="1063"/>
                  </a:lnTo>
                  <a:lnTo>
                    <a:pt x="363" y="1066"/>
                  </a:lnTo>
                  <a:lnTo>
                    <a:pt x="363" y="1068"/>
                  </a:lnTo>
                  <a:lnTo>
                    <a:pt x="364" y="1069"/>
                  </a:lnTo>
                  <a:lnTo>
                    <a:pt x="364" y="1071"/>
                  </a:lnTo>
                  <a:lnTo>
                    <a:pt x="364" y="1072"/>
                  </a:lnTo>
                  <a:lnTo>
                    <a:pt x="364" y="1075"/>
                  </a:lnTo>
                  <a:lnTo>
                    <a:pt x="366" y="1076"/>
                  </a:lnTo>
                  <a:lnTo>
                    <a:pt x="366" y="1079"/>
                  </a:lnTo>
                  <a:lnTo>
                    <a:pt x="366" y="1080"/>
                  </a:lnTo>
                  <a:lnTo>
                    <a:pt x="366" y="1083"/>
                  </a:lnTo>
                  <a:lnTo>
                    <a:pt x="367" y="1085"/>
                  </a:lnTo>
                  <a:lnTo>
                    <a:pt x="367" y="1087"/>
                  </a:lnTo>
                  <a:lnTo>
                    <a:pt x="367" y="1090"/>
                  </a:lnTo>
                  <a:lnTo>
                    <a:pt x="367" y="1093"/>
                  </a:lnTo>
                  <a:lnTo>
                    <a:pt x="367" y="1095"/>
                  </a:lnTo>
                  <a:lnTo>
                    <a:pt x="368" y="1097"/>
                  </a:lnTo>
                  <a:lnTo>
                    <a:pt x="368" y="1100"/>
                  </a:lnTo>
                  <a:lnTo>
                    <a:pt x="368" y="1103"/>
                  </a:lnTo>
                  <a:lnTo>
                    <a:pt x="368" y="1106"/>
                  </a:lnTo>
                  <a:lnTo>
                    <a:pt x="370" y="1107"/>
                  </a:lnTo>
                  <a:lnTo>
                    <a:pt x="370" y="1109"/>
                  </a:lnTo>
                  <a:lnTo>
                    <a:pt x="370" y="1109"/>
                  </a:lnTo>
                  <a:lnTo>
                    <a:pt x="370" y="1107"/>
                  </a:lnTo>
                  <a:lnTo>
                    <a:pt x="370" y="1104"/>
                  </a:lnTo>
                  <a:lnTo>
                    <a:pt x="371" y="1103"/>
                  </a:lnTo>
                  <a:lnTo>
                    <a:pt x="371" y="1100"/>
                  </a:lnTo>
                  <a:lnTo>
                    <a:pt x="371" y="1097"/>
                  </a:lnTo>
                  <a:lnTo>
                    <a:pt x="371" y="1095"/>
                  </a:lnTo>
                  <a:lnTo>
                    <a:pt x="373" y="1093"/>
                  </a:lnTo>
                  <a:lnTo>
                    <a:pt x="373" y="1090"/>
                  </a:lnTo>
                  <a:lnTo>
                    <a:pt x="373" y="1087"/>
                  </a:lnTo>
                  <a:lnTo>
                    <a:pt x="373" y="1086"/>
                  </a:lnTo>
                  <a:lnTo>
                    <a:pt x="373" y="1083"/>
                  </a:lnTo>
                  <a:lnTo>
                    <a:pt x="374" y="1082"/>
                  </a:lnTo>
                  <a:lnTo>
                    <a:pt x="374" y="1079"/>
                  </a:lnTo>
                  <a:lnTo>
                    <a:pt x="374" y="1078"/>
                  </a:lnTo>
                  <a:lnTo>
                    <a:pt x="374" y="1075"/>
                  </a:lnTo>
                  <a:lnTo>
                    <a:pt x="375" y="1073"/>
                  </a:lnTo>
                  <a:lnTo>
                    <a:pt x="375" y="1072"/>
                  </a:lnTo>
                  <a:lnTo>
                    <a:pt x="375" y="1071"/>
                  </a:lnTo>
                  <a:lnTo>
                    <a:pt x="375" y="1069"/>
                  </a:lnTo>
                  <a:lnTo>
                    <a:pt x="377" y="1068"/>
                  </a:lnTo>
                  <a:lnTo>
                    <a:pt x="377" y="1066"/>
                  </a:lnTo>
                  <a:lnTo>
                    <a:pt x="377" y="1065"/>
                  </a:lnTo>
                  <a:lnTo>
                    <a:pt x="377" y="1063"/>
                  </a:lnTo>
                  <a:lnTo>
                    <a:pt x="377" y="1063"/>
                  </a:lnTo>
                  <a:lnTo>
                    <a:pt x="378" y="1062"/>
                  </a:lnTo>
                  <a:lnTo>
                    <a:pt x="378" y="1062"/>
                  </a:lnTo>
                  <a:lnTo>
                    <a:pt x="378" y="1061"/>
                  </a:lnTo>
                  <a:lnTo>
                    <a:pt x="378" y="1061"/>
                  </a:lnTo>
                  <a:lnTo>
                    <a:pt x="380" y="1061"/>
                  </a:lnTo>
                  <a:lnTo>
                    <a:pt x="380" y="1061"/>
                  </a:lnTo>
                  <a:lnTo>
                    <a:pt x="380" y="1061"/>
                  </a:lnTo>
                  <a:lnTo>
                    <a:pt x="380" y="1061"/>
                  </a:lnTo>
                  <a:lnTo>
                    <a:pt x="380" y="1061"/>
                  </a:lnTo>
                  <a:lnTo>
                    <a:pt x="381" y="1061"/>
                  </a:lnTo>
                  <a:lnTo>
                    <a:pt x="381" y="1062"/>
                  </a:lnTo>
                  <a:lnTo>
                    <a:pt x="381" y="1062"/>
                  </a:lnTo>
                  <a:lnTo>
                    <a:pt x="381" y="1063"/>
                  </a:lnTo>
                  <a:lnTo>
                    <a:pt x="383" y="1063"/>
                  </a:lnTo>
                  <a:lnTo>
                    <a:pt x="383" y="1065"/>
                  </a:lnTo>
                  <a:lnTo>
                    <a:pt x="383" y="1065"/>
                  </a:lnTo>
                  <a:lnTo>
                    <a:pt x="383" y="1066"/>
                  </a:lnTo>
                  <a:lnTo>
                    <a:pt x="384" y="1068"/>
                  </a:lnTo>
                  <a:lnTo>
                    <a:pt x="384" y="1069"/>
                  </a:lnTo>
                  <a:lnTo>
                    <a:pt x="384" y="1069"/>
                  </a:lnTo>
                  <a:lnTo>
                    <a:pt x="384" y="1071"/>
                  </a:lnTo>
                  <a:lnTo>
                    <a:pt x="384" y="1072"/>
                  </a:lnTo>
                  <a:lnTo>
                    <a:pt x="385" y="1073"/>
                  </a:lnTo>
                  <a:lnTo>
                    <a:pt x="385" y="1073"/>
                  </a:lnTo>
                  <a:lnTo>
                    <a:pt x="385" y="1075"/>
                  </a:lnTo>
                  <a:lnTo>
                    <a:pt x="385" y="1076"/>
                  </a:lnTo>
                  <a:lnTo>
                    <a:pt x="387" y="1076"/>
                  </a:lnTo>
                  <a:lnTo>
                    <a:pt x="387" y="1076"/>
                  </a:lnTo>
                  <a:lnTo>
                    <a:pt x="387" y="1078"/>
                  </a:lnTo>
                  <a:lnTo>
                    <a:pt x="387" y="1078"/>
                  </a:lnTo>
                  <a:lnTo>
                    <a:pt x="387" y="1078"/>
                  </a:lnTo>
                  <a:lnTo>
                    <a:pt x="388" y="1076"/>
                  </a:lnTo>
                  <a:lnTo>
                    <a:pt x="388" y="1076"/>
                  </a:lnTo>
                  <a:lnTo>
                    <a:pt x="388" y="1075"/>
                  </a:lnTo>
                  <a:lnTo>
                    <a:pt x="388" y="1073"/>
                  </a:lnTo>
                  <a:lnTo>
                    <a:pt x="390" y="1072"/>
                  </a:lnTo>
                  <a:lnTo>
                    <a:pt x="390" y="1071"/>
                  </a:lnTo>
                  <a:lnTo>
                    <a:pt x="390" y="1069"/>
                  </a:lnTo>
                  <a:lnTo>
                    <a:pt x="390" y="1066"/>
                  </a:lnTo>
                  <a:lnTo>
                    <a:pt x="391" y="1065"/>
                  </a:lnTo>
                  <a:lnTo>
                    <a:pt x="391" y="1062"/>
                  </a:lnTo>
                  <a:lnTo>
                    <a:pt x="391" y="1061"/>
                  </a:lnTo>
                  <a:lnTo>
                    <a:pt x="391" y="1058"/>
                  </a:lnTo>
                  <a:lnTo>
                    <a:pt x="391" y="1055"/>
                  </a:lnTo>
                  <a:lnTo>
                    <a:pt x="392" y="1054"/>
                  </a:lnTo>
                  <a:lnTo>
                    <a:pt x="392" y="1051"/>
                  </a:lnTo>
                  <a:lnTo>
                    <a:pt x="392" y="1048"/>
                  </a:lnTo>
                  <a:lnTo>
                    <a:pt x="392" y="1045"/>
                  </a:lnTo>
                  <a:lnTo>
                    <a:pt x="394" y="1042"/>
                  </a:lnTo>
                  <a:lnTo>
                    <a:pt x="394" y="1041"/>
                  </a:lnTo>
                  <a:lnTo>
                    <a:pt x="394" y="1038"/>
                  </a:lnTo>
                  <a:lnTo>
                    <a:pt x="394" y="1035"/>
                  </a:lnTo>
                  <a:lnTo>
                    <a:pt x="394" y="1032"/>
                  </a:lnTo>
                  <a:lnTo>
                    <a:pt x="395" y="1031"/>
                  </a:lnTo>
                  <a:lnTo>
                    <a:pt x="395" y="1028"/>
                  </a:lnTo>
                  <a:lnTo>
                    <a:pt x="395" y="1027"/>
                  </a:lnTo>
                  <a:lnTo>
                    <a:pt x="395" y="1024"/>
                  </a:lnTo>
                  <a:lnTo>
                    <a:pt x="397" y="1022"/>
                  </a:lnTo>
                  <a:lnTo>
                    <a:pt x="397" y="1021"/>
                  </a:lnTo>
                  <a:lnTo>
                    <a:pt x="397" y="1018"/>
                  </a:lnTo>
                  <a:lnTo>
                    <a:pt x="397" y="1017"/>
                  </a:lnTo>
                  <a:lnTo>
                    <a:pt x="398" y="1015"/>
                  </a:lnTo>
                  <a:lnTo>
                    <a:pt x="398" y="1014"/>
                  </a:lnTo>
                  <a:lnTo>
                    <a:pt x="398" y="1012"/>
                  </a:lnTo>
                  <a:lnTo>
                    <a:pt x="398" y="1011"/>
                  </a:lnTo>
                  <a:lnTo>
                    <a:pt x="398" y="1010"/>
                  </a:lnTo>
                  <a:lnTo>
                    <a:pt x="400" y="1010"/>
                  </a:lnTo>
                  <a:lnTo>
                    <a:pt x="400" y="1008"/>
                  </a:lnTo>
                  <a:lnTo>
                    <a:pt x="400" y="1007"/>
                  </a:lnTo>
                  <a:lnTo>
                    <a:pt x="400" y="1007"/>
                  </a:lnTo>
                  <a:lnTo>
                    <a:pt x="401" y="1007"/>
                  </a:lnTo>
                  <a:lnTo>
                    <a:pt x="401" y="1005"/>
                  </a:lnTo>
                  <a:lnTo>
                    <a:pt x="401" y="1005"/>
                  </a:lnTo>
                  <a:lnTo>
                    <a:pt x="401" y="1005"/>
                  </a:lnTo>
                  <a:lnTo>
                    <a:pt x="401" y="1005"/>
                  </a:lnTo>
                  <a:lnTo>
                    <a:pt x="402" y="1005"/>
                  </a:lnTo>
                  <a:lnTo>
                    <a:pt x="402" y="1005"/>
                  </a:lnTo>
                  <a:lnTo>
                    <a:pt x="402" y="1007"/>
                  </a:lnTo>
                  <a:lnTo>
                    <a:pt x="402" y="1007"/>
                  </a:lnTo>
                  <a:lnTo>
                    <a:pt x="404" y="1007"/>
                  </a:lnTo>
                  <a:lnTo>
                    <a:pt x="404" y="1008"/>
                  </a:lnTo>
                  <a:lnTo>
                    <a:pt x="404" y="1010"/>
                  </a:lnTo>
                  <a:lnTo>
                    <a:pt x="404" y="1010"/>
                  </a:lnTo>
                  <a:lnTo>
                    <a:pt x="404" y="1011"/>
                  </a:lnTo>
                  <a:lnTo>
                    <a:pt x="405" y="1012"/>
                  </a:lnTo>
                  <a:lnTo>
                    <a:pt x="405" y="1012"/>
                  </a:lnTo>
                  <a:lnTo>
                    <a:pt x="405" y="1014"/>
                  </a:lnTo>
                  <a:lnTo>
                    <a:pt x="405" y="1017"/>
                  </a:lnTo>
                  <a:lnTo>
                    <a:pt x="407" y="1018"/>
                  </a:lnTo>
                  <a:lnTo>
                    <a:pt x="407" y="1020"/>
                  </a:lnTo>
                  <a:lnTo>
                    <a:pt x="407" y="1021"/>
                  </a:lnTo>
                  <a:lnTo>
                    <a:pt x="407" y="1022"/>
                  </a:lnTo>
                  <a:lnTo>
                    <a:pt x="408" y="1024"/>
                  </a:lnTo>
                  <a:lnTo>
                    <a:pt x="408" y="1027"/>
                  </a:lnTo>
                  <a:lnTo>
                    <a:pt x="408" y="1028"/>
                  </a:lnTo>
                  <a:lnTo>
                    <a:pt x="408" y="1029"/>
                  </a:lnTo>
                  <a:lnTo>
                    <a:pt x="408" y="1032"/>
                  </a:lnTo>
                  <a:lnTo>
                    <a:pt x="409" y="1034"/>
                  </a:lnTo>
                  <a:lnTo>
                    <a:pt x="409" y="1037"/>
                  </a:lnTo>
                  <a:lnTo>
                    <a:pt x="409" y="1038"/>
                  </a:lnTo>
                  <a:lnTo>
                    <a:pt x="409" y="1041"/>
                  </a:lnTo>
                  <a:lnTo>
                    <a:pt x="411" y="1042"/>
                  </a:lnTo>
                  <a:lnTo>
                    <a:pt x="411" y="1045"/>
                  </a:lnTo>
                  <a:lnTo>
                    <a:pt x="411" y="1046"/>
                  </a:lnTo>
                  <a:lnTo>
                    <a:pt x="411" y="1049"/>
                  </a:lnTo>
                  <a:lnTo>
                    <a:pt x="411" y="1051"/>
                  </a:lnTo>
                  <a:lnTo>
                    <a:pt x="412" y="1052"/>
                  </a:lnTo>
                  <a:lnTo>
                    <a:pt x="412" y="1055"/>
                  </a:lnTo>
                  <a:lnTo>
                    <a:pt x="412" y="1056"/>
                  </a:lnTo>
                  <a:lnTo>
                    <a:pt x="412" y="1058"/>
                  </a:lnTo>
                  <a:lnTo>
                    <a:pt x="414" y="1059"/>
                  </a:lnTo>
                  <a:lnTo>
                    <a:pt x="414" y="1062"/>
                  </a:lnTo>
                  <a:lnTo>
                    <a:pt x="414" y="1063"/>
                  </a:lnTo>
                  <a:lnTo>
                    <a:pt x="414" y="1065"/>
                  </a:lnTo>
                  <a:lnTo>
                    <a:pt x="415" y="1066"/>
                  </a:lnTo>
                  <a:lnTo>
                    <a:pt x="415" y="1066"/>
                  </a:lnTo>
                  <a:lnTo>
                    <a:pt x="415" y="1068"/>
                  </a:lnTo>
                  <a:lnTo>
                    <a:pt x="415" y="1069"/>
                  </a:lnTo>
                  <a:lnTo>
                    <a:pt x="415" y="1071"/>
                  </a:lnTo>
                  <a:lnTo>
                    <a:pt x="417" y="1071"/>
                  </a:lnTo>
                  <a:lnTo>
                    <a:pt x="417" y="1072"/>
                  </a:lnTo>
                  <a:lnTo>
                    <a:pt x="417" y="1072"/>
                  </a:lnTo>
                  <a:lnTo>
                    <a:pt x="417" y="1073"/>
                  </a:lnTo>
                  <a:lnTo>
                    <a:pt x="418" y="1073"/>
                  </a:lnTo>
                  <a:lnTo>
                    <a:pt x="418" y="1073"/>
                  </a:lnTo>
                  <a:lnTo>
                    <a:pt x="418" y="1073"/>
                  </a:lnTo>
                  <a:lnTo>
                    <a:pt x="418" y="1073"/>
                  </a:lnTo>
                  <a:lnTo>
                    <a:pt x="418" y="1073"/>
                  </a:lnTo>
                  <a:lnTo>
                    <a:pt x="419" y="1073"/>
                  </a:lnTo>
                  <a:lnTo>
                    <a:pt x="419" y="1073"/>
                  </a:lnTo>
                  <a:lnTo>
                    <a:pt x="419" y="1073"/>
                  </a:lnTo>
                  <a:lnTo>
                    <a:pt x="419" y="1073"/>
                  </a:lnTo>
                  <a:lnTo>
                    <a:pt x="421" y="1073"/>
                  </a:lnTo>
                  <a:lnTo>
                    <a:pt x="421" y="1073"/>
                  </a:lnTo>
                  <a:lnTo>
                    <a:pt x="421" y="1073"/>
                  </a:lnTo>
                  <a:lnTo>
                    <a:pt x="421" y="1072"/>
                  </a:lnTo>
                  <a:lnTo>
                    <a:pt x="422" y="1072"/>
                  </a:lnTo>
                  <a:lnTo>
                    <a:pt x="422" y="1072"/>
                  </a:lnTo>
                  <a:lnTo>
                    <a:pt x="422" y="1072"/>
                  </a:lnTo>
                  <a:lnTo>
                    <a:pt x="422" y="1072"/>
                  </a:lnTo>
                  <a:lnTo>
                    <a:pt x="422" y="1072"/>
                  </a:lnTo>
                  <a:lnTo>
                    <a:pt x="424" y="1072"/>
                  </a:lnTo>
                  <a:lnTo>
                    <a:pt x="424" y="1072"/>
                  </a:lnTo>
                  <a:lnTo>
                    <a:pt x="424" y="1072"/>
                  </a:lnTo>
                  <a:lnTo>
                    <a:pt x="424" y="1072"/>
                  </a:lnTo>
                  <a:lnTo>
                    <a:pt x="425" y="1072"/>
                  </a:lnTo>
                  <a:lnTo>
                    <a:pt x="425" y="1072"/>
                  </a:lnTo>
                  <a:lnTo>
                    <a:pt x="425" y="1072"/>
                  </a:lnTo>
                  <a:lnTo>
                    <a:pt x="425" y="1072"/>
                  </a:lnTo>
                  <a:lnTo>
                    <a:pt x="425" y="1072"/>
                  </a:lnTo>
                  <a:lnTo>
                    <a:pt x="426" y="1073"/>
                  </a:lnTo>
                  <a:lnTo>
                    <a:pt x="426" y="1073"/>
                  </a:lnTo>
                  <a:lnTo>
                    <a:pt x="426" y="1073"/>
                  </a:lnTo>
                  <a:lnTo>
                    <a:pt x="426" y="1073"/>
                  </a:lnTo>
                  <a:lnTo>
                    <a:pt x="428" y="1075"/>
                  </a:lnTo>
                  <a:lnTo>
                    <a:pt x="428" y="1075"/>
                  </a:lnTo>
                  <a:lnTo>
                    <a:pt x="428" y="1076"/>
                  </a:lnTo>
                  <a:lnTo>
                    <a:pt x="428" y="1076"/>
                  </a:lnTo>
                  <a:lnTo>
                    <a:pt x="429" y="1078"/>
                  </a:lnTo>
                  <a:lnTo>
                    <a:pt x="429" y="1078"/>
                  </a:lnTo>
                  <a:lnTo>
                    <a:pt x="429" y="1079"/>
                  </a:lnTo>
                  <a:lnTo>
                    <a:pt x="429" y="1079"/>
                  </a:lnTo>
                  <a:lnTo>
                    <a:pt x="429" y="1080"/>
                  </a:lnTo>
                  <a:lnTo>
                    <a:pt x="431" y="1082"/>
                  </a:lnTo>
                  <a:lnTo>
                    <a:pt x="431" y="1082"/>
                  </a:lnTo>
                  <a:lnTo>
                    <a:pt x="431" y="1083"/>
                  </a:lnTo>
                  <a:lnTo>
                    <a:pt x="431" y="1083"/>
                  </a:lnTo>
                  <a:lnTo>
                    <a:pt x="432" y="1085"/>
                  </a:lnTo>
                  <a:lnTo>
                    <a:pt x="432" y="1086"/>
                  </a:lnTo>
                  <a:lnTo>
                    <a:pt x="432" y="1086"/>
                  </a:lnTo>
                  <a:lnTo>
                    <a:pt x="432" y="1087"/>
                  </a:lnTo>
                  <a:lnTo>
                    <a:pt x="432" y="1087"/>
                  </a:lnTo>
                  <a:lnTo>
                    <a:pt x="434" y="1089"/>
                  </a:lnTo>
                  <a:lnTo>
                    <a:pt x="434" y="1090"/>
                  </a:lnTo>
                  <a:lnTo>
                    <a:pt x="434" y="1090"/>
                  </a:lnTo>
                  <a:lnTo>
                    <a:pt x="434" y="1090"/>
                  </a:lnTo>
                  <a:lnTo>
                    <a:pt x="435" y="1090"/>
                  </a:lnTo>
                  <a:lnTo>
                    <a:pt x="435" y="1092"/>
                  </a:lnTo>
                  <a:lnTo>
                    <a:pt x="435" y="1092"/>
                  </a:lnTo>
                  <a:lnTo>
                    <a:pt x="435" y="1092"/>
                  </a:lnTo>
                  <a:lnTo>
                    <a:pt x="435" y="1092"/>
                  </a:lnTo>
                  <a:lnTo>
                    <a:pt x="436" y="1092"/>
                  </a:lnTo>
                  <a:lnTo>
                    <a:pt x="436" y="1092"/>
                  </a:lnTo>
                  <a:lnTo>
                    <a:pt x="436" y="1090"/>
                  </a:lnTo>
                  <a:lnTo>
                    <a:pt x="436" y="1090"/>
                  </a:lnTo>
                  <a:lnTo>
                    <a:pt x="438" y="1090"/>
                  </a:lnTo>
                  <a:lnTo>
                    <a:pt x="438" y="1089"/>
                  </a:lnTo>
                  <a:lnTo>
                    <a:pt x="438" y="1087"/>
                  </a:lnTo>
                  <a:lnTo>
                    <a:pt x="438" y="1087"/>
                  </a:lnTo>
                  <a:lnTo>
                    <a:pt x="439" y="1086"/>
                  </a:lnTo>
                  <a:lnTo>
                    <a:pt x="439" y="1085"/>
                  </a:lnTo>
                  <a:lnTo>
                    <a:pt x="439" y="1083"/>
                  </a:lnTo>
                  <a:lnTo>
                    <a:pt x="439" y="1082"/>
                  </a:lnTo>
                  <a:lnTo>
                    <a:pt x="439" y="1080"/>
                  </a:lnTo>
                  <a:lnTo>
                    <a:pt x="441" y="1079"/>
                  </a:lnTo>
                  <a:lnTo>
                    <a:pt x="441" y="1079"/>
                  </a:lnTo>
                  <a:lnTo>
                    <a:pt x="441" y="1078"/>
                  </a:lnTo>
                  <a:lnTo>
                    <a:pt x="441" y="1076"/>
                  </a:lnTo>
                  <a:lnTo>
                    <a:pt x="442" y="1075"/>
                  </a:lnTo>
                  <a:lnTo>
                    <a:pt x="442" y="1073"/>
                  </a:lnTo>
                  <a:lnTo>
                    <a:pt x="442" y="1072"/>
                  </a:lnTo>
                  <a:lnTo>
                    <a:pt x="442" y="1071"/>
                  </a:lnTo>
                  <a:lnTo>
                    <a:pt x="442" y="1069"/>
                  </a:lnTo>
                  <a:lnTo>
                    <a:pt x="443" y="1068"/>
                  </a:lnTo>
                  <a:lnTo>
                    <a:pt x="443" y="1066"/>
                  </a:lnTo>
                  <a:lnTo>
                    <a:pt x="443" y="1065"/>
                  </a:lnTo>
                  <a:lnTo>
                    <a:pt x="443" y="1063"/>
                  </a:lnTo>
                  <a:lnTo>
                    <a:pt x="445" y="1062"/>
                  </a:lnTo>
                  <a:lnTo>
                    <a:pt x="445" y="1061"/>
                  </a:lnTo>
                  <a:lnTo>
                    <a:pt x="445" y="1061"/>
                  </a:lnTo>
                  <a:lnTo>
                    <a:pt x="445" y="1059"/>
                  </a:lnTo>
                  <a:lnTo>
                    <a:pt x="446" y="1058"/>
                  </a:lnTo>
                  <a:lnTo>
                    <a:pt x="446" y="1056"/>
                  </a:lnTo>
                  <a:lnTo>
                    <a:pt x="446" y="1056"/>
                  </a:lnTo>
                  <a:lnTo>
                    <a:pt x="446" y="1055"/>
                  </a:lnTo>
                  <a:lnTo>
                    <a:pt x="446" y="1054"/>
                  </a:lnTo>
                  <a:lnTo>
                    <a:pt x="448" y="1054"/>
                  </a:lnTo>
                  <a:lnTo>
                    <a:pt x="448" y="1052"/>
                  </a:lnTo>
                  <a:lnTo>
                    <a:pt x="448" y="1052"/>
                  </a:lnTo>
                  <a:lnTo>
                    <a:pt x="448" y="1051"/>
                  </a:lnTo>
                  <a:lnTo>
                    <a:pt x="449" y="1049"/>
                  </a:lnTo>
                  <a:lnTo>
                    <a:pt x="449" y="1049"/>
                  </a:lnTo>
                  <a:lnTo>
                    <a:pt x="449" y="1049"/>
                  </a:lnTo>
                  <a:lnTo>
                    <a:pt x="449" y="1048"/>
                  </a:lnTo>
                  <a:lnTo>
                    <a:pt x="449" y="1048"/>
                  </a:lnTo>
                  <a:lnTo>
                    <a:pt x="451" y="1048"/>
                  </a:lnTo>
                  <a:lnTo>
                    <a:pt x="451" y="1048"/>
                  </a:lnTo>
                  <a:lnTo>
                    <a:pt x="451" y="1046"/>
                  </a:lnTo>
                  <a:lnTo>
                    <a:pt x="451" y="1046"/>
                  </a:lnTo>
                  <a:lnTo>
                    <a:pt x="452" y="1046"/>
                  </a:lnTo>
                  <a:lnTo>
                    <a:pt x="452" y="1046"/>
                  </a:lnTo>
                  <a:lnTo>
                    <a:pt x="452" y="1046"/>
                  </a:lnTo>
                  <a:lnTo>
                    <a:pt x="452" y="1046"/>
                  </a:lnTo>
                  <a:lnTo>
                    <a:pt x="453" y="1046"/>
                  </a:lnTo>
                  <a:lnTo>
                    <a:pt x="453" y="1046"/>
                  </a:lnTo>
                  <a:lnTo>
                    <a:pt x="453" y="1046"/>
                  </a:lnTo>
                  <a:lnTo>
                    <a:pt x="453" y="1046"/>
                  </a:lnTo>
                  <a:lnTo>
                    <a:pt x="453" y="1046"/>
                  </a:lnTo>
                  <a:lnTo>
                    <a:pt x="455" y="1046"/>
                  </a:lnTo>
                  <a:lnTo>
                    <a:pt x="455" y="1046"/>
                  </a:lnTo>
                  <a:lnTo>
                    <a:pt x="455" y="1048"/>
                  </a:lnTo>
                  <a:lnTo>
                    <a:pt x="455" y="1048"/>
                  </a:lnTo>
                  <a:lnTo>
                    <a:pt x="456" y="1048"/>
                  </a:lnTo>
                  <a:lnTo>
                    <a:pt x="456" y="1049"/>
                  </a:lnTo>
                  <a:lnTo>
                    <a:pt x="456" y="1049"/>
                  </a:lnTo>
                  <a:lnTo>
                    <a:pt x="456" y="1049"/>
                  </a:lnTo>
                  <a:lnTo>
                    <a:pt x="456" y="1049"/>
                  </a:lnTo>
                  <a:lnTo>
                    <a:pt x="458" y="1051"/>
                  </a:lnTo>
                  <a:lnTo>
                    <a:pt x="458" y="1051"/>
                  </a:lnTo>
                  <a:lnTo>
                    <a:pt x="458" y="1052"/>
                  </a:lnTo>
                  <a:lnTo>
                    <a:pt x="458" y="1052"/>
                  </a:lnTo>
                  <a:lnTo>
                    <a:pt x="459" y="1054"/>
                  </a:lnTo>
                  <a:lnTo>
                    <a:pt x="459" y="1054"/>
                  </a:lnTo>
                  <a:lnTo>
                    <a:pt x="459" y="1055"/>
                  </a:lnTo>
                  <a:lnTo>
                    <a:pt x="459" y="1055"/>
                  </a:lnTo>
                  <a:lnTo>
                    <a:pt x="460" y="1056"/>
                  </a:lnTo>
                  <a:lnTo>
                    <a:pt x="460" y="1056"/>
                  </a:lnTo>
                  <a:lnTo>
                    <a:pt x="460" y="1058"/>
                  </a:lnTo>
                  <a:lnTo>
                    <a:pt x="460" y="1058"/>
                  </a:lnTo>
                  <a:lnTo>
                    <a:pt x="460" y="1059"/>
                  </a:lnTo>
                  <a:lnTo>
                    <a:pt x="462" y="1059"/>
                  </a:lnTo>
                  <a:lnTo>
                    <a:pt x="462" y="1061"/>
                  </a:lnTo>
                  <a:lnTo>
                    <a:pt x="462" y="1062"/>
                  </a:lnTo>
                  <a:lnTo>
                    <a:pt x="462" y="1062"/>
                  </a:lnTo>
                  <a:lnTo>
                    <a:pt x="463" y="1063"/>
                  </a:lnTo>
                  <a:lnTo>
                    <a:pt x="463" y="1063"/>
                  </a:lnTo>
                  <a:lnTo>
                    <a:pt x="463" y="1065"/>
                  </a:lnTo>
                  <a:lnTo>
                    <a:pt x="463" y="1065"/>
                  </a:lnTo>
                  <a:lnTo>
                    <a:pt x="463" y="1066"/>
                  </a:lnTo>
                  <a:lnTo>
                    <a:pt x="465" y="1066"/>
                  </a:lnTo>
                  <a:lnTo>
                    <a:pt x="465" y="1068"/>
                  </a:lnTo>
                  <a:lnTo>
                    <a:pt x="465" y="1068"/>
                  </a:lnTo>
                  <a:lnTo>
                    <a:pt x="465" y="1069"/>
                  </a:lnTo>
                  <a:lnTo>
                    <a:pt x="466" y="1069"/>
                  </a:lnTo>
                  <a:lnTo>
                    <a:pt x="466" y="1071"/>
                  </a:lnTo>
                  <a:lnTo>
                    <a:pt x="466" y="1071"/>
                  </a:lnTo>
                  <a:lnTo>
                    <a:pt x="466" y="1072"/>
                  </a:lnTo>
                  <a:lnTo>
                    <a:pt x="466" y="1072"/>
                  </a:lnTo>
                  <a:lnTo>
                    <a:pt x="467" y="1072"/>
                  </a:lnTo>
                  <a:lnTo>
                    <a:pt x="467" y="1073"/>
                  </a:lnTo>
                  <a:lnTo>
                    <a:pt x="467" y="1073"/>
                  </a:lnTo>
                  <a:lnTo>
                    <a:pt x="467" y="1073"/>
                  </a:lnTo>
                  <a:lnTo>
                    <a:pt x="469" y="1073"/>
                  </a:lnTo>
                  <a:lnTo>
                    <a:pt x="469" y="1075"/>
                  </a:lnTo>
                  <a:lnTo>
                    <a:pt x="469" y="1075"/>
                  </a:lnTo>
                  <a:lnTo>
                    <a:pt x="469" y="1075"/>
                  </a:lnTo>
                  <a:lnTo>
                    <a:pt x="470" y="1076"/>
                  </a:lnTo>
                  <a:lnTo>
                    <a:pt x="470" y="1076"/>
                  </a:lnTo>
                  <a:lnTo>
                    <a:pt x="470" y="1076"/>
                  </a:lnTo>
                  <a:lnTo>
                    <a:pt x="470" y="1076"/>
                  </a:lnTo>
                  <a:lnTo>
                    <a:pt x="470" y="1078"/>
                  </a:lnTo>
                  <a:lnTo>
                    <a:pt x="472" y="1078"/>
                  </a:lnTo>
                  <a:lnTo>
                    <a:pt x="472" y="1078"/>
                  </a:lnTo>
                  <a:lnTo>
                    <a:pt x="472" y="1078"/>
                  </a:lnTo>
                  <a:lnTo>
                    <a:pt x="472" y="1078"/>
                  </a:lnTo>
                  <a:lnTo>
                    <a:pt x="473" y="1079"/>
                  </a:lnTo>
                  <a:lnTo>
                    <a:pt x="473" y="1079"/>
                  </a:lnTo>
                  <a:lnTo>
                    <a:pt x="473" y="1079"/>
                  </a:lnTo>
                  <a:lnTo>
                    <a:pt x="473" y="1079"/>
                  </a:lnTo>
                  <a:lnTo>
                    <a:pt x="473" y="1079"/>
                  </a:lnTo>
                  <a:lnTo>
                    <a:pt x="475" y="1080"/>
                  </a:lnTo>
                  <a:lnTo>
                    <a:pt x="475" y="1080"/>
                  </a:lnTo>
                  <a:lnTo>
                    <a:pt x="475" y="1080"/>
                  </a:lnTo>
                  <a:lnTo>
                    <a:pt x="475" y="1080"/>
                  </a:lnTo>
                  <a:lnTo>
                    <a:pt x="476" y="1082"/>
                  </a:lnTo>
                  <a:lnTo>
                    <a:pt x="476" y="1082"/>
                  </a:lnTo>
                  <a:lnTo>
                    <a:pt x="476" y="1082"/>
                  </a:lnTo>
                  <a:lnTo>
                    <a:pt x="476" y="1083"/>
                  </a:lnTo>
                  <a:lnTo>
                    <a:pt x="477" y="1083"/>
                  </a:lnTo>
                  <a:lnTo>
                    <a:pt x="477" y="1083"/>
                  </a:lnTo>
                  <a:lnTo>
                    <a:pt x="477" y="1085"/>
                  </a:lnTo>
                  <a:lnTo>
                    <a:pt x="477" y="1085"/>
                  </a:lnTo>
                  <a:lnTo>
                    <a:pt x="477" y="1086"/>
                  </a:lnTo>
                  <a:lnTo>
                    <a:pt x="479" y="1086"/>
                  </a:lnTo>
                  <a:lnTo>
                    <a:pt x="479" y="1087"/>
                  </a:lnTo>
                  <a:lnTo>
                    <a:pt x="479" y="1087"/>
                  </a:lnTo>
                  <a:lnTo>
                    <a:pt x="479" y="1089"/>
                  </a:lnTo>
                  <a:lnTo>
                    <a:pt x="480" y="1090"/>
                  </a:lnTo>
                  <a:lnTo>
                    <a:pt x="480" y="1090"/>
                  </a:lnTo>
                  <a:lnTo>
                    <a:pt x="480" y="1092"/>
                  </a:lnTo>
                  <a:lnTo>
                    <a:pt x="480" y="1092"/>
                  </a:lnTo>
                  <a:lnTo>
                    <a:pt x="480" y="1093"/>
                  </a:lnTo>
                  <a:lnTo>
                    <a:pt x="482" y="1095"/>
                  </a:lnTo>
                  <a:lnTo>
                    <a:pt x="482" y="1095"/>
                  </a:lnTo>
                  <a:lnTo>
                    <a:pt x="482" y="1096"/>
                  </a:lnTo>
                  <a:lnTo>
                    <a:pt x="482" y="1096"/>
                  </a:lnTo>
                  <a:lnTo>
                    <a:pt x="483" y="1097"/>
                  </a:lnTo>
                  <a:lnTo>
                    <a:pt x="483" y="1099"/>
                  </a:lnTo>
                  <a:lnTo>
                    <a:pt x="483" y="1099"/>
                  </a:lnTo>
                  <a:lnTo>
                    <a:pt x="483" y="1099"/>
                  </a:lnTo>
                  <a:lnTo>
                    <a:pt x="483" y="1100"/>
                  </a:lnTo>
                  <a:lnTo>
                    <a:pt x="484" y="1100"/>
                  </a:lnTo>
                  <a:lnTo>
                    <a:pt x="484" y="1100"/>
                  </a:lnTo>
                  <a:lnTo>
                    <a:pt x="484" y="1099"/>
                  </a:lnTo>
                  <a:lnTo>
                    <a:pt x="484" y="1099"/>
                  </a:lnTo>
                  <a:lnTo>
                    <a:pt x="486" y="1099"/>
                  </a:lnTo>
                  <a:lnTo>
                    <a:pt x="486" y="1097"/>
                  </a:lnTo>
                  <a:lnTo>
                    <a:pt x="486" y="1096"/>
                  </a:lnTo>
                  <a:lnTo>
                    <a:pt x="486" y="1096"/>
                  </a:lnTo>
                  <a:lnTo>
                    <a:pt x="487" y="1095"/>
                  </a:lnTo>
                  <a:lnTo>
                    <a:pt x="487" y="1093"/>
                  </a:lnTo>
                  <a:lnTo>
                    <a:pt x="487" y="1092"/>
                  </a:lnTo>
                  <a:lnTo>
                    <a:pt x="487" y="1090"/>
                  </a:lnTo>
                  <a:lnTo>
                    <a:pt x="487" y="1089"/>
                  </a:lnTo>
                  <a:lnTo>
                    <a:pt x="489" y="1087"/>
                  </a:lnTo>
                  <a:lnTo>
                    <a:pt x="489" y="1086"/>
                  </a:lnTo>
                  <a:lnTo>
                    <a:pt x="489" y="1085"/>
                  </a:lnTo>
                  <a:lnTo>
                    <a:pt x="489" y="1083"/>
                  </a:lnTo>
                  <a:lnTo>
                    <a:pt x="490" y="1082"/>
                  </a:lnTo>
                  <a:lnTo>
                    <a:pt x="490" y="1080"/>
                  </a:lnTo>
                  <a:lnTo>
                    <a:pt x="490" y="1079"/>
                  </a:lnTo>
                  <a:lnTo>
                    <a:pt x="490" y="1078"/>
                  </a:lnTo>
                  <a:lnTo>
                    <a:pt x="490" y="1076"/>
                  </a:lnTo>
                  <a:lnTo>
                    <a:pt x="492" y="1073"/>
                  </a:lnTo>
                  <a:lnTo>
                    <a:pt x="492" y="1073"/>
                  </a:lnTo>
                  <a:lnTo>
                    <a:pt x="492" y="1072"/>
                  </a:lnTo>
                  <a:lnTo>
                    <a:pt x="492" y="1071"/>
                  </a:lnTo>
                  <a:lnTo>
                    <a:pt x="493" y="1069"/>
                  </a:lnTo>
                  <a:lnTo>
                    <a:pt x="493" y="1068"/>
                  </a:lnTo>
                  <a:lnTo>
                    <a:pt x="493" y="1068"/>
                  </a:lnTo>
                  <a:lnTo>
                    <a:pt x="493" y="1066"/>
                  </a:lnTo>
                  <a:lnTo>
                    <a:pt x="494" y="1065"/>
                  </a:lnTo>
                  <a:lnTo>
                    <a:pt x="494" y="1065"/>
                  </a:lnTo>
                  <a:lnTo>
                    <a:pt x="494" y="1063"/>
                  </a:lnTo>
                  <a:lnTo>
                    <a:pt x="494" y="1063"/>
                  </a:lnTo>
                  <a:lnTo>
                    <a:pt x="494" y="1062"/>
                  </a:lnTo>
                  <a:lnTo>
                    <a:pt x="496" y="1062"/>
                  </a:lnTo>
                  <a:lnTo>
                    <a:pt x="496" y="1062"/>
                  </a:lnTo>
                  <a:lnTo>
                    <a:pt x="496" y="1061"/>
                  </a:lnTo>
                  <a:lnTo>
                    <a:pt x="496" y="1061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97" y="1062"/>
                  </a:lnTo>
                  <a:lnTo>
                    <a:pt x="499" y="1062"/>
                  </a:lnTo>
                  <a:lnTo>
                    <a:pt x="499" y="1062"/>
                  </a:lnTo>
                  <a:lnTo>
                    <a:pt x="499" y="1063"/>
                  </a:lnTo>
                  <a:lnTo>
                    <a:pt x="499" y="1063"/>
                  </a:lnTo>
                  <a:lnTo>
                    <a:pt x="500" y="1065"/>
                  </a:lnTo>
                  <a:lnTo>
                    <a:pt x="500" y="1066"/>
                  </a:lnTo>
                  <a:lnTo>
                    <a:pt x="500" y="1066"/>
                  </a:lnTo>
                  <a:lnTo>
                    <a:pt x="500" y="1068"/>
                  </a:lnTo>
                  <a:lnTo>
                    <a:pt x="501" y="1069"/>
                  </a:lnTo>
                  <a:lnTo>
                    <a:pt x="501" y="1071"/>
                  </a:lnTo>
                  <a:lnTo>
                    <a:pt x="501" y="1072"/>
                  </a:lnTo>
                  <a:lnTo>
                    <a:pt x="501" y="1073"/>
                  </a:lnTo>
                  <a:lnTo>
                    <a:pt x="501" y="1075"/>
                  </a:lnTo>
                  <a:lnTo>
                    <a:pt x="503" y="1076"/>
                  </a:lnTo>
                  <a:lnTo>
                    <a:pt x="503" y="1078"/>
                  </a:lnTo>
                  <a:lnTo>
                    <a:pt x="503" y="1079"/>
                  </a:lnTo>
                  <a:lnTo>
                    <a:pt x="503" y="1080"/>
                  </a:lnTo>
                  <a:lnTo>
                    <a:pt x="504" y="1082"/>
                  </a:lnTo>
                  <a:lnTo>
                    <a:pt x="504" y="1085"/>
                  </a:lnTo>
                  <a:lnTo>
                    <a:pt x="504" y="1086"/>
                  </a:lnTo>
                  <a:lnTo>
                    <a:pt x="504" y="1087"/>
                  </a:lnTo>
                  <a:lnTo>
                    <a:pt x="504" y="1089"/>
                  </a:lnTo>
                  <a:lnTo>
                    <a:pt x="506" y="1090"/>
                  </a:lnTo>
                  <a:lnTo>
                    <a:pt x="506" y="1092"/>
                  </a:lnTo>
                  <a:lnTo>
                    <a:pt x="506" y="1093"/>
                  </a:lnTo>
                  <a:lnTo>
                    <a:pt x="506" y="1095"/>
                  </a:lnTo>
                  <a:lnTo>
                    <a:pt x="507" y="1095"/>
                  </a:lnTo>
                  <a:lnTo>
                    <a:pt x="507" y="1095"/>
                  </a:lnTo>
                  <a:lnTo>
                    <a:pt x="507" y="1095"/>
                  </a:lnTo>
                  <a:lnTo>
                    <a:pt x="507" y="1093"/>
                  </a:lnTo>
                  <a:lnTo>
                    <a:pt x="509" y="1093"/>
                  </a:lnTo>
                  <a:lnTo>
                    <a:pt x="509" y="1092"/>
                  </a:lnTo>
                  <a:lnTo>
                    <a:pt x="509" y="1090"/>
                  </a:lnTo>
                  <a:lnTo>
                    <a:pt x="509" y="1087"/>
                  </a:lnTo>
                  <a:lnTo>
                    <a:pt x="509" y="1086"/>
                  </a:lnTo>
                  <a:lnTo>
                    <a:pt x="510" y="1085"/>
                  </a:lnTo>
                  <a:lnTo>
                    <a:pt x="510" y="1082"/>
                  </a:lnTo>
                  <a:lnTo>
                    <a:pt x="510" y="1080"/>
                  </a:lnTo>
                  <a:lnTo>
                    <a:pt x="510" y="1078"/>
                  </a:lnTo>
                  <a:lnTo>
                    <a:pt x="511" y="1076"/>
                  </a:lnTo>
                  <a:lnTo>
                    <a:pt x="511" y="1073"/>
                  </a:lnTo>
                  <a:lnTo>
                    <a:pt x="511" y="1071"/>
                  </a:lnTo>
                  <a:lnTo>
                    <a:pt x="511" y="1069"/>
                  </a:lnTo>
                  <a:lnTo>
                    <a:pt x="511" y="1066"/>
                  </a:lnTo>
                  <a:lnTo>
                    <a:pt x="513" y="1065"/>
                  </a:lnTo>
                  <a:lnTo>
                    <a:pt x="513" y="1063"/>
                  </a:lnTo>
                  <a:lnTo>
                    <a:pt x="513" y="1061"/>
                  </a:lnTo>
                  <a:lnTo>
                    <a:pt x="513" y="1059"/>
                  </a:lnTo>
                  <a:lnTo>
                    <a:pt x="514" y="1058"/>
                  </a:lnTo>
                  <a:lnTo>
                    <a:pt x="514" y="1055"/>
                  </a:lnTo>
                  <a:lnTo>
                    <a:pt x="514" y="1054"/>
                  </a:lnTo>
                  <a:lnTo>
                    <a:pt x="514" y="1052"/>
                  </a:lnTo>
                  <a:lnTo>
                    <a:pt x="514" y="1051"/>
                  </a:lnTo>
                  <a:lnTo>
                    <a:pt x="516" y="1049"/>
                  </a:lnTo>
                  <a:lnTo>
                    <a:pt x="516" y="1048"/>
                  </a:lnTo>
                  <a:lnTo>
                    <a:pt x="516" y="1048"/>
                  </a:lnTo>
                  <a:lnTo>
                    <a:pt x="516" y="1046"/>
                  </a:lnTo>
                  <a:lnTo>
                    <a:pt x="517" y="1045"/>
                  </a:lnTo>
                  <a:lnTo>
                    <a:pt x="517" y="1045"/>
                  </a:lnTo>
                  <a:lnTo>
                    <a:pt x="517" y="1044"/>
                  </a:lnTo>
                  <a:lnTo>
                    <a:pt x="517" y="1044"/>
                  </a:lnTo>
                  <a:lnTo>
                    <a:pt x="518" y="1044"/>
                  </a:lnTo>
                  <a:lnTo>
                    <a:pt x="518" y="1042"/>
                  </a:lnTo>
                  <a:lnTo>
                    <a:pt x="518" y="1042"/>
                  </a:lnTo>
                  <a:lnTo>
                    <a:pt x="518" y="1042"/>
                  </a:lnTo>
                  <a:lnTo>
                    <a:pt x="518" y="1042"/>
                  </a:lnTo>
                  <a:lnTo>
                    <a:pt x="520" y="1044"/>
                  </a:lnTo>
                  <a:lnTo>
                    <a:pt x="520" y="1044"/>
                  </a:lnTo>
                  <a:lnTo>
                    <a:pt x="520" y="1044"/>
                  </a:lnTo>
                  <a:lnTo>
                    <a:pt x="520" y="1045"/>
                  </a:lnTo>
                  <a:lnTo>
                    <a:pt x="521" y="1045"/>
                  </a:lnTo>
                  <a:lnTo>
                    <a:pt x="521" y="1046"/>
                  </a:lnTo>
                  <a:lnTo>
                    <a:pt x="521" y="1046"/>
                  </a:lnTo>
                  <a:lnTo>
                    <a:pt x="521" y="1048"/>
                  </a:lnTo>
                  <a:lnTo>
                    <a:pt x="521" y="1049"/>
                  </a:lnTo>
                  <a:lnTo>
                    <a:pt x="523" y="1051"/>
                  </a:lnTo>
                  <a:lnTo>
                    <a:pt x="523" y="1052"/>
                  </a:lnTo>
                  <a:lnTo>
                    <a:pt x="523" y="1054"/>
                  </a:lnTo>
                  <a:lnTo>
                    <a:pt x="523" y="1055"/>
                  </a:lnTo>
                  <a:lnTo>
                    <a:pt x="524" y="1056"/>
                  </a:lnTo>
                  <a:lnTo>
                    <a:pt x="524" y="1058"/>
                  </a:lnTo>
                  <a:lnTo>
                    <a:pt x="524" y="1059"/>
                  </a:lnTo>
                  <a:lnTo>
                    <a:pt x="524" y="1061"/>
                  </a:lnTo>
                  <a:lnTo>
                    <a:pt x="526" y="1062"/>
                  </a:lnTo>
                  <a:lnTo>
                    <a:pt x="526" y="1063"/>
                  </a:lnTo>
                  <a:lnTo>
                    <a:pt x="526" y="1065"/>
                  </a:lnTo>
                  <a:lnTo>
                    <a:pt x="526" y="1066"/>
                  </a:lnTo>
                  <a:lnTo>
                    <a:pt x="526" y="1068"/>
                  </a:lnTo>
                  <a:lnTo>
                    <a:pt x="527" y="1069"/>
                  </a:lnTo>
                  <a:lnTo>
                    <a:pt x="527" y="1071"/>
                  </a:lnTo>
                  <a:lnTo>
                    <a:pt x="527" y="1072"/>
                  </a:lnTo>
                  <a:lnTo>
                    <a:pt x="527" y="1072"/>
                  </a:lnTo>
                  <a:lnTo>
                    <a:pt x="528" y="1073"/>
                  </a:lnTo>
                  <a:lnTo>
                    <a:pt x="528" y="1073"/>
                  </a:lnTo>
                  <a:lnTo>
                    <a:pt x="528" y="1073"/>
                  </a:lnTo>
                  <a:lnTo>
                    <a:pt x="528" y="1073"/>
                  </a:lnTo>
                  <a:lnTo>
                    <a:pt x="528" y="1073"/>
                  </a:lnTo>
                  <a:lnTo>
                    <a:pt x="530" y="1073"/>
                  </a:lnTo>
                  <a:lnTo>
                    <a:pt x="530" y="1073"/>
                  </a:lnTo>
                  <a:lnTo>
                    <a:pt x="530" y="1073"/>
                  </a:lnTo>
                  <a:lnTo>
                    <a:pt x="530" y="1072"/>
                  </a:lnTo>
                  <a:lnTo>
                    <a:pt x="531" y="1071"/>
                  </a:lnTo>
                  <a:lnTo>
                    <a:pt x="531" y="1069"/>
                  </a:lnTo>
                  <a:lnTo>
                    <a:pt x="531" y="1069"/>
                  </a:lnTo>
                  <a:lnTo>
                    <a:pt x="531" y="1068"/>
                  </a:lnTo>
                  <a:lnTo>
                    <a:pt x="533" y="1066"/>
                  </a:lnTo>
                  <a:lnTo>
                    <a:pt x="533" y="1065"/>
                  </a:lnTo>
                  <a:lnTo>
                    <a:pt x="533" y="1063"/>
                  </a:lnTo>
                  <a:lnTo>
                    <a:pt x="533" y="1062"/>
                  </a:lnTo>
                  <a:lnTo>
                    <a:pt x="533" y="1061"/>
                  </a:lnTo>
                  <a:lnTo>
                    <a:pt x="534" y="1059"/>
                  </a:lnTo>
                  <a:lnTo>
                    <a:pt x="534" y="1058"/>
                  </a:lnTo>
                  <a:lnTo>
                    <a:pt x="534" y="1056"/>
                  </a:lnTo>
                  <a:lnTo>
                    <a:pt x="534" y="1055"/>
                  </a:lnTo>
                  <a:lnTo>
                    <a:pt x="535" y="1054"/>
                  </a:lnTo>
                  <a:lnTo>
                    <a:pt x="535" y="1054"/>
                  </a:lnTo>
                  <a:lnTo>
                    <a:pt x="535" y="1052"/>
                  </a:lnTo>
                  <a:lnTo>
                    <a:pt x="535" y="1051"/>
                  </a:lnTo>
                  <a:lnTo>
                    <a:pt x="535" y="1051"/>
                  </a:lnTo>
                  <a:lnTo>
                    <a:pt x="537" y="1049"/>
                  </a:lnTo>
                  <a:lnTo>
                    <a:pt x="537" y="1049"/>
                  </a:lnTo>
                  <a:lnTo>
                    <a:pt x="537" y="1048"/>
                  </a:lnTo>
                  <a:lnTo>
                    <a:pt x="537" y="1048"/>
                  </a:lnTo>
                  <a:lnTo>
                    <a:pt x="538" y="1048"/>
                  </a:lnTo>
                  <a:lnTo>
                    <a:pt x="538" y="1048"/>
                  </a:lnTo>
                  <a:lnTo>
                    <a:pt x="538" y="1048"/>
                  </a:lnTo>
                  <a:lnTo>
                    <a:pt x="538" y="1048"/>
                  </a:lnTo>
                  <a:lnTo>
                    <a:pt x="540" y="1048"/>
                  </a:lnTo>
                  <a:lnTo>
                    <a:pt x="540" y="1048"/>
                  </a:lnTo>
                  <a:lnTo>
                    <a:pt x="540" y="1049"/>
                  </a:lnTo>
                  <a:lnTo>
                    <a:pt x="540" y="1049"/>
                  </a:lnTo>
                  <a:lnTo>
                    <a:pt x="540" y="1049"/>
                  </a:lnTo>
                  <a:lnTo>
                    <a:pt x="541" y="1051"/>
                  </a:lnTo>
                  <a:lnTo>
                    <a:pt x="541" y="1052"/>
                  </a:lnTo>
                  <a:lnTo>
                    <a:pt x="541" y="1052"/>
                  </a:lnTo>
                  <a:lnTo>
                    <a:pt x="541" y="1054"/>
                  </a:lnTo>
                  <a:lnTo>
                    <a:pt x="543" y="1055"/>
                  </a:lnTo>
                  <a:lnTo>
                    <a:pt x="543" y="1056"/>
                  </a:lnTo>
                  <a:lnTo>
                    <a:pt x="543" y="1058"/>
                  </a:lnTo>
                  <a:lnTo>
                    <a:pt x="543" y="1059"/>
                  </a:lnTo>
                  <a:lnTo>
                    <a:pt x="543" y="1061"/>
                  </a:lnTo>
                  <a:lnTo>
                    <a:pt x="544" y="1063"/>
                  </a:lnTo>
                  <a:lnTo>
                    <a:pt x="544" y="1065"/>
                  </a:lnTo>
                  <a:lnTo>
                    <a:pt x="544" y="1066"/>
                  </a:lnTo>
                  <a:lnTo>
                    <a:pt x="544" y="1069"/>
                  </a:lnTo>
                  <a:lnTo>
                    <a:pt x="545" y="1071"/>
                  </a:lnTo>
                  <a:lnTo>
                    <a:pt x="545" y="1072"/>
                  </a:lnTo>
                  <a:lnTo>
                    <a:pt x="545" y="1075"/>
                  </a:lnTo>
                  <a:lnTo>
                    <a:pt x="545" y="1076"/>
                  </a:lnTo>
                  <a:lnTo>
                    <a:pt x="545" y="1078"/>
                  </a:lnTo>
                  <a:lnTo>
                    <a:pt x="547" y="1080"/>
                  </a:lnTo>
                  <a:lnTo>
                    <a:pt x="547" y="1082"/>
                  </a:lnTo>
                  <a:lnTo>
                    <a:pt x="547" y="1083"/>
                  </a:lnTo>
                  <a:lnTo>
                    <a:pt x="547" y="1085"/>
                  </a:lnTo>
                  <a:lnTo>
                    <a:pt x="548" y="1086"/>
                  </a:lnTo>
                  <a:lnTo>
                    <a:pt x="548" y="1087"/>
                  </a:lnTo>
                  <a:lnTo>
                    <a:pt x="548" y="1087"/>
                  </a:lnTo>
                  <a:lnTo>
                    <a:pt x="548" y="1087"/>
                  </a:lnTo>
                  <a:lnTo>
                    <a:pt x="550" y="1089"/>
                  </a:lnTo>
                  <a:lnTo>
                    <a:pt x="550" y="1087"/>
                  </a:lnTo>
                  <a:lnTo>
                    <a:pt x="550" y="1087"/>
                  </a:lnTo>
                  <a:lnTo>
                    <a:pt x="550" y="1086"/>
                  </a:lnTo>
                  <a:lnTo>
                    <a:pt x="550" y="1086"/>
                  </a:lnTo>
                  <a:lnTo>
                    <a:pt x="551" y="1085"/>
                  </a:lnTo>
                  <a:lnTo>
                    <a:pt x="551" y="1082"/>
                  </a:lnTo>
                  <a:lnTo>
                    <a:pt x="551" y="1082"/>
                  </a:lnTo>
                  <a:lnTo>
                    <a:pt x="551" y="1079"/>
                  </a:lnTo>
                  <a:lnTo>
                    <a:pt x="552" y="1078"/>
                  </a:lnTo>
                  <a:lnTo>
                    <a:pt x="552" y="1076"/>
                  </a:lnTo>
                  <a:lnTo>
                    <a:pt x="552" y="1073"/>
                  </a:lnTo>
                  <a:lnTo>
                    <a:pt x="552" y="1072"/>
                  </a:lnTo>
                  <a:lnTo>
                    <a:pt x="552" y="1071"/>
                  </a:lnTo>
                  <a:lnTo>
                    <a:pt x="554" y="1069"/>
                  </a:lnTo>
                  <a:lnTo>
                    <a:pt x="554" y="1066"/>
                  </a:lnTo>
                  <a:lnTo>
                    <a:pt x="554" y="1065"/>
                  </a:lnTo>
                  <a:lnTo>
                    <a:pt x="554" y="1063"/>
                  </a:lnTo>
                  <a:lnTo>
                    <a:pt x="555" y="1062"/>
                  </a:lnTo>
                  <a:lnTo>
                    <a:pt x="555" y="1061"/>
                  </a:lnTo>
                  <a:lnTo>
                    <a:pt x="555" y="1059"/>
                  </a:lnTo>
                  <a:lnTo>
                    <a:pt x="555" y="1058"/>
                  </a:lnTo>
                  <a:lnTo>
                    <a:pt x="557" y="1056"/>
                  </a:lnTo>
                  <a:lnTo>
                    <a:pt x="557" y="1055"/>
                  </a:lnTo>
                  <a:lnTo>
                    <a:pt x="557" y="1054"/>
                  </a:lnTo>
                  <a:lnTo>
                    <a:pt x="557" y="1054"/>
                  </a:lnTo>
                  <a:lnTo>
                    <a:pt x="557" y="1052"/>
                  </a:lnTo>
                  <a:lnTo>
                    <a:pt x="558" y="1052"/>
                  </a:lnTo>
                  <a:lnTo>
                    <a:pt x="558" y="1051"/>
                  </a:lnTo>
                  <a:lnTo>
                    <a:pt x="558" y="1051"/>
                  </a:lnTo>
                  <a:lnTo>
                    <a:pt x="558" y="1049"/>
                  </a:lnTo>
                  <a:lnTo>
                    <a:pt x="560" y="1049"/>
                  </a:lnTo>
                  <a:lnTo>
                    <a:pt x="560" y="1049"/>
                  </a:lnTo>
                  <a:lnTo>
                    <a:pt x="560" y="1049"/>
                  </a:lnTo>
                  <a:lnTo>
                    <a:pt x="560" y="1049"/>
                  </a:lnTo>
                  <a:lnTo>
                    <a:pt x="560" y="1049"/>
                  </a:lnTo>
                  <a:lnTo>
                    <a:pt x="561" y="1049"/>
                  </a:lnTo>
                  <a:lnTo>
                    <a:pt x="561" y="1049"/>
                  </a:lnTo>
                  <a:lnTo>
                    <a:pt x="561" y="1049"/>
                  </a:lnTo>
                  <a:lnTo>
                    <a:pt x="561" y="1051"/>
                  </a:lnTo>
                  <a:lnTo>
                    <a:pt x="562" y="1051"/>
                  </a:lnTo>
                  <a:lnTo>
                    <a:pt x="562" y="1052"/>
                  </a:lnTo>
                  <a:lnTo>
                    <a:pt x="562" y="1052"/>
                  </a:lnTo>
                  <a:lnTo>
                    <a:pt x="562" y="1054"/>
                  </a:lnTo>
                  <a:lnTo>
                    <a:pt x="564" y="1054"/>
                  </a:lnTo>
                  <a:lnTo>
                    <a:pt x="564" y="1055"/>
                  </a:lnTo>
                  <a:lnTo>
                    <a:pt x="564" y="1056"/>
                  </a:lnTo>
                  <a:lnTo>
                    <a:pt x="564" y="1056"/>
                  </a:lnTo>
                  <a:lnTo>
                    <a:pt x="564" y="1058"/>
                  </a:lnTo>
                  <a:lnTo>
                    <a:pt x="565" y="1059"/>
                  </a:lnTo>
                  <a:lnTo>
                    <a:pt x="565" y="1059"/>
                  </a:lnTo>
                  <a:lnTo>
                    <a:pt x="565" y="1061"/>
                  </a:lnTo>
                  <a:lnTo>
                    <a:pt x="565" y="1062"/>
                  </a:lnTo>
                  <a:lnTo>
                    <a:pt x="567" y="1063"/>
                  </a:lnTo>
                  <a:lnTo>
                    <a:pt x="567" y="1065"/>
                  </a:lnTo>
                  <a:lnTo>
                    <a:pt x="567" y="1065"/>
                  </a:lnTo>
                  <a:lnTo>
                    <a:pt x="567" y="1066"/>
                  </a:lnTo>
                  <a:lnTo>
                    <a:pt x="567" y="1068"/>
                  </a:lnTo>
                  <a:lnTo>
                    <a:pt x="568" y="1069"/>
                  </a:lnTo>
                  <a:lnTo>
                    <a:pt x="568" y="1069"/>
                  </a:lnTo>
                  <a:lnTo>
                    <a:pt x="568" y="1071"/>
                  </a:lnTo>
                  <a:lnTo>
                    <a:pt x="568" y="1072"/>
                  </a:lnTo>
                  <a:lnTo>
                    <a:pt x="569" y="1072"/>
                  </a:lnTo>
                  <a:lnTo>
                    <a:pt x="569" y="1073"/>
                  </a:lnTo>
                  <a:lnTo>
                    <a:pt x="569" y="1073"/>
                  </a:lnTo>
                  <a:lnTo>
                    <a:pt x="569" y="1075"/>
                  </a:lnTo>
                  <a:lnTo>
                    <a:pt x="571" y="1075"/>
                  </a:lnTo>
                  <a:lnTo>
                    <a:pt x="571" y="1076"/>
                  </a:lnTo>
                  <a:lnTo>
                    <a:pt x="571" y="1076"/>
                  </a:lnTo>
                  <a:lnTo>
                    <a:pt x="571" y="1078"/>
                  </a:lnTo>
                  <a:lnTo>
                    <a:pt x="571" y="1078"/>
                  </a:lnTo>
                  <a:lnTo>
                    <a:pt x="572" y="1078"/>
                  </a:lnTo>
                  <a:lnTo>
                    <a:pt x="572" y="1079"/>
                  </a:lnTo>
                  <a:lnTo>
                    <a:pt x="572" y="1079"/>
                  </a:lnTo>
                  <a:lnTo>
                    <a:pt x="572" y="1079"/>
                  </a:lnTo>
                  <a:lnTo>
                    <a:pt x="574" y="1079"/>
                  </a:lnTo>
                  <a:lnTo>
                    <a:pt x="574" y="1079"/>
                  </a:lnTo>
                  <a:lnTo>
                    <a:pt x="574" y="1079"/>
                  </a:lnTo>
                  <a:lnTo>
                    <a:pt x="574" y="1079"/>
                  </a:lnTo>
                  <a:lnTo>
                    <a:pt x="574" y="1079"/>
                  </a:lnTo>
                  <a:lnTo>
                    <a:pt x="575" y="1079"/>
                  </a:lnTo>
                  <a:lnTo>
                    <a:pt x="575" y="1080"/>
                  </a:lnTo>
                  <a:lnTo>
                    <a:pt x="575" y="1080"/>
                  </a:lnTo>
                  <a:lnTo>
                    <a:pt x="575" y="1080"/>
                  </a:lnTo>
                  <a:lnTo>
                    <a:pt x="577" y="1080"/>
                  </a:lnTo>
                  <a:lnTo>
                    <a:pt x="577" y="1080"/>
                  </a:lnTo>
                  <a:lnTo>
                    <a:pt x="577" y="1080"/>
                  </a:lnTo>
                  <a:lnTo>
                    <a:pt x="577" y="1080"/>
                  </a:lnTo>
                  <a:lnTo>
                    <a:pt x="577" y="1080"/>
                  </a:lnTo>
                  <a:lnTo>
                    <a:pt x="578" y="1080"/>
                  </a:lnTo>
                  <a:lnTo>
                    <a:pt x="578" y="1080"/>
                  </a:lnTo>
                  <a:lnTo>
                    <a:pt x="578" y="1082"/>
                  </a:lnTo>
                  <a:lnTo>
                    <a:pt x="578" y="1082"/>
                  </a:lnTo>
                  <a:lnTo>
                    <a:pt x="579" y="1082"/>
                  </a:lnTo>
                  <a:lnTo>
                    <a:pt x="579" y="1082"/>
                  </a:lnTo>
                  <a:lnTo>
                    <a:pt x="579" y="1082"/>
                  </a:lnTo>
                  <a:lnTo>
                    <a:pt x="579" y="1083"/>
                  </a:lnTo>
                  <a:lnTo>
                    <a:pt x="581" y="1083"/>
                  </a:lnTo>
                  <a:lnTo>
                    <a:pt x="581" y="1083"/>
                  </a:lnTo>
                  <a:lnTo>
                    <a:pt x="581" y="1083"/>
                  </a:lnTo>
                  <a:lnTo>
                    <a:pt x="581" y="1083"/>
                  </a:lnTo>
                  <a:lnTo>
                    <a:pt x="581" y="1085"/>
                  </a:lnTo>
                  <a:lnTo>
                    <a:pt x="582" y="1085"/>
                  </a:lnTo>
                  <a:lnTo>
                    <a:pt x="582" y="1085"/>
                  </a:lnTo>
                  <a:lnTo>
                    <a:pt x="582" y="1085"/>
                  </a:lnTo>
                  <a:lnTo>
                    <a:pt x="582" y="1085"/>
                  </a:lnTo>
                  <a:lnTo>
                    <a:pt x="584" y="1086"/>
                  </a:lnTo>
                  <a:lnTo>
                    <a:pt x="584" y="1086"/>
                  </a:lnTo>
                  <a:lnTo>
                    <a:pt x="584" y="1086"/>
                  </a:lnTo>
                  <a:lnTo>
                    <a:pt x="584" y="1086"/>
                  </a:lnTo>
                  <a:lnTo>
                    <a:pt x="585" y="1086"/>
                  </a:lnTo>
                  <a:lnTo>
                    <a:pt x="585" y="1086"/>
                  </a:lnTo>
                  <a:lnTo>
                    <a:pt x="585" y="1086"/>
                  </a:lnTo>
                  <a:lnTo>
                    <a:pt x="585" y="1086"/>
                  </a:lnTo>
                  <a:lnTo>
                    <a:pt x="586" y="1086"/>
                  </a:lnTo>
                  <a:lnTo>
                    <a:pt x="586" y="1086"/>
                  </a:lnTo>
                  <a:lnTo>
                    <a:pt x="586" y="1085"/>
                  </a:lnTo>
                  <a:lnTo>
                    <a:pt x="586" y="1085"/>
                  </a:lnTo>
                  <a:lnTo>
                    <a:pt x="586" y="1085"/>
                  </a:lnTo>
                  <a:lnTo>
                    <a:pt x="588" y="1085"/>
                  </a:lnTo>
                  <a:lnTo>
                    <a:pt x="588" y="1085"/>
                  </a:lnTo>
                  <a:lnTo>
                    <a:pt x="588" y="1083"/>
                  </a:lnTo>
                  <a:lnTo>
                    <a:pt x="588" y="1083"/>
                  </a:lnTo>
                  <a:lnTo>
                    <a:pt x="589" y="1083"/>
                  </a:lnTo>
                  <a:lnTo>
                    <a:pt x="589" y="1083"/>
                  </a:lnTo>
                  <a:lnTo>
                    <a:pt x="589" y="1082"/>
                  </a:lnTo>
                  <a:lnTo>
                    <a:pt x="589" y="1082"/>
                  </a:lnTo>
                  <a:lnTo>
                    <a:pt x="589" y="1082"/>
                  </a:lnTo>
                  <a:lnTo>
                    <a:pt x="591" y="1082"/>
                  </a:lnTo>
                  <a:lnTo>
                    <a:pt x="591" y="1082"/>
                  </a:lnTo>
                  <a:lnTo>
                    <a:pt x="591" y="1082"/>
                  </a:lnTo>
                  <a:lnTo>
                    <a:pt x="591" y="1082"/>
                  </a:lnTo>
                  <a:lnTo>
                    <a:pt x="592" y="1080"/>
                  </a:lnTo>
                  <a:lnTo>
                    <a:pt x="592" y="1080"/>
                  </a:lnTo>
                  <a:lnTo>
                    <a:pt x="592" y="1080"/>
                  </a:lnTo>
                  <a:lnTo>
                    <a:pt x="592" y="1080"/>
                  </a:lnTo>
                  <a:lnTo>
                    <a:pt x="592" y="1080"/>
                  </a:lnTo>
                  <a:lnTo>
                    <a:pt x="594" y="1080"/>
                  </a:lnTo>
                  <a:lnTo>
                    <a:pt x="594" y="1082"/>
                  </a:lnTo>
                  <a:lnTo>
                    <a:pt x="594" y="1082"/>
                  </a:lnTo>
                  <a:lnTo>
                    <a:pt x="594" y="1082"/>
                  </a:lnTo>
                  <a:lnTo>
                    <a:pt x="595" y="1082"/>
                  </a:lnTo>
                  <a:lnTo>
                    <a:pt x="595" y="1082"/>
                  </a:lnTo>
                  <a:lnTo>
                    <a:pt x="595" y="1082"/>
                  </a:lnTo>
                  <a:lnTo>
                    <a:pt x="595" y="1083"/>
                  </a:lnTo>
                  <a:lnTo>
                    <a:pt x="596" y="1083"/>
                  </a:lnTo>
                  <a:lnTo>
                    <a:pt x="596" y="1083"/>
                  </a:lnTo>
                  <a:lnTo>
                    <a:pt x="596" y="1085"/>
                  </a:lnTo>
                  <a:lnTo>
                    <a:pt x="596" y="1085"/>
                  </a:lnTo>
                  <a:lnTo>
                    <a:pt x="596" y="1085"/>
                  </a:lnTo>
                  <a:lnTo>
                    <a:pt x="598" y="1086"/>
                  </a:lnTo>
                  <a:lnTo>
                    <a:pt x="598" y="1086"/>
                  </a:lnTo>
                  <a:lnTo>
                    <a:pt x="598" y="1086"/>
                  </a:lnTo>
                  <a:lnTo>
                    <a:pt x="598" y="1087"/>
                  </a:lnTo>
                  <a:lnTo>
                    <a:pt x="599" y="1087"/>
                  </a:lnTo>
                  <a:lnTo>
                    <a:pt x="599" y="1087"/>
                  </a:lnTo>
                  <a:lnTo>
                    <a:pt x="599" y="1087"/>
                  </a:lnTo>
                  <a:lnTo>
                    <a:pt x="599" y="1089"/>
                  </a:lnTo>
                  <a:lnTo>
                    <a:pt x="599" y="1089"/>
                  </a:lnTo>
                  <a:lnTo>
                    <a:pt x="601" y="1089"/>
                  </a:lnTo>
                  <a:lnTo>
                    <a:pt x="601" y="1089"/>
                  </a:lnTo>
                  <a:lnTo>
                    <a:pt x="601" y="1089"/>
                  </a:lnTo>
                  <a:lnTo>
                    <a:pt x="601" y="1089"/>
                  </a:lnTo>
                  <a:lnTo>
                    <a:pt x="602" y="1089"/>
                  </a:lnTo>
                  <a:lnTo>
                    <a:pt x="602" y="1089"/>
                  </a:lnTo>
                  <a:lnTo>
                    <a:pt x="602" y="1087"/>
                  </a:lnTo>
                  <a:lnTo>
                    <a:pt x="602" y="1087"/>
                  </a:lnTo>
                  <a:lnTo>
                    <a:pt x="603" y="1087"/>
                  </a:lnTo>
                  <a:lnTo>
                    <a:pt x="603" y="1086"/>
                  </a:lnTo>
                  <a:lnTo>
                    <a:pt x="603" y="1086"/>
                  </a:lnTo>
                  <a:lnTo>
                    <a:pt x="603" y="1085"/>
                  </a:lnTo>
                  <a:lnTo>
                    <a:pt x="603" y="1085"/>
                  </a:lnTo>
                  <a:lnTo>
                    <a:pt x="605" y="1083"/>
                  </a:lnTo>
                  <a:lnTo>
                    <a:pt x="605" y="1083"/>
                  </a:lnTo>
                  <a:lnTo>
                    <a:pt x="605" y="1082"/>
                  </a:lnTo>
                  <a:lnTo>
                    <a:pt x="605" y="1082"/>
                  </a:lnTo>
                  <a:lnTo>
                    <a:pt x="606" y="1080"/>
                  </a:lnTo>
                  <a:lnTo>
                    <a:pt x="606" y="1080"/>
                  </a:lnTo>
                  <a:lnTo>
                    <a:pt x="606" y="1079"/>
                  </a:lnTo>
                  <a:lnTo>
                    <a:pt x="606" y="1079"/>
                  </a:lnTo>
                  <a:lnTo>
                    <a:pt x="606" y="1079"/>
                  </a:lnTo>
                  <a:lnTo>
                    <a:pt x="608" y="1078"/>
                  </a:lnTo>
                  <a:lnTo>
                    <a:pt x="608" y="1078"/>
                  </a:lnTo>
                  <a:lnTo>
                    <a:pt x="608" y="1076"/>
                  </a:lnTo>
                  <a:lnTo>
                    <a:pt x="608" y="1076"/>
                  </a:lnTo>
                  <a:lnTo>
                    <a:pt x="609" y="1076"/>
                  </a:lnTo>
                  <a:lnTo>
                    <a:pt x="609" y="1076"/>
                  </a:lnTo>
                  <a:lnTo>
                    <a:pt x="609" y="1075"/>
                  </a:lnTo>
                  <a:lnTo>
                    <a:pt x="609" y="1075"/>
                  </a:lnTo>
                  <a:lnTo>
                    <a:pt x="611" y="1075"/>
                  </a:lnTo>
                  <a:lnTo>
                    <a:pt x="611" y="1075"/>
                  </a:lnTo>
                  <a:lnTo>
                    <a:pt x="611" y="1075"/>
                  </a:lnTo>
                  <a:lnTo>
                    <a:pt x="611" y="1075"/>
                  </a:lnTo>
                  <a:lnTo>
                    <a:pt x="611" y="1075"/>
                  </a:lnTo>
                  <a:lnTo>
                    <a:pt x="612" y="1075"/>
                  </a:lnTo>
                  <a:lnTo>
                    <a:pt x="612" y="1076"/>
                  </a:lnTo>
                  <a:lnTo>
                    <a:pt x="612" y="1076"/>
                  </a:lnTo>
                  <a:lnTo>
                    <a:pt x="612" y="1076"/>
                  </a:lnTo>
                  <a:lnTo>
                    <a:pt x="613" y="1078"/>
                  </a:lnTo>
                  <a:lnTo>
                    <a:pt x="613" y="1078"/>
                  </a:lnTo>
                  <a:lnTo>
                    <a:pt x="613" y="1078"/>
                  </a:lnTo>
                  <a:lnTo>
                    <a:pt x="613" y="1079"/>
                  </a:lnTo>
                  <a:lnTo>
                    <a:pt x="613" y="1079"/>
                  </a:lnTo>
                  <a:lnTo>
                    <a:pt x="615" y="1080"/>
                  </a:lnTo>
                  <a:lnTo>
                    <a:pt x="615" y="1080"/>
                  </a:lnTo>
                  <a:lnTo>
                    <a:pt x="615" y="1082"/>
                  </a:lnTo>
                  <a:lnTo>
                    <a:pt x="615" y="1082"/>
                  </a:lnTo>
                  <a:lnTo>
                    <a:pt x="616" y="1083"/>
                  </a:lnTo>
                  <a:lnTo>
                    <a:pt x="616" y="1083"/>
                  </a:lnTo>
                  <a:lnTo>
                    <a:pt x="616" y="1085"/>
                  </a:lnTo>
                  <a:lnTo>
                    <a:pt x="616" y="1086"/>
                  </a:lnTo>
                  <a:lnTo>
                    <a:pt x="618" y="1086"/>
                  </a:lnTo>
                  <a:lnTo>
                    <a:pt x="618" y="1087"/>
                  </a:lnTo>
                  <a:lnTo>
                    <a:pt x="618" y="1087"/>
                  </a:lnTo>
                  <a:lnTo>
                    <a:pt x="618" y="1087"/>
                  </a:lnTo>
                  <a:lnTo>
                    <a:pt x="618" y="1089"/>
                  </a:lnTo>
                  <a:lnTo>
                    <a:pt x="619" y="1089"/>
                  </a:lnTo>
                  <a:lnTo>
                    <a:pt x="619" y="1089"/>
                  </a:lnTo>
                  <a:lnTo>
                    <a:pt x="619" y="1089"/>
                  </a:lnTo>
                  <a:lnTo>
                    <a:pt x="619" y="1089"/>
                  </a:lnTo>
                  <a:lnTo>
                    <a:pt x="620" y="1087"/>
                  </a:lnTo>
                  <a:lnTo>
                    <a:pt x="620" y="1087"/>
                  </a:lnTo>
                  <a:lnTo>
                    <a:pt x="620" y="1087"/>
                  </a:lnTo>
                  <a:lnTo>
                    <a:pt x="620" y="1086"/>
                  </a:lnTo>
                  <a:lnTo>
                    <a:pt x="620" y="1085"/>
                  </a:lnTo>
                  <a:lnTo>
                    <a:pt x="622" y="1085"/>
                  </a:lnTo>
                  <a:lnTo>
                    <a:pt x="622" y="1083"/>
                  </a:lnTo>
                  <a:lnTo>
                    <a:pt x="622" y="1082"/>
                  </a:lnTo>
                  <a:lnTo>
                    <a:pt x="622" y="1080"/>
                  </a:lnTo>
                  <a:lnTo>
                    <a:pt x="623" y="1079"/>
                  </a:lnTo>
                  <a:lnTo>
                    <a:pt x="623" y="1079"/>
                  </a:lnTo>
                  <a:lnTo>
                    <a:pt x="623" y="1078"/>
                  </a:lnTo>
                  <a:lnTo>
                    <a:pt x="623" y="1075"/>
                  </a:lnTo>
                  <a:lnTo>
                    <a:pt x="625" y="1073"/>
                  </a:lnTo>
                  <a:lnTo>
                    <a:pt x="625" y="1073"/>
                  </a:lnTo>
                  <a:lnTo>
                    <a:pt x="625" y="1072"/>
                  </a:lnTo>
                  <a:lnTo>
                    <a:pt x="625" y="1071"/>
                  </a:lnTo>
                  <a:lnTo>
                    <a:pt x="625" y="1069"/>
                  </a:lnTo>
                  <a:lnTo>
                    <a:pt x="626" y="1068"/>
                  </a:lnTo>
                  <a:lnTo>
                    <a:pt x="626" y="1066"/>
                  </a:lnTo>
                  <a:lnTo>
                    <a:pt x="626" y="1065"/>
                  </a:lnTo>
                  <a:lnTo>
                    <a:pt x="626" y="1063"/>
                  </a:lnTo>
                  <a:lnTo>
                    <a:pt x="628" y="1062"/>
                  </a:lnTo>
                  <a:lnTo>
                    <a:pt x="628" y="1061"/>
                  </a:lnTo>
                  <a:lnTo>
                    <a:pt x="628" y="1059"/>
                  </a:lnTo>
                  <a:lnTo>
                    <a:pt x="628" y="1058"/>
                  </a:lnTo>
                  <a:lnTo>
                    <a:pt x="628" y="1058"/>
                  </a:lnTo>
                  <a:lnTo>
                    <a:pt x="629" y="1056"/>
                  </a:lnTo>
                  <a:lnTo>
                    <a:pt x="629" y="1055"/>
                  </a:lnTo>
                  <a:lnTo>
                    <a:pt x="629" y="1054"/>
                  </a:lnTo>
                  <a:lnTo>
                    <a:pt x="629" y="1052"/>
                  </a:lnTo>
                  <a:lnTo>
                    <a:pt x="630" y="1052"/>
                  </a:lnTo>
                  <a:lnTo>
                    <a:pt x="630" y="1051"/>
                  </a:lnTo>
                  <a:lnTo>
                    <a:pt x="630" y="1049"/>
                  </a:lnTo>
                  <a:lnTo>
                    <a:pt x="630" y="1049"/>
                  </a:lnTo>
                  <a:lnTo>
                    <a:pt x="630" y="1048"/>
                  </a:lnTo>
                  <a:lnTo>
                    <a:pt x="632" y="1048"/>
                  </a:lnTo>
                  <a:lnTo>
                    <a:pt x="632" y="1046"/>
                  </a:lnTo>
                  <a:lnTo>
                    <a:pt x="632" y="1046"/>
                  </a:lnTo>
                  <a:lnTo>
                    <a:pt x="632" y="1045"/>
                  </a:lnTo>
                  <a:lnTo>
                    <a:pt x="633" y="1045"/>
                  </a:lnTo>
                  <a:lnTo>
                    <a:pt x="633" y="1044"/>
                  </a:lnTo>
                  <a:lnTo>
                    <a:pt x="633" y="1044"/>
                  </a:lnTo>
                  <a:lnTo>
                    <a:pt x="633" y="1044"/>
                  </a:lnTo>
                  <a:lnTo>
                    <a:pt x="635" y="1042"/>
                  </a:lnTo>
                  <a:lnTo>
                    <a:pt x="635" y="1042"/>
                  </a:lnTo>
                  <a:lnTo>
                    <a:pt x="635" y="1041"/>
                  </a:lnTo>
                  <a:lnTo>
                    <a:pt x="635" y="1041"/>
                  </a:lnTo>
                  <a:lnTo>
                    <a:pt x="635" y="1041"/>
                  </a:lnTo>
                  <a:lnTo>
                    <a:pt x="636" y="1041"/>
                  </a:lnTo>
                  <a:lnTo>
                    <a:pt x="636" y="1039"/>
                  </a:lnTo>
                  <a:lnTo>
                    <a:pt x="636" y="1039"/>
                  </a:lnTo>
                  <a:lnTo>
                    <a:pt x="636" y="1039"/>
                  </a:lnTo>
                  <a:lnTo>
                    <a:pt x="637" y="1038"/>
                  </a:lnTo>
                  <a:lnTo>
                    <a:pt x="637" y="1038"/>
                  </a:lnTo>
                  <a:lnTo>
                    <a:pt x="637" y="1038"/>
                  </a:lnTo>
                  <a:lnTo>
                    <a:pt x="637" y="1038"/>
                  </a:lnTo>
                  <a:lnTo>
                    <a:pt x="637" y="1038"/>
                  </a:lnTo>
                  <a:lnTo>
                    <a:pt x="639" y="1037"/>
                  </a:lnTo>
                  <a:lnTo>
                    <a:pt x="639" y="1037"/>
                  </a:lnTo>
                  <a:lnTo>
                    <a:pt x="639" y="1037"/>
                  </a:lnTo>
                  <a:lnTo>
                    <a:pt x="639" y="1037"/>
                  </a:lnTo>
                  <a:lnTo>
                    <a:pt x="640" y="1037"/>
                  </a:lnTo>
                  <a:lnTo>
                    <a:pt x="640" y="1037"/>
                  </a:lnTo>
                  <a:lnTo>
                    <a:pt x="640" y="1037"/>
                  </a:lnTo>
                  <a:lnTo>
                    <a:pt x="640" y="1037"/>
                  </a:lnTo>
                  <a:lnTo>
                    <a:pt x="642" y="1037"/>
                  </a:lnTo>
                  <a:lnTo>
                    <a:pt x="642" y="1037"/>
                  </a:lnTo>
                  <a:lnTo>
                    <a:pt x="642" y="1037"/>
                  </a:lnTo>
                  <a:lnTo>
                    <a:pt x="642" y="1037"/>
                  </a:lnTo>
                  <a:lnTo>
                    <a:pt x="642" y="1037"/>
                  </a:lnTo>
                  <a:lnTo>
                    <a:pt x="643" y="1037"/>
                  </a:lnTo>
                  <a:lnTo>
                    <a:pt x="643" y="1038"/>
                  </a:lnTo>
                  <a:lnTo>
                    <a:pt x="643" y="1038"/>
                  </a:lnTo>
                  <a:lnTo>
                    <a:pt x="643" y="1038"/>
                  </a:lnTo>
                  <a:lnTo>
                    <a:pt x="644" y="1039"/>
                  </a:lnTo>
                  <a:lnTo>
                    <a:pt x="644" y="1039"/>
                  </a:lnTo>
                  <a:lnTo>
                    <a:pt x="644" y="1041"/>
                  </a:lnTo>
                  <a:lnTo>
                    <a:pt x="644" y="1041"/>
                  </a:lnTo>
                  <a:lnTo>
                    <a:pt x="644" y="1041"/>
                  </a:lnTo>
                  <a:lnTo>
                    <a:pt x="646" y="1042"/>
                  </a:lnTo>
                  <a:lnTo>
                    <a:pt x="646" y="1044"/>
                  </a:lnTo>
                  <a:lnTo>
                    <a:pt x="646" y="1044"/>
                  </a:lnTo>
                  <a:lnTo>
                    <a:pt x="646" y="1045"/>
                  </a:lnTo>
                  <a:lnTo>
                    <a:pt x="647" y="1046"/>
                  </a:lnTo>
                  <a:lnTo>
                    <a:pt x="647" y="1048"/>
                  </a:lnTo>
                  <a:lnTo>
                    <a:pt x="647" y="1048"/>
                  </a:lnTo>
                  <a:lnTo>
                    <a:pt x="647" y="1049"/>
                  </a:lnTo>
                  <a:lnTo>
                    <a:pt x="649" y="1051"/>
                  </a:lnTo>
                  <a:lnTo>
                    <a:pt x="649" y="1052"/>
                  </a:lnTo>
                  <a:lnTo>
                    <a:pt x="649" y="1054"/>
                  </a:lnTo>
                  <a:lnTo>
                    <a:pt x="649" y="1055"/>
                  </a:lnTo>
                  <a:lnTo>
                    <a:pt x="649" y="1056"/>
                  </a:lnTo>
                  <a:lnTo>
                    <a:pt x="650" y="1056"/>
                  </a:lnTo>
                  <a:lnTo>
                    <a:pt x="650" y="1058"/>
                  </a:lnTo>
                  <a:lnTo>
                    <a:pt x="650" y="1059"/>
                  </a:lnTo>
                  <a:lnTo>
                    <a:pt x="650" y="1061"/>
                  </a:lnTo>
                  <a:lnTo>
                    <a:pt x="652" y="1061"/>
                  </a:lnTo>
                  <a:lnTo>
                    <a:pt x="652" y="1062"/>
                  </a:lnTo>
                  <a:lnTo>
                    <a:pt x="652" y="1062"/>
                  </a:lnTo>
                  <a:lnTo>
                    <a:pt x="652" y="1063"/>
                  </a:lnTo>
                  <a:lnTo>
                    <a:pt x="652" y="1063"/>
                  </a:lnTo>
                  <a:lnTo>
                    <a:pt x="653" y="1065"/>
                  </a:lnTo>
                  <a:lnTo>
                    <a:pt x="653" y="1065"/>
                  </a:lnTo>
                  <a:lnTo>
                    <a:pt x="653" y="1065"/>
                  </a:lnTo>
                  <a:lnTo>
                    <a:pt x="653" y="1063"/>
                  </a:lnTo>
                  <a:lnTo>
                    <a:pt x="654" y="1063"/>
                  </a:lnTo>
                  <a:lnTo>
                    <a:pt x="654" y="1063"/>
                  </a:lnTo>
                  <a:lnTo>
                    <a:pt x="654" y="1062"/>
                  </a:lnTo>
                  <a:lnTo>
                    <a:pt x="654" y="1061"/>
                  </a:lnTo>
                  <a:lnTo>
                    <a:pt x="656" y="1061"/>
                  </a:lnTo>
                  <a:lnTo>
                    <a:pt x="656" y="1059"/>
                  </a:lnTo>
                  <a:lnTo>
                    <a:pt x="656" y="1058"/>
                  </a:lnTo>
                  <a:lnTo>
                    <a:pt x="656" y="1056"/>
                  </a:lnTo>
                  <a:lnTo>
                    <a:pt x="656" y="1055"/>
                  </a:lnTo>
                  <a:lnTo>
                    <a:pt x="657" y="1052"/>
                  </a:lnTo>
                  <a:lnTo>
                    <a:pt x="657" y="1051"/>
                  </a:lnTo>
                  <a:lnTo>
                    <a:pt x="657" y="1049"/>
                  </a:lnTo>
                  <a:lnTo>
                    <a:pt x="657" y="1046"/>
                  </a:lnTo>
                  <a:lnTo>
                    <a:pt x="659" y="1045"/>
                  </a:lnTo>
                  <a:lnTo>
                    <a:pt x="659" y="1042"/>
                  </a:lnTo>
                  <a:lnTo>
                    <a:pt x="659" y="1041"/>
                  </a:lnTo>
                  <a:lnTo>
                    <a:pt x="659" y="1039"/>
                  </a:lnTo>
                  <a:lnTo>
                    <a:pt x="659" y="1037"/>
                  </a:lnTo>
                  <a:lnTo>
                    <a:pt x="660" y="1035"/>
                  </a:lnTo>
                  <a:lnTo>
                    <a:pt x="660" y="1034"/>
                  </a:lnTo>
                  <a:lnTo>
                    <a:pt x="660" y="1032"/>
                  </a:lnTo>
                  <a:lnTo>
                    <a:pt x="660" y="1029"/>
                  </a:lnTo>
                  <a:lnTo>
                    <a:pt x="661" y="1028"/>
                  </a:lnTo>
                  <a:lnTo>
                    <a:pt x="661" y="1027"/>
                  </a:lnTo>
                  <a:lnTo>
                    <a:pt x="661" y="1025"/>
                  </a:lnTo>
                  <a:lnTo>
                    <a:pt x="661" y="1024"/>
                  </a:lnTo>
                  <a:lnTo>
                    <a:pt x="661" y="1022"/>
                  </a:lnTo>
                  <a:lnTo>
                    <a:pt x="663" y="1021"/>
                  </a:lnTo>
                  <a:lnTo>
                    <a:pt x="663" y="1020"/>
                  </a:lnTo>
                  <a:lnTo>
                    <a:pt x="663" y="1018"/>
                  </a:lnTo>
                  <a:lnTo>
                    <a:pt x="663" y="1018"/>
                  </a:lnTo>
                  <a:lnTo>
                    <a:pt x="664" y="1017"/>
                  </a:lnTo>
                  <a:lnTo>
                    <a:pt x="664" y="1015"/>
                  </a:lnTo>
                  <a:lnTo>
                    <a:pt x="664" y="1015"/>
                  </a:lnTo>
                  <a:lnTo>
                    <a:pt x="664" y="1015"/>
                  </a:lnTo>
                  <a:lnTo>
                    <a:pt x="666" y="1015"/>
                  </a:lnTo>
                  <a:lnTo>
                    <a:pt x="666" y="1014"/>
                  </a:lnTo>
                  <a:lnTo>
                    <a:pt x="666" y="1014"/>
                  </a:lnTo>
                  <a:lnTo>
                    <a:pt x="666" y="1015"/>
                  </a:lnTo>
                  <a:lnTo>
                    <a:pt x="666" y="1015"/>
                  </a:lnTo>
                  <a:lnTo>
                    <a:pt x="667" y="1015"/>
                  </a:lnTo>
                  <a:lnTo>
                    <a:pt x="667" y="1015"/>
                  </a:lnTo>
                  <a:lnTo>
                    <a:pt x="667" y="1017"/>
                  </a:lnTo>
                  <a:lnTo>
                    <a:pt x="667" y="1018"/>
                  </a:lnTo>
                  <a:lnTo>
                    <a:pt x="669" y="1018"/>
                  </a:lnTo>
                  <a:lnTo>
                    <a:pt x="669" y="1020"/>
                  </a:lnTo>
                  <a:lnTo>
                    <a:pt x="669" y="1021"/>
                  </a:lnTo>
                  <a:lnTo>
                    <a:pt x="669" y="1022"/>
                  </a:lnTo>
                  <a:lnTo>
                    <a:pt x="669" y="1024"/>
                  </a:lnTo>
                  <a:lnTo>
                    <a:pt x="670" y="1025"/>
                  </a:lnTo>
                  <a:lnTo>
                    <a:pt x="670" y="1027"/>
                  </a:lnTo>
                  <a:lnTo>
                    <a:pt x="670" y="1029"/>
                  </a:lnTo>
                  <a:lnTo>
                    <a:pt x="670" y="1031"/>
                  </a:lnTo>
                  <a:lnTo>
                    <a:pt x="671" y="1032"/>
                  </a:lnTo>
                  <a:lnTo>
                    <a:pt x="671" y="1035"/>
                  </a:lnTo>
                  <a:lnTo>
                    <a:pt x="671" y="1037"/>
                  </a:lnTo>
                  <a:lnTo>
                    <a:pt x="671" y="1039"/>
                  </a:lnTo>
                  <a:lnTo>
                    <a:pt x="673" y="1042"/>
                  </a:lnTo>
                  <a:lnTo>
                    <a:pt x="673" y="1045"/>
                  </a:lnTo>
                  <a:lnTo>
                    <a:pt x="673" y="1048"/>
                  </a:lnTo>
                  <a:lnTo>
                    <a:pt x="673" y="1049"/>
                  </a:lnTo>
                  <a:lnTo>
                    <a:pt x="673" y="1052"/>
                  </a:lnTo>
                  <a:lnTo>
                    <a:pt x="674" y="1055"/>
                  </a:lnTo>
                  <a:lnTo>
                    <a:pt x="674" y="1058"/>
                  </a:lnTo>
                  <a:lnTo>
                    <a:pt x="674" y="1061"/>
                  </a:lnTo>
                  <a:lnTo>
                    <a:pt x="674" y="1065"/>
                  </a:lnTo>
                  <a:lnTo>
                    <a:pt x="676" y="1068"/>
                  </a:lnTo>
                  <a:lnTo>
                    <a:pt x="676" y="1071"/>
                  </a:lnTo>
                  <a:lnTo>
                    <a:pt x="676" y="1073"/>
                  </a:lnTo>
                  <a:lnTo>
                    <a:pt x="676" y="1076"/>
                  </a:lnTo>
                  <a:lnTo>
                    <a:pt x="676" y="1079"/>
                  </a:lnTo>
                  <a:lnTo>
                    <a:pt x="677" y="1082"/>
                  </a:lnTo>
                  <a:lnTo>
                    <a:pt x="677" y="1086"/>
                  </a:lnTo>
                  <a:lnTo>
                    <a:pt x="677" y="1089"/>
                  </a:lnTo>
                  <a:lnTo>
                    <a:pt x="677" y="1092"/>
                  </a:lnTo>
                  <a:lnTo>
                    <a:pt x="678" y="1095"/>
                  </a:lnTo>
                  <a:lnTo>
                    <a:pt x="678" y="1097"/>
                  </a:lnTo>
                  <a:lnTo>
                    <a:pt x="678" y="1099"/>
                  </a:lnTo>
                  <a:lnTo>
                    <a:pt x="678" y="1102"/>
                  </a:lnTo>
                  <a:lnTo>
                    <a:pt x="680" y="1103"/>
                  </a:lnTo>
                  <a:lnTo>
                    <a:pt x="680" y="1104"/>
                  </a:lnTo>
                  <a:lnTo>
                    <a:pt x="680" y="1104"/>
                  </a:lnTo>
                  <a:lnTo>
                    <a:pt x="680" y="1103"/>
                  </a:lnTo>
                  <a:lnTo>
                    <a:pt x="680" y="1102"/>
                  </a:lnTo>
                  <a:lnTo>
                    <a:pt x="681" y="1099"/>
                  </a:lnTo>
                  <a:lnTo>
                    <a:pt x="681" y="1097"/>
                  </a:lnTo>
                  <a:lnTo>
                    <a:pt x="681" y="1095"/>
                  </a:lnTo>
                  <a:lnTo>
                    <a:pt x="681" y="1092"/>
                  </a:lnTo>
                  <a:lnTo>
                    <a:pt x="683" y="1090"/>
                  </a:lnTo>
                  <a:lnTo>
                    <a:pt x="683" y="1087"/>
                  </a:lnTo>
                  <a:lnTo>
                    <a:pt x="683" y="1086"/>
                  </a:lnTo>
                  <a:lnTo>
                    <a:pt x="683" y="1083"/>
                  </a:lnTo>
                  <a:lnTo>
                    <a:pt x="683" y="1082"/>
                  </a:lnTo>
                  <a:lnTo>
                    <a:pt x="684" y="1079"/>
                  </a:lnTo>
                  <a:lnTo>
                    <a:pt x="684" y="1078"/>
                  </a:lnTo>
                  <a:lnTo>
                    <a:pt x="684" y="1075"/>
                  </a:lnTo>
                  <a:lnTo>
                    <a:pt x="684" y="1073"/>
                  </a:lnTo>
                  <a:lnTo>
                    <a:pt x="686" y="1072"/>
                  </a:lnTo>
                  <a:lnTo>
                    <a:pt x="686" y="1071"/>
                  </a:lnTo>
                  <a:lnTo>
                    <a:pt x="686" y="1069"/>
                  </a:lnTo>
                  <a:lnTo>
                    <a:pt x="686" y="1068"/>
                  </a:lnTo>
                  <a:lnTo>
                    <a:pt x="687" y="1066"/>
                  </a:lnTo>
                  <a:lnTo>
                    <a:pt x="687" y="1066"/>
                  </a:lnTo>
                  <a:lnTo>
                    <a:pt x="687" y="1065"/>
                  </a:lnTo>
                  <a:lnTo>
                    <a:pt x="687" y="1063"/>
                  </a:lnTo>
                  <a:lnTo>
                    <a:pt x="687" y="1062"/>
                  </a:lnTo>
                  <a:lnTo>
                    <a:pt x="688" y="1062"/>
                  </a:lnTo>
                  <a:lnTo>
                    <a:pt x="688" y="1061"/>
                  </a:lnTo>
                  <a:lnTo>
                    <a:pt x="688" y="1061"/>
                  </a:lnTo>
                  <a:lnTo>
                    <a:pt x="688" y="1059"/>
                  </a:lnTo>
                  <a:lnTo>
                    <a:pt x="690" y="1059"/>
                  </a:lnTo>
                  <a:lnTo>
                    <a:pt x="690" y="1059"/>
                  </a:lnTo>
                  <a:lnTo>
                    <a:pt x="690" y="1059"/>
                  </a:lnTo>
                  <a:lnTo>
                    <a:pt x="690" y="1059"/>
                  </a:lnTo>
                  <a:lnTo>
                    <a:pt x="690" y="1058"/>
                  </a:lnTo>
                  <a:lnTo>
                    <a:pt x="691" y="1058"/>
                  </a:lnTo>
                  <a:lnTo>
                    <a:pt x="691" y="1058"/>
                  </a:lnTo>
                  <a:lnTo>
                    <a:pt x="691" y="1058"/>
                  </a:lnTo>
                  <a:lnTo>
                    <a:pt x="691" y="1059"/>
                  </a:lnTo>
                  <a:lnTo>
                    <a:pt x="693" y="1059"/>
                  </a:lnTo>
                  <a:lnTo>
                    <a:pt x="693" y="1059"/>
                  </a:lnTo>
                  <a:lnTo>
                    <a:pt x="693" y="1059"/>
                  </a:lnTo>
                  <a:lnTo>
                    <a:pt x="693" y="1059"/>
                  </a:lnTo>
                  <a:lnTo>
                    <a:pt x="693" y="1061"/>
                  </a:lnTo>
                  <a:lnTo>
                    <a:pt x="694" y="1061"/>
                  </a:lnTo>
                  <a:lnTo>
                    <a:pt x="694" y="1061"/>
                  </a:lnTo>
                  <a:lnTo>
                    <a:pt x="694" y="1062"/>
                  </a:lnTo>
                  <a:lnTo>
                    <a:pt x="694" y="1062"/>
                  </a:lnTo>
                  <a:lnTo>
                    <a:pt x="695" y="1062"/>
                  </a:lnTo>
                  <a:lnTo>
                    <a:pt x="695" y="1063"/>
                  </a:lnTo>
                  <a:lnTo>
                    <a:pt x="695" y="1063"/>
                  </a:lnTo>
                  <a:lnTo>
                    <a:pt x="695" y="1065"/>
                  </a:lnTo>
                  <a:lnTo>
                    <a:pt x="697" y="1065"/>
                  </a:lnTo>
                  <a:lnTo>
                    <a:pt x="697" y="1066"/>
                  </a:lnTo>
                  <a:lnTo>
                    <a:pt x="697" y="1066"/>
                  </a:lnTo>
                  <a:lnTo>
                    <a:pt x="697" y="1066"/>
                  </a:lnTo>
                  <a:lnTo>
                    <a:pt x="697" y="1068"/>
                  </a:lnTo>
                  <a:lnTo>
                    <a:pt x="698" y="1068"/>
                  </a:lnTo>
                  <a:lnTo>
                    <a:pt x="698" y="1069"/>
                  </a:lnTo>
                  <a:lnTo>
                    <a:pt x="698" y="1069"/>
                  </a:lnTo>
                  <a:lnTo>
                    <a:pt x="698" y="1071"/>
                  </a:lnTo>
                  <a:lnTo>
                    <a:pt x="700" y="1071"/>
                  </a:lnTo>
                  <a:lnTo>
                    <a:pt x="700" y="1072"/>
                  </a:lnTo>
                  <a:lnTo>
                    <a:pt x="700" y="1072"/>
                  </a:lnTo>
                  <a:lnTo>
                    <a:pt x="700" y="1073"/>
                  </a:lnTo>
                  <a:lnTo>
                    <a:pt x="700" y="1073"/>
                  </a:lnTo>
                  <a:lnTo>
                    <a:pt x="701" y="1075"/>
                  </a:lnTo>
                  <a:lnTo>
                    <a:pt x="701" y="1075"/>
                  </a:lnTo>
                  <a:lnTo>
                    <a:pt x="701" y="1076"/>
                  </a:lnTo>
                  <a:lnTo>
                    <a:pt x="701" y="1076"/>
                  </a:lnTo>
                  <a:lnTo>
                    <a:pt x="703" y="1078"/>
                  </a:lnTo>
                  <a:lnTo>
                    <a:pt x="703" y="1078"/>
                  </a:lnTo>
                  <a:lnTo>
                    <a:pt x="703" y="1079"/>
                  </a:lnTo>
                  <a:lnTo>
                    <a:pt x="703" y="1079"/>
                  </a:lnTo>
                  <a:lnTo>
                    <a:pt x="704" y="1080"/>
                  </a:lnTo>
                  <a:lnTo>
                    <a:pt x="704" y="1080"/>
                  </a:lnTo>
                  <a:lnTo>
                    <a:pt x="704" y="1082"/>
                  </a:lnTo>
                  <a:lnTo>
                    <a:pt x="704" y="1082"/>
                  </a:lnTo>
                  <a:lnTo>
                    <a:pt x="704" y="1082"/>
                  </a:lnTo>
                  <a:lnTo>
                    <a:pt x="705" y="1083"/>
                  </a:lnTo>
                  <a:lnTo>
                    <a:pt x="705" y="1083"/>
                  </a:lnTo>
                  <a:lnTo>
                    <a:pt x="705" y="1083"/>
                  </a:lnTo>
                  <a:lnTo>
                    <a:pt x="705" y="1083"/>
                  </a:lnTo>
                  <a:lnTo>
                    <a:pt x="707" y="1083"/>
                  </a:lnTo>
                  <a:lnTo>
                    <a:pt x="707" y="1083"/>
                  </a:lnTo>
                  <a:lnTo>
                    <a:pt x="707" y="1083"/>
                  </a:lnTo>
                  <a:lnTo>
                    <a:pt x="707" y="1083"/>
                  </a:lnTo>
                  <a:lnTo>
                    <a:pt x="707" y="1083"/>
                  </a:lnTo>
                  <a:lnTo>
                    <a:pt x="708" y="1083"/>
                  </a:lnTo>
                  <a:lnTo>
                    <a:pt x="708" y="1083"/>
                  </a:lnTo>
                  <a:lnTo>
                    <a:pt x="708" y="1082"/>
                  </a:lnTo>
                  <a:lnTo>
                    <a:pt x="708" y="1082"/>
                  </a:lnTo>
                  <a:lnTo>
                    <a:pt x="710" y="1080"/>
                  </a:lnTo>
                  <a:lnTo>
                    <a:pt x="710" y="1079"/>
                  </a:lnTo>
                  <a:lnTo>
                    <a:pt x="710" y="1079"/>
                  </a:lnTo>
                  <a:lnTo>
                    <a:pt x="710" y="1078"/>
                  </a:lnTo>
                  <a:lnTo>
                    <a:pt x="711" y="1076"/>
                  </a:lnTo>
                  <a:lnTo>
                    <a:pt x="711" y="1075"/>
                  </a:lnTo>
                  <a:lnTo>
                    <a:pt x="711" y="1073"/>
                  </a:lnTo>
                  <a:lnTo>
                    <a:pt x="711" y="1072"/>
                  </a:lnTo>
                  <a:lnTo>
                    <a:pt x="711" y="1071"/>
                  </a:lnTo>
                  <a:lnTo>
                    <a:pt x="712" y="1069"/>
                  </a:lnTo>
                  <a:lnTo>
                    <a:pt x="712" y="1068"/>
                  </a:lnTo>
                  <a:lnTo>
                    <a:pt x="712" y="1066"/>
                  </a:lnTo>
                  <a:lnTo>
                    <a:pt x="712" y="1065"/>
                  </a:lnTo>
                  <a:lnTo>
                    <a:pt x="714" y="1063"/>
                  </a:lnTo>
                  <a:lnTo>
                    <a:pt x="714" y="1062"/>
                  </a:lnTo>
                  <a:lnTo>
                    <a:pt x="714" y="1061"/>
                  </a:lnTo>
                  <a:lnTo>
                    <a:pt x="714" y="1058"/>
                  </a:lnTo>
                  <a:lnTo>
                    <a:pt x="714" y="1056"/>
                  </a:lnTo>
                  <a:lnTo>
                    <a:pt x="715" y="1055"/>
                  </a:lnTo>
                  <a:lnTo>
                    <a:pt x="715" y="1054"/>
                  </a:lnTo>
                  <a:lnTo>
                    <a:pt x="715" y="1052"/>
                  </a:lnTo>
                  <a:lnTo>
                    <a:pt x="715" y="1051"/>
                  </a:lnTo>
                  <a:lnTo>
                    <a:pt x="717" y="1049"/>
                  </a:lnTo>
                  <a:lnTo>
                    <a:pt x="717" y="1048"/>
                  </a:lnTo>
                  <a:lnTo>
                    <a:pt x="717" y="1046"/>
                  </a:lnTo>
                  <a:lnTo>
                    <a:pt x="717" y="1046"/>
                  </a:lnTo>
                  <a:lnTo>
                    <a:pt x="718" y="1045"/>
                  </a:lnTo>
                  <a:lnTo>
                    <a:pt x="718" y="1044"/>
                  </a:lnTo>
                  <a:lnTo>
                    <a:pt x="718" y="1042"/>
                  </a:lnTo>
                  <a:lnTo>
                    <a:pt x="718" y="1041"/>
                  </a:lnTo>
                  <a:lnTo>
                    <a:pt x="718" y="1041"/>
                  </a:lnTo>
                  <a:lnTo>
                    <a:pt x="720" y="1039"/>
                  </a:lnTo>
                  <a:lnTo>
                    <a:pt x="720" y="1039"/>
                  </a:lnTo>
                  <a:lnTo>
                    <a:pt x="720" y="1038"/>
                  </a:lnTo>
                  <a:lnTo>
                    <a:pt x="720" y="1038"/>
                  </a:lnTo>
                  <a:lnTo>
                    <a:pt x="721" y="1038"/>
                  </a:lnTo>
                  <a:lnTo>
                    <a:pt x="721" y="1037"/>
                  </a:lnTo>
                  <a:lnTo>
                    <a:pt x="721" y="1037"/>
                  </a:lnTo>
                  <a:lnTo>
                    <a:pt x="721" y="1037"/>
                  </a:lnTo>
                  <a:lnTo>
                    <a:pt x="721" y="1037"/>
                  </a:lnTo>
                  <a:lnTo>
                    <a:pt x="722" y="1037"/>
                  </a:lnTo>
                  <a:lnTo>
                    <a:pt x="722" y="1037"/>
                  </a:lnTo>
                  <a:lnTo>
                    <a:pt x="722" y="1037"/>
                  </a:lnTo>
                  <a:lnTo>
                    <a:pt x="722" y="1037"/>
                  </a:lnTo>
                  <a:lnTo>
                    <a:pt x="724" y="1037"/>
                  </a:lnTo>
                  <a:lnTo>
                    <a:pt x="724" y="1037"/>
                  </a:lnTo>
                  <a:lnTo>
                    <a:pt x="724" y="1038"/>
                  </a:lnTo>
                  <a:lnTo>
                    <a:pt x="724" y="1038"/>
                  </a:lnTo>
                  <a:lnTo>
                    <a:pt x="724" y="1039"/>
                  </a:lnTo>
                  <a:lnTo>
                    <a:pt x="725" y="1039"/>
                  </a:lnTo>
                  <a:lnTo>
                    <a:pt x="725" y="1041"/>
                  </a:lnTo>
                  <a:lnTo>
                    <a:pt x="725" y="1041"/>
                  </a:lnTo>
                  <a:lnTo>
                    <a:pt x="725" y="1042"/>
                  </a:lnTo>
                  <a:lnTo>
                    <a:pt x="727" y="1042"/>
                  </a:lnTo>
                  <a:lnTo>
                    <a:pt x="727" y="1044"/>
                  </a:lnTo>
                  <a:lnTo>
                    <a:pt x="727" y="1045"/>
                  </a:lnTo>
                  <a:lnTo>
                    <a:pt x="727" y="1046"/>
                  </a:lnTo>
                  <a:lnTo>
                    <a:pt x="728" y="1048"/>
                  </a:lnTo>
                  <a:lnTo>
                    <a:pt x="728" y="1049"/>
                  </a:lnTo>
                  <a:lnTo>
                    <a:pt x="728" y="1049"/>
                  </a:lnTo>
                  <a:lnTo>
                    <a:pt x="728" y="1052"/>
                  </a:lnTo>
                  <a:lnTo>
                    <a:pt x="728" y="1052"/>
                  </a:lnTo>
                  <a:lnTo>
                    <a:pt x="729" y="1054"/>
                  </a:lnTo>
                  <a:lnTo>
                    <a:pt x="729" y="1055"/>
                  </a:lnTo>
                  <a:lnTo>
                    <a:pt x="729" y="1058"/>
                  </a:lnTo>
                  <a:lnTo>
                    <a:pt x="729" y="1058"/>
                  </a:lnTo>
                  <a:lnTo>
                    <a:pt x="731" y="1059"/>
                  </a:lnTo>
                  <a:lnTo>
                    <a:pt x="731" y="1061"/>
                  </a:lnTo>
                  <a:lnTo>
                    <a:pt x="731" y="1063"/>
                  </a:lnTo>
                  <a:lnTo>
                    <a:pt x="731" y="1065"/>
                  </a:lnTo>
                  <a:lnTo>
                    <a:pt x="731" y="1066"/>
                  </a:lnTo>
                  <a:lnTo>
                    <a:pt x="732" y="1068"/>
                  </a:lnTo>
                  <a:lnTo>
                    <a:pt x="732" y="1068"/>
                  </a:lnTo>
                  <a:lnTo>
                    <a:pt x="732" y="1069"/>
                  </a:lnTo>
                  <a:lnTo>
                    <a:pt x="732" y="1071"/>
                  </a:lnTo>
                  <a:lnTo>
                    <a:pt x="734" y="1072"/>
                  </a:lnTo>
                  <a:lnTo>
                    <a:pt x="734" y="1073"/>
                  </a:lnTo>
                  <a:lnTo>
                    <a:pt x="734" y="1075"/>
                  </a:lnTo>
                  <a:lnTo>
                    <a:pt x="734" y="1076"/>
                  </a:lnTo>
                  <a:lnTo>
                    <a:pt x="734" y="1076"/>
                  </a:lnTo>
                  <a:lnTo>
                    <a:pt x="735" y="1078"/>
                  </a:lnTo>
                  <a:lnTo>
                    <a:pt x="735" y="1078"/>
                  </a:lnTo>
                  <a:lnTo>
                    <a:pt x="735" y="1079"/>
                  </a:lnTo>
                  <a:lnTo>
                    <a:pt x="735" y="1079"/>
                  </a:lnTo>
                  <a:lnTo>
                    <a:pt x="737" y="1080"/>
                  </a:lnTo>
                  <a:lnTo>
                    <a:pt x="737" y="1080"/>
                  </a:lnTo>
                  <a:lnTo>
                    <a:pt x="737" y="1082"/>
                  </a:lnTo>
                  <a:lnTo>
                    <a:pt x="737" y="1082"/>
                  </a:lnTo>
                  <a:lnTo>
                    <a:pt x="738" y="1082"/>
                  </a:lnTo>
                  <a:lnTo>
                    <a:pt x="738" y="1082"/>
                  </a:lnTo>
                  <a:lnTo>
                    <a:pt x="738" y="1082"/>
                  </a:lnTo>
                  <a:lnTo>
                    <a:pt x="738" y="1082"/>
                  </a:lnTo>
                  <a:lnTo>
                    <a:pt x="738" y="1082"/>
                  </a:lnTo>
                  <a:lnTo>
                    <a:pt x="739" y="1082"/>
                  </a:lnTo>
                  <a:lnTo>
                    <a:pt x="739" y="1082"/>
                  </a:lnTo>
                  <a:lnTo>
                    <a:pt x="739" y="1082"/>
                  </a:lnTo>
                  <a:lnTo>
                    <a:pt x="739" y="1082"/>
                  </a:lnTo>
                  <a:lnTo>
                    <a:pt x="741" y="1082"/>
                  </a:lnTo>
                  <a:lnTo>
                    <a:pt x="741" y="1082"/>
                  </a:lnTo>
                  <a:lnTo>
                    <a:pt x="741" y="1082"/>
                  </a:lnTo>
                  <a:lnTo>
                    <a:pt x="741" y="1080"/>
                  </a:lnTo>
                  <a:lnTo>
                    <a:pt x="741" y="1080"/>
                  </a:lnTo>
                  <a:lnTo>
                    <a:pt x="742" y="1080"/>
                  </a:lnTo>
                  <a:lnTo>
                    <a:pt x="742" y="1080"/>
                  </a:lnTo>
                  <a:lnTo>
                    <a:pt x="742" y="1080"/>
                  </a:lnTo>
                  <a:lnTo>
                    <a:pt x="742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4" y="1080"/>
                  </a:lnTo>
                  <a:lnTo>
                    <a:pt x="745" y="1080"/>
                  </a:lnTo>
                  <a:lnTo>
                    <a:pt x="745" y="1080"/>
                  </a:lnTo>
                  <a:lnTo>
                    <a:pt x="745" y="1080"/>
                  </a:lnTo>
                  <a:lnTo>
                    <a:pt x="745" y="1080"/>
                  </a:lnTo>
                  <a:lnTo>
                    <a:pt x="745" y="1080"/>
                  </a:lnTo>
                  <a:lnTo>
                    <a:pt x="746" y="1080"/>
                  </a:lnTo>
                  <a:lnTo>
                    <a:pt x="746" y="1080"/>
                  </a:lnTo>
                  <a:lnTo>
                    <a:pt x="746" y="1080"/>
                  </a:lnTo>
                  <a:lnTo>
                    <a:pt x="746" y="1080"/>
                  </a:lnTo>
                  <a:lnTo>
                    <a:pt x="748" y="1080"/>
                  </a:lnTo>
                  <a:lnTo>
                    <a:pt x="748" y="1080"/>
                  </a:lnTo>
                  <a:lnTo>
                    <a:pt x="748" y="1080"/>
                  </a:lnTo>
                  <a:lnTo>
                    <a:pt x="748" y="1080"/>
                  </a:lnTo>
                  <a:lnTo>
                    <a:pt x="748" y="1082"/>
                  </a:lnTo>
                  <a:lnTo>
                    <a:pt x="749" y="1082"/>
                  </a:lnTo>
                  <a:lnTo>
                    <a:pt x="749" y="1082"/>
                  </a:lnTo>
                  <a:lnTo>
                    <a:pt x="749" y="1082"/>
                  </a:lnTo>
                  <a:lnTo>
                    <a:pt x="749" y="1082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51" y="1082"/>
                  </a:lnTo>
                  <a:lnTo>
                    <a:pt x="752" y="1082"/>
                  </a:lnTo>
                  <a:lnTo>
                    <a:pt x="752" y="1082"/>
                  </a:lnTo>
                  <a:lnTo>
                    <a:pt x="752" y="1082"/>
                  </a:lnTo>
                  <a:lnTo>
                    <a:pt x="752" y="1082"/>
                  </a:lnTo>
                  <a:lnTo>
                    <a:pt x="752" y="1082"/>
                  </a:lnTo>
                  <a:lnTo>
                    <a:pt x="754" y="1082"/>
                  </a:lnTo>
                  <a:lnTo>
                    <a:pt x="754" y="1082"/>
                  </a:lnTo>
                  <a:lnTo>
                    <a:pt x="754" y="1080"/>
                  </a:lnTo>
                  <a:lnTo>
                    <a:pt x="754" y="1080"/>
                  </a:lnTo>
                  <a:lnTo>
                    <a:pt x="755" y="1080"/>
                  </a:lnTo>
                  <a:lnTo>
                    <a:pt x="755" y="1080"/>
                  </a:lnTo>
                  <a:lnTo>
                    <a:pt x="755" y="1080"/>
                  </a:lnTo>
                  <a:lnTo>
                    <a:pt x="755" y="1079"/>
                  </a:lnTo>
                  <a:lnTo>
                    <a:pt x="755" y="1079"/>
                  </a:lnTo>
                  <a:lnTo>
                    <a:pt x="756" y="1079"/>
                  </a:lnTo>
                  <a:lnTo>
                    <a:pt x="756" y="1078"/>
                  </a:lnTo>
                  <a:lnTo>
                    <a:pt x="756" y="1078"/>
                  </a:lnTo>
                  <a:lnTo>
                    <a:pt x="756" y="1076"/>
                  </a:lnTo>
                  <a:lnTo>
                    <a:pt x="758" y="1076"/>
                  </a:lnTo>
                  <a:lnTo>
                    <a:pt x="758" y="1076"/>
                  </a:lnTo>
                  <a:lnTo>
                    <a:pt x="758" y="1075"/>
                  </a:lnTo>
                  <a:lnTo>
                    <a:pt x="758" y="1073"/>
                  </a:lnTo>
                  <a:lnTo>
                    <a:pt x="759" y="1073"/>
                  </a:lnTo>
                  <a:lnTo>
                    <a:pt x="759" y="1072"/>
                  </a:lnTo>
                  <a:lnTo>
                    <a:pt x="759" y="1072"/>
                  </a:lnTo>
                  <a:lnTo>
                    <a:pt x="759" y="1071"/>
                  </a:lnTo>
                  <a:lnTo>
                    <a:pt x="759" y="1069"/>
                  </a:lnTo>
                  <a:lnTo>
                    <a:pt x="761" y="1069"/>
                  </a:lnTo>
                  <a:lnTo>
                    <a:pt x="761" y="1068"/>
                  </a:lnTo>
                  <a:lnTo>
                    <a:pt x="761" y="1066"/>
                  </a:lnTo>
                  <a:lnTo>
                    <a:pt x="761" y="1065"/>
                  </a:lnTo>
                  <a:lnTo>
                    <a:pt x="762" y="1065"/>
                  </a:lnTo>
                  <a:lnTo>
                    <a:pt x="762" y="1063"/>
                  </a:lnTo>
                  <a:lnTo>
                    <a:pt x="762" y="1062"/>
                  </a:lnTo>
                  <a:lnTo>
                    <a:pt x="762" y="1061"/>
                  </a:lnTo>
                  <a:lnTo>
                    <a:pt x="762" y="1059"/>
                  </a:lnTo>
                  <a:lnTo>
                    <a:pt x="763" y="1058"/>
                  </a:lnTo>
                  <a:lnTo>
                    <a:pt x="763" y="1058"/>
                  </a:lnTo>
                  <a:lnTo>
                    <a:pt x="763" y="1056"/>
                  </a:lnTo>
                  <a:lnTo>
                    <a:pt x="763" y="1055"/>
                  </a:lnTo>
                  <a:lnTo>
                    <a:pt x="765" y="1054"/>
                  </a:lnTo>
                  <a:lnTo>
                    <a:pt x="765" y="1052"/>
                  </a:lnTo>
                  <a:lnTo>
                    <a:pt x="765" y="1051"/>
                  </a:lnTo>
                  <a:lnTo>
                    <a:pt x="765" y="1051"/>
                  </a:lnTo>
                  <a:lnTo>
                    <a:pt x="765" y="1049"/>
                  </a:lnTo>
                  <a:lnTo>
                    <a:pt x="766" y="1048"/>
                  </a:lnTo>
                  <a:lnTo>
                    <a:pt x="766" y="1046"/>
                  </a:lnTo>
                  <a:lnTo>
                    <a:pt x="766" y="1045"/>
                  </a:lnTo>
                  <a:lnTo>
                    <a:pt x="766" y="1045"/>
                  </a:lnTo>
                  <a:lnTo>
                    <a:pt x="768" y="1044"/>
                  </a:lnTo>
                  <a:lnTo>
                    <a:pt x="768" y="1042"/>
                  </a:lnTo>
                  <a:lnTo>
                    <a:pt x="768" y="1041"/>
                  </a:lnTo>
                  <a:lnTo>
                    <a:pt x="768" y="1041"/>
                  </a:lnTo>
                  <a:lnTo>
                    <a:pt x="769" y="1039"/>
                  </a:lnTo>
                  <a:lnTo>
                    <a:pt x="769" y="1039"/>
                  </a:lnTo>
                  <a:lnTo>
                    <a:pt x="769" y="1038"/>
                  </a:lnTo>
                  <a:lnTo>
                    <a:pt x="769" y="1038"/>
                  </a:lnTo>
                  <a:lnTo>
                    <a:pt x="769" y="1037"/>
                  </a:lnTo>
                  <a:lnTo>
                    <a:pt x="771" y="1037"/>
                  </a:lnTo>
                  <a:lnTo>
                    <a:pt x="771" y="1037"/>
                  </a:lnTo>
                  <a:lnTo>
                    <a:pt x="771" y="1035"/>
                  </a:lnTo>
                  <a:lnTo>
                    <a:pt x="771" y="1035"/>
                  </a:lnTo>
                  <a:lnTo>
                    <a:pt x="772" y="1035"/>
                  </a:lnTo>
                  <a:lnTo>
                    <a:pt x="772" y="1035"/>
                  </a:lnTo>
                  <a:lnTo>
                    <a:pt x="772" y="1035"/>
                  </a:lnTo>
                  <a:lnTo>
                    <a:pt x="772" y="1034"/>
                  </a:lnTo>
                  <a:lnTo>
                    <a:pt x="772" y="1035"/>
                  </a:lnTo>
                  <a:lnTo>
                    <a:pt x="773" y="1035"/>
                  </a:lnTo>
                  <a:lnTo>
                    <a:pt x="773" y="1035"/>
                  </a:lnTo>
                  <a:lnTo>
                    <a:pt x="773" y="1035"/>
                  </a:lnTo>
                  <a:lnTo>
                    <a:pt x="773" y="1035"/>
                  </a:lnTo>
                  <a:lnTo>
                    <a:pt x="775" y="1037"/>
                  </a:lnTo>
                  <a:lnTo>
                    <a:pt x="775" y="1037"/>
                  </a:lnTo>
                  <a:lnTo>
                    <a:pt x="775" y="1037"/>
                  </a:lnTo>
                  <a:lnTo>
                    <a:pt x="775" y="1038"/>
                  </a:lnTo>
                  <a:lnTo>
                    <a:pt x="776" y="1039"/>
                  </a:lnTo>
                  <a:lnTo>
                    <a:pt x="776" y="1039"/>
                  </a:lnTo>
                  <a:lnTo>
                    <a:pt x="776" y="1041"/>
                  </a:lnTo>
                  <a:lnTo>
                    <a:pt x="776" y="1042"/>
                  </a:lnTo>
                  <a:lnTo>
                    <a:pt x="776" y="1042"/>
                  </a:lnTo>
                  <a:lnTo>
                    <a:pt x="778" y="1044"/>
                  </a:lnTo>
                  <a:lnTo>
                    <a:pt x="778" y="1045"/>
                  </a:lnTo>
                  <a:lnTo>
                    <a:pt x="778" y="1046"/>
                  </a:lnTo>
                  <a:lnTo>
                    <a:pt x="778" y="1048"/>
                  </a:lnTo>
                  <a:lnTo>
                    <a:pt x="779" y="1049"/>
                  </a:lnTo>
                  <a:lnTo>
                    <a:pt x="779" y="1051"/>
                  </a:lnTo>
                  <a:lnTo>
                    <a:pt x="779" y="1052"/>
                  </a:lnTo>
                  <a:lnTo>
                    <a:pt x="779" y="1055"/>
                  </a:lnTo>
                  <a:lnTo>
                    <a:pt x="779" y="1056"/>
                  </a:lnTo>
                  <a:lnTo>
                    <a:pt x="780" y="1058"/>
                  </a:lnTo>
                  <a:lnTo>
                    <a:pt x="780" y="1059"/>
                  </a:lnTo>
                  <a:lnTo>
                    <a:pt x="780" y="1061"/>
                  </a:lnTo>
                  <a:lnTo>
                    <a:pt x="780" y="1063"/>
                  </a:lnTo>
                  <a:lnTo>
                    <a:pt x="782" y="1065"/>
                  </a:lnTo>
                  <a:lnTo>
                    <a:pt x="782" y="1066"/>
                  </a:lnTo>
                  <a:lnTo>
                    <a:pt x="782" y="1068"/>
                  </a:lnTo>
                  <a:lnTo>
                    <a:pt x="782" y="1071"/>
                  </a:lnTo>
                  <a:lnTo>
                    <a:pt x="783" y="1072"/>
                  </a:lnTo>
                  <a:lnTo>
                    <a:pt x="783" y="1073"/>
                  </a:lnTo>
                  <a:lnTo>
                    <a:pt x="783" y="1075"/>
                  </a:lnTo>
                  <a:lnTo>
                    <a:pt x="783" y="1076"/>
                  </a:lnTo>
                  <a:lnTo>
                    <a:pt x="783" y="1078"/>
                  </a:lnTo>
                  <a:lnTo>
                    <a:pt x="785" y="1079"/>
                  </a:lnTo>
                  <a:lnTo>
                    <a:pt x="785" y="1079"/>
                  </a:lnTo>
                  <a:lnTo>
                    <a:pt x="785" y="1080"/>
                  </a:lnTo>
                  <a:lnTo>
                    <a:pt x="785" y="1082"/>
                  </a:lnTo>
                  <a:lnTo>
                    <a:pt x="786" y="1082"/>
                  </a:lnTo>
                  <a:lnTo>
                    <a:pt x="786" y="1082"/>
                  </a:lnTo>
                  <a:lnTo>
                    <a:pt x="786" y="1082"/>
                  </a:lnTo>
                  <a:lnTo>
                    <a:pt x="786" y="1082"/>
                  </a:lnTo>
                  <a:lnTo>
                    <a:pt x="786" y="1082"/>
                  </a:lnTo>
                  <a:lnTo>
                    <a:pt x="788" y="1082"/>
                  </a:lnTo>
                  <a:lnTo>
                    <a:pt x="788" y="1082"/>
                  </a:lnTo>
                  <a:lnTo>
                    <a:pt x="788" y="1080"/>
                  </a:lnTo>
                  <a:lnTo>
                    <a:pt x="788" y="1080"/>
                  </a:lnTo>
                  <a:lnTo>
                    <a:pt x="789" y="1079"/>
                  </a:lnTo>
                  <a:lnTo>
                    <a:pt x="789" y="1079"/>
                  </a:lnTo>
                  <a:lnTo>
                    <a:pt x="789" y="1078"/>
                  </a:lnTo>
                  <a:lnTo>
                    <a:pt x="789" y="1076"/>
                  </a:lnTo>
                  <a:lnTo>
                    <a:pt x="790" y="1076"/>
                  </a:lnTo>
                  <a:lnTo>
                    <a:pt x="790" y="1075"/>
                  </a:lnTo>
                  <a:lnTo>
                    <a:pt x="790" y="1073"/>
                  </a:lnTo>
                  <a:lnTo>
                    <a:pt x="790" y="1073"/>
                  </a:lnTo>
                  <a:lnTo>
                    <a:pt x="790" y="1072"/>
                  </a:lnTo>
                  <a:lnTo>
                    <a:pt x="792" y="1072"/>
                  </a:lnTo>
                  <a:lnTo>
                    <a:pt x="792" y="1071"/>
                  </a:lnTo>
                  <a:lnTo>
                    <a:pt x="792" y="1071"/>
                  </a:lnTo>
                  <a:lnTo>
                    <a:pt x="792" y="1069"/>
                  </a:lnTo>
                  <a:lnTo>
                    <a:pt x="793" y="1069"/>
                  </a:lnTo>
                  <a:lnTo>
                    <a:pt x="793" y="1068"/>
                  </a:lnTo>
                  <a:lnTo>
                    <a:pt x="793" y="1068"/>
                  </a:lnTo>
                  <a:lnTo>
                    <a:pt x="793" y="1068"/>
                  </a:lnTo>
                  <a:lnTo>
                    <a:pt x="793" y="1068"/>
                  </a:lnTo>
                  <a:lnTo>
                    <a:pt x="795" y="1068"/>
                  </a:lnTo>
                  <a:lnTo>
                    <a:pt x="795" y="1068"/>
                  </a:lnTo>
                  <a:lnTo>
                    <a:pt x="795" y="1068"/>
                  </a:lnTo>
                  <a:lnTo>
                    <a:pt x="795" y="1068"/>
                  </a:lnTo>
                  <a:lnTo>
                    <a:pt x="796" y="1068"/>
                  </a:lnTo>
                  <a:lnTo>
                    <a:pt x="796" y="1069"/>
                  </a:lnTo>
                  <a:lnTo>
                    <a:pt x="796" y="1069"/>
                  </a:lnTo>
                  <a:lnTo>
                    <a:pt x="796" y="1069"/>
                  </a:lnTo>
                  <a:lnTo>
                    <a:pt x="796" y="1071"/>
                  </a:lnTo>
                  <a:lnTo>
                    <a:pt x="797" y="1071"/>
                  </a:lnTo>
                  <a:lnTo>
                    <a:pt x="797" y="1072"/>
                  </a:lnTo>
                  <a:lnTo>
                    <a:pt x="797" y="1073"/>
                  </a:lnTo>
                  <a:lnTo>
                    <a:pt x="797" y="1073"/>
                  </a:lnTo>
                  <a:lnTo>
                    <a:pt x="799" y="1075"/>
                  </a:lnTo>
                  <a:lnTo>
                    <a:pt x="799" y="1076"/>
                  </a:lnTo>
                  <a:lnTo>
                    <a:pt x="799" y="1078"/>
                  </a:lnTo>
                  <a:lnTo>
                    <a:pt x="799" y="1079"/>
                  </a:lnTo>
                  <a:lnTo>
                    <a:pt x="800" y="1080"/>
                  </a:lnTo>
                  <a:lnTo>
                    <a:pt x="800" y="1082"/>
                  </a:lnTo>
                  <a:lnTo>
                    <a:pt x="800" y="1083"/>
                  </a:lnTo>
                  <a:lnTo>
                    <a:pt x="800" y="1085"/>
                  </a:lnTo>
                  <a:lnTo>
                    <a:pt x="800" y="1086"/>
                  </a:lnTo>
                  <a:lnTo>
                    <a:pt x="802" y="1087"/>
                  </a:lnTo>
                  <a:lnTo>
                    <a:pt x="802" y="1090"/>
                  </a:lnTo>
                  <a:lnTo>
                    <a:pt x="802" y="1092"/>
                  </a:lnTo>
                  <a:lnTo>
                    <a:pt x="802" y="1093"/>
                  </a:lnTo>
                  <a:lnTo>
                    <a:pt x="803" y="1095"/>
                  </a:lnTo>
                  <a:lnTo>
                    <a:pt x="803" y="1097"/>
                  </a:lnTo>
                  <a:lnTo>
                    <a:pt x="803" y="1099"/>
                  </a:lnTo>
                  <a:lnTo>
                    <a:pt x="803" y="1100"/>
                  </a:lnTo>
                  <a:lnTo>
                    <a:pt x="803" y="1102"/>
                  </a:lnTo>
                  <a:lnTo>
                    <a:pt x="804" y="1103"/>
                  </a:lnTo>
                  <a:lnTo>
                    <a:pt x="804" y="1103"/>
                  </a:lnTo>
                  <a:lnTo>
                    <a:pt x="804" y="1104"/>
                  </a:lnTo>
                  <a:lnTo>
                    <a:pt x="804" y="1104"/>
                  </a:lnTo>
                  <a:lnTo>
                    <a:pt x="806" y="1104"/>
                  </a:lnTo>
                  <a:lnTo>
                    <a:pt x="806" y="1103"/>
                  </a:lnTo>
                  <a:lnTo>
                    <a:pt x="806" y="1102"/>
                  </a:lnTo>
                  <a:lnTo>
                    <a:pt x="806" y="1102"/>
                  </a:lnTo>
                  <a:lnTo>
                    <a:pt x="807" y="1099"/>
                  </a:lnTo>
                  <a:lnTo>
                    <a:pt x="807" y="1097"/>
                  </a:lnTo>
                  <a:lnTo>
                    <a:pt x="807" y="1096"/>
                  </a:lnTo>
                  <a:lnTo>
                    <a:pt x="807" y="1095"/>
                  </a:lnTo>
                  <a:lnTo>
                    <a:pt x="807" y="1093"/>
                  </a:lnTo>
                  <a:lnTo>
                    <a:pt x="809" y="1092"/>
                  </a:lnTo>
                  <a:lnTo>
                    <a:pt x="809" y="1090"/>
                  </a:lnTo>
                  <a:lnTo>
                    <a:pt x="809" y="1087"/>
                  </a:lnTo>
                  <a:lnTo>
                    <a:pt x="809" y="1086"/>
                  </a:lnTo>
                  <a:lnTo>
                    <a:pt x="810" y="1085"/>
                  </a:lnTo>
                  <a:lnTo>
                    <a:pt x="810" y="1083"/>
                  </a:lnTo>
                  <a:lnTo>
                    <a:pt x="810" y="1082"/>
                  </a:lnTo>
                  <a:lnTo>
                    <a:pt x="810" y="1080"/>
                  </a:lnTo>
                  <a:lnTo>
                    <a:pt x="810" y="1079"/>
                  </a:lnTo>
                  <a:lnTo>
                    <a:pt x="812" y="1078"/>
                  </a:lnTo>
                  <a:lnTo>
                    <a:pt x="812" y="1078"/>
                  </a:lnTo>
                  <a:lnTo>
                    <a:pt x="812" y="1076"/>
                  </a:lnTo>
                  <a:lnTo>
                    <a:pt x="812" y="1075"/>
                  </a:lnTo>
                  <a:lnTo>
                    <a:pt x="813" y="1073"/>
                  </a:lnTo>
                  <a:lnTo>
                    <a:pt x="813" y="1072"/>
                  </a:lnTo>
                  <a:lnTo>
                    <a:pt x="813" y="1072"/>
                  </a:lnTo>
                  <a:lnTo>
                    <a:pt x="813" y="1071"/>
                  </a:lnTo>
                  <a:lnTo>
                    <a:pt x="814" y="1069"/>
                  </a:lnTo>
                  <a:lnTo>
                    <a:pt x="814" y="1069"/>
                  </a:lnTo>
                  <a:lnTo>
                    <a:pt x="814" y="1068"/>
                  </a:lnTo>
                  <a:lnTo>
                    <a:pt x="814" y="1066"/>
                  </a:lnTo>
                  <a:lnTo>
                    <a:pt x="814" y="1066"/>
                  </a:lnTo>
                  <a:lnTo>
                    <a:pt x="816" y="1065"/>
                  </a:lnTo>
                  <a:lnTo>
                    <a:pt x="816" y="1065"/>
                  </a:lnTo>
                  <a:lnTo>
                    <a:pt x="816" y="1063"/>
                  </a:lnTo>
                  <a:lnTo>
                    <a:pt x="816" y="1062"/>
                  </a:lnTo>
                  <a:lnTo>
                    <a:pt x="817" y="1062"/>
                  </a:lnTo>
                  <a:lnTo>
                    <a:pt x="817" y="1061"/>
                  </a:lnTo>
                  <a:lnTo>
                    <a:pt x="817" y="1061"/>
                  </a:lnTo>
                  <a:lnTo>
                    <a:pt x="817" y="1059"/>
                  </a:lnTo>
                  <a:lnTo>
                    <a:pt x="817" y="1058"/>
                  </a:lnTo>
                  <a:lnTo>
                    <a:pt x="819" y="1058"/>
                  </a:lnTo>
                  <a:lnTo>
                    <a:pt x="819" y="1056"/>
                  </a:lnTo>
                  <a:lnTo>
                    <a:pt x="819" y="1056"/>
                  </a:lnTo>
                  <a:lnTo>
                    <a:pt x="819" y="1055"/>
                  </a:lnTo>
                  <a:lnTo>
                    <a:pt x="820" y="1055"/>
                  </a:lnTo>
                  <a:lnTo>
                    <a:pt x="820" y="1054"/>
                  </a:lnTo>
                  <a:lnTo>
                    <a:pt x="820" y="1052"/>
                  </a:lnTo>
                  <a:lnTo>
                    <a:pt x="820" y="1052"/>
                  </a:lnTo>
                  <a:lnTo>
                    <a:pt x="821" y="1051"/>
                  </a:lnTo>
                  <a:lnTo>
                    <a:pt x="821" y="1049"/>
                  </a:lnTo>
                  <a:lnTo>
                    <a:pt x="821" y="1049"/>
                  </a:lnTo>
                  <a:lnTo>
                    <a:pt x="821" y="1048"/>
                  </a:lnTo>
                  <a:lnTo>
                    <a:pt x="821" y="1046"/>
                  </a:lnTo>
                  <a:lnTo>
                    <a:pt x="823" y="1046"/>
                  </a:lnTo>
                  <a:lnTo>
                    <a:pt x="823" y="1045"/>
                  </a:lnTo>
                  <a:lnTo>
                    <a:pt x="823" y="1045"/>
                  </a:lnTo>
                  <a:lnTo>
                    <a:pt x="823" y="1044"/>
                  </a:lnTo>
                  <a:lnTo>
                    <a:pt x="824" y="1042"/>
                  </a:lnTo>
                  <a:lnTo>
                    <a:pt x="824" y="1042"/>
                  </a:lnTo>
                  <a:lnTo>
                    <a:pt x="824" y="1041"/>
                  </a:lnTo>
                  <a:lnTo>
                    <a:pt x="824" y="1041"/>
                  </a:lnTo>
                  <a:lnTo>
                    <a:pt x="826" y="1041"/>
                  </a:lnTo>
                  <a:lnTo>
                    <a:pt x="826" y="1039"/>
                  </a:lnTo>
                  <a:lnTo>
                    <a:pt x="826" y="1039"/>
                  </a:lnTo>
                  <a:lnTo>
                    <a:pt x="826" y="1039"/>
                  </a:lnTo>
                  <a:lnTo>
                    <a:pt x="826" y="1039"/>
                  </a:lnTo>
                  <a:lnTo>
                    <a:pt x="827" y="1039"/>
                  </a:lnTo>
                  <a:lnTo>
                    <a:pt x="827" y="1039"/>
                  </a:lnTo>
                  <a:lnTo>
                    <a:pt x="827" y="1039"/>
                  </a:lnTo>
                  <a:lnTo>
                    <a:pt x="827" y="1039"/>
                  </a:lnTo>
                  <a:lnTo>
                    <a:pt x="829" y="1039"/>
                  </a:lnTo>
                  <a:lnTo>
                    <a:pt x="829" y="1039"/>
                  </a:lnTo>
                  <a:lnTo>
                    <a:pt x="829" y="1039"/>
                  </a:lnTo>
                  <a:lnTo>
                    <a:pt x="829" y="1041"/>
                  </a:lnTo>
                  <a:lnTo>
                    <a:pt x="830" y="1041"/>
                  </a:lnTo>
                  <a:lnTo>
                    <a:pt x="830" y="1042"/>
                  </a:lnTo>
                  <a:lnTo>
                    <a:pt x="830" y="1042"/>
                  </a:lnTo>
                  <a:lnTo>
                    <a:pt x="830" y="1044"/>
                  </a:lnTo>
                  <a:lnTo>
                    <a:pt x="830" y="1045"/>
                  </a:lnTo>
                  <a:lnTo>
                    <a:pt x="831" y="1046"/>
                  </a:lnTo>
                  <a:lnTo>
                    <a:pt x="831" y="1048"/>
                  </a:lnTo>
                  <a:lnTo>
                    <a:pt x="831" y="1049"/>
                  </a:lnTo>
                  <a:lnTo>
                    <a:pt x="831" y="1051"/>
                  </a:lnTo>
                  <a:lnTo>
                    <a:pt x="833" y="1052"/>
                  </a:lnTo>
                  <a:lnTo>
                    <a:pt x="833" y="1054"/>
                  </a:lnTo>
                  <a:lnTo>
                    <a:pt x="833" y="1056"/>
                  </a:lnTo>
                  <a:lnTo>
                    <a:pt x="833" y="1058"/>
                  </a:lnTo>
                  <a:lnTo>
                    <a:pt x="833" y="1061"/>
                  </a:lnTo>
                  <a:lnTo>
                    <a:pt x="834" y="1062"/>
                  </a:lnTo>
                  <a:lnTo>
                    <a:pt x="834" y="1065"/>
                  </a:lnTo>
                  <a:lnTo>
                    <a:pt x="834" y="1066"/>
                  </a:lnTo>
                  <a:lnTo>
                    <a:pt x="834" y="1069"/>
                  </a:lnTo>
                  <a:lnTo>
                    <a:pt x="836" y="1072"/>
                  </a:lnTo>
                  <a:lnTo>
                    <a:pt x="836" y="1075"/>
                  </a:lnTo>
                  <a:lnTo>
                    <a:pt x="836" y="1078"/>
                  </a:lnTo>
                  <a:lnTo>
                    <a:pt x="836" y="1080"/>
                  </a:lnTo>
                  <a:lnTo>
                    <a:pt x="837" y="1083"/>
                  </a:lnTo>
                  <a:lnTo>
                    <a:pt x="837" y="1086"/>
                  </a:lnTo>
                  <a:lnTo>
                    <a:pt x="837" y="1089"/>
                  </a:lnTo>
                  <a:lnTo>
                    <a:pt x="837" y="1092"/>
                  </a:lnTo>
                  <a:lnTo>
                    <a:pt x="837" y="1095"/>
                  </a:lnTo>
                  <a:lnTo>
                    <a:pt x="838" y="1099"/>
                  </a:lnTo>
                  <a:lnTo>
                    <a:pt x="838" y="1102"/>
                  </a:lnTo>
                  <a:lnTo>
                    <a:pt x="838" y="1104"/>
                  </a:lnTo>
                  <a:lnTo>
                    <a:pt x="838" y="1107"/>
                  </a:lnTo>
                  <a:lnTo>
                    <a:pt x="840" y="1110"/>
                  </a:lnTo>
                  <a:lnTo>
                    <a:pt x="840" y="1112"/>
                  </a:lnTo>
                  <a:lnTo>
                    <a:pt x="840" y="1109"/>
                  </a:lnTo>
                  <a:lnTo>
                    <a:pt x="840" y="1104"/>
                  </a:lnTo>
                  <a:lnTo>
                    <a:pt x="840" y="1102"/>
                  </a:lnTo>
                  <a:lnTo>
                    <a:pt x="841" y="1099"/>
                  </a:lnTo>
                  <a:lnTo>
                    <a:pt x="841" y="1096"/>
                  </a:lnTo>
                  <a:lnTo>
                    <a:pt x="841" y="1093"/>
                  </a:lnTo>
                  <a:lnTo>
                    <a:pt x="841" y="1090"/>
                  </a:lnTo>
                  <a:lnTo>
                    <a:pt x="843" y="1087"/>
                  </a:lnTo>
                  <a:lnTo>
                    <a:pt x="843" y="1086"/>
                  </a:lnTo>
                  <a:lnTo>
                    <a:pt x="843" y="1083"/>
                  </a:lnTo>
                  <a:lnTo>
                    <a:pt x="843" y="1080"/>
                  </a:lnTo>
                  <a:lnTo>
                    <a:pt x="843" y="1079"/>
                  </a:lnTo>
                  <a:lnTo>
                    <a:pt x="844" y="1076"/>
                  </a:lnTo>
                  <a:lnTo>
                    <a:pt x="844" y="1075"/>
                  </a:lnTo>
                  <a:lnTo>
                    <a:pt x="844" y="1073"/>
                  </a:lnTo>
                  <a:lnTo>
                    <a:pt x="844" y="1071"/>
                  </a:lnTo>
                  <a:lnTo>
                    <a:pt x="846" y="1069"/>
                  </a:lnTo>
                  <a:lnTo>
                    <a:pt x="846" y="1068"/>
                  </a:lnTo>
                  <a:lnTo>
                    <a:pt x="846" y="1066"/>
                  </a:lnTo>
                  <a:lnTo>
                    <a:pt x="846" y="1066"/>
                  </a:lnTo>
                  <a:lnTo>
                    <a:pt x="847" y="1065"/>
                  </a:lnTo>
                  <a:lnTo>
                    <a:pt x="847" y="1063"/>
                  </a:lnTo>
                  <a:lnTo>
                    <a:pt x="847" y="1063"/>
                  </a:lnTo>
                  <a:lnTo>
                    <a:pt x="847" y="1062"/>
                  </a:lnTo>
                  <a:lnTo>
                    <a:pt x="847" y="1062"/>
                  </a:lnTo>
                  <a:lnTo>
                    <a:pt x="848" y="1062"/>
                  </a:lnTo>
                  <a:lnTo>
                    <a:pt x="848" y="1062"/>
                  </a:lnTo>
                  <a:lnTo>
                    <a:pt x="848" y="1062"/>
                  </a:lnTo>
                  <a:lnTo>
                    <a:pt x="848" y="1063"/>
                  </a:lnTo>
                  <a:lnTo>
                    <a:pt x="850" y="1063"/>
                  </a:lnTo>
                  <a:lnTo>
                    <a:pt x="850" y="1065"/>
                  </a:lnTo>
                  <a:lnTo>
                    <a:pt x="850" y="1065"/>
                  </a:lnTo>
                  <a:lnTo>
                    <a:pt x="850" y="1066"/>
                  </a:lnTo>
                  <a:lnTo>
                    <a:pt x="850" y="1068"/>
                  </a:lnTo>
                  <a:lnTo>
                    <a:pt x="851" y="1069"/>
                  </a:lnTo>
                  <a:lnTo>
                    <a:pt x="851" y="1071"/>
                  </a:lnTo>
                  <a:lnTo>
                    <a:pt x="851" y="1072"/>
                  </a:lnTo>
                  <a:lnTo>
                    <a:pt x="851" y="1073"/>
                  </a:lnTo>
                  <a:lnTo>
                    <a:pt x="853" y="1075"/>
                  </a:lnTo>
                  <a:lnTo>
                    <a:pt x="853" y="1076"/>
                  </a:lnTo>
                  <a:lnTo>
                    <a:pt x="853" y="1078"/>
                  </a:lnTo>
                  <a:lnTo>
                    <a:pt x="853" y="1080"/>
                  </a:lnTo>
                  <a:lnTo>
                    <a:pt x="854" y="1082"/>
                  </a:lnTo>
                  <a:lnTo>
                    <a:pt x="854" y="1083"/>
                  </a:lnTo>
                  <a:lnTo>
                    <a:pt x="854" y="1083"/>
                  </a:lnTo>
                  <a:lnTo>
                    <a:pt x="854" y="1085"/>
                  </a:lnTo>
                  <a:lnTo>
                    <a:pt x="854" y="1086"/>
                  </a:lnTo>
                  <a:lnTo>
                    <a:pt x="855" y="1086"/>
                  </a:lnTo>
                  <a:lnTo>
                    <a:pt x="855" y="1085"/>
                  </a:lnTo>
                  <a:lnTo>
                    <a:pt x="855" y="1085"/>
                  </a:lnTo>
                  <a:lnTo>
                    <a:pt x="855" y="1083"/>
                  </a:lnTo>
                  <a:lnTo>
                    <a:pt x="857" y="1082"/>
                  </a:lnTo>
                  <a:lnTo>
                    <a:pt x="857" y="1079"/>
                  </a:lnTo>
                  <a:lnTo>
                    <a:pt x="857" y="1076"/>
                  </a:lnTo>
                  <a:lnTo>
                    <a:pt x="857" y="1073"/>
                  </a:lnTo>
                  <a:lnTo>
                    <a:pt x="857" y="1071"/>
                  </a:lnTo>
                  <a:lnTo>
                    <a:pt x="858" y="1068"/>
                  </a:lnTo>
                  <a:lnTo>
                    <a:pt x="858" y="1065"/>
                  </a:lnTo>
                  <a:lnTo>
                    <a:pt x="858" y="1062"/>
                  </a:lnTo>
                  <a:lnTo>
                    <a:pt x="858" y="1058"/>
                  </a:lnTo>
                  <a:lnTo>
                    <a:pt x="860" y="1055"/>
                  </a:lnTo>
                  <a:lnTo>
                    <a:pt x="860" y="1051"/>
                  </a:lnTo>
                  <a:lnTo>
                    <a:pt x="860" y="1048"/>
                  </a:lnTo>
                  <a:lnTo>
                    <a:pt x="860" y="1045"/>
                  </a:lnTo>
                  <a:lnTo>
                    <a:pt x="861" y="1041"/>
                  </a:lnTo>
                  <a:lnTo>
                    <a:pt x="861" y="1038"/>
                  </a:lnTo>
                  <a:lnTo>
                    <a:pt x="861" y="1035"/>
                  </a:lnTo>
                  <a:lnTo>
                    <a:pt x="861" y="1032"/>
                  </a:lnTo>
                  <a:lnTo>
                    <a:pt x="861" y="1029"/>
                  </a:lnTo>
                  <a:lnTo>
                    <a:pt x="863" y="1027"/>
                  </a:lnTo>
                  <a:lnTo>
                    <a:pt x="863" y="1024"/>
                  </a:lnTo>
                  <a:lnTo>
                    <a:pt x="863" y="1021"/>
                  </a:lnTo>
                  <a:lnTo>
                    <a:pt x="863" y="1018"/>
                  </a:lnTo>
                  <a:lnTo>
                    <a:pt x="864" y="1017"/>
                  </a:lnTo>
                  <a:lnTo>
                    <a:pt x="864" y="1015"/>
                  </a:lnTo>
                  <a:lnTo>
                    <a:pt x="864" y="1012"/>
                  </a:lnTo>
                  <a:lnTo>
                    <a:pt x="864" y="1011"/>
                  </a:lnTo>
                  <a:lnTo>
                    <a:pt x="864" y="1010"/>
                  </a:lnTo>
                  <a:lnTo>
                    <a:pt x="865" y="1008"/>
                  </a:lnTo>
                  <a:lnTo>
                    <a:pt x="865" y="1008"/>
                  </a:lnTo>
                  <a:lnTo>
                    <a:pt x="865" y="1007"/>
                  </a:lnTo>
                  <a:lnTo>
                    <a:pt x="865" y="1007"/>
                  </a:lnTo>
                  <a:lnTo>
                    <a:pt x="867" y="1007"/>
                  </a:lnTo>
                  <a:lnTo>
                    <a:pt x="867" y="1007"/>
                  </a:lnTo>
                  <a:lnTo>
                    <a:pt x="867" y="1007"/>
                  </a:lnTo>
                  <a:lnTo>
                    <a:pt x="867" y="1007"/>
                  </a:lnTo>
                  <a:lnTo>
                    <a:pt x="868" y="1008"/>
                  </a:lnTo>
                  <a:lnTo>
                    <a:pt x="868" y="1008"/>
                  </a:lnTo>
                  <a:lnTo>
                    <a:pt x="868" y="1010"/>
                  </a:lnTo>
                  <a:lnTo>
                    <a:pt x="868" y="1011"/>
                  </a:lnTo>
                  <a:lnTo>
                    <a:pt x="868" y="1012"/>
                  </a:lnTo>
                  <a:lnTo>
                    <a:pt x="870" y="1015"/>
                  </a:lnTo>
                  <a:lnTo>
                    <a:pt x="870" y="1018"/>
                  </a:lnTo>
                  <a:lnTo>
                    <a:pt x="870" y="1020"/>
                  </a:lnTo>
                  <a:lnTo>
                    <a:pt x="870" y="1022"/>
                  </a:lnTo>
                  <a:lnTo>
                    <a:pt x="871" y="1025"/>
                  </a:lnTo>
                  <a:lnTo>
                    <a:pt x="871" y="1028"/>
                  </a:lnTo>
                  <a:lnTo>
                    <a:pt x="871" y="1032"/>
                  </a:lnTo>
                  <a:lnTo>
                    <a:pt x="871" y="1035"/>
                  </a:lnTo>
                  <a:lnTo>
                    <a:pt x="871" y="1039"/>
                  </a:lnTo>
                  <a:lnTo>
                    <a:pt x="872" y="1042"/>
                  </a:lnTo>
                  <a:lnTo>
                    <a:pt x="872" y="1046"/>
                  </a:lnTo>
                  <a:lnTo>
                    <a:pt x="872" y="1051"/>
                  </a:lnTo>
                  <a:lnTo>
                    <a:pt x="872" y="1055"/>
                  </a:lnTo>
                  <a:lnTo>
                    <a:pt x="874" y="1059"/>
                  </a:lnTo>
                  <a:lnTo>
                    <a:pt x="874" y="1065"/>
                  </a:lnTo>
                  <a:lnTo>
                    <a:pt x="874" y="1069"/>
                  </a:lnTo>
                  <a:lnTo>
                    <a:pt x="874" y="1073"/>
                  </a:lnTo>
                  <a:lnTo>
                    <a:pt x="874" y="1078"/>
                  </a:lnTo>
                  <a:lnTo>
                    <a:pt x="875" y="1082"/>
                  </a:lnTo>
                  <a:lnTo>
                    <a:pt x="875" y="1086"/>
                  </a:lnTo>
                  <a:lnTo>
                    <a:pt x="875" y="1090"/>
                  </a:lnTo>
                  <a:lnTo>
                    <a:pt x="875" y="1093"/>
                  </a:lnTo>
                  <a:lnTo>
                    <a:pt x="877" y="1096"/>
                  </a:lnTo>
                  <a:lnTo>
                    <a:pt x="877" y="1096"/>
                  </a:lnTo>
                  <a:lnTo>
                    <a:pt x="877" y="1095"/>
                  </a:lnTo>
                  <a:lnTo>
                    <a:pt x="877" y="1092"/>
                  </a:lnTo>
                  <a:lnTo>
                    <a:pt x="878" y="1087"/>
                  </a:lnTo>
                  <a:lnTo>
                    <a:pt x="878" y="1083"/>
                  </a:lnTo>
                  <a:lnTo>
                    <a:pt x="878" y="1079"/>
                  </a:lnTo>
                  <a:lnTo>
                    <a:pt x="878" y="1075"/>
                  </a:lnTo>
                  <a:lnTo>
                    <a:pt x="878" y="1071"/>
                  </a:lnTo>
                  <a:lnTo>
                    <a:pt x="880" y="1066"/>
                  </a:lnTo>
                  <a:lnTo>
                    <a:pt x="880" y="1061"/>
                  </a:lnTo>
                  <a:lnTo>
                    <a:pt x="880" y="1056"/>
                  </a:lnTo>
                  <a:lnTo>
                    <a:pt x="880" y="1052"/>
                  </a:lnTo>
                  <a:lnTo>
                    <a:pt x="881" y="1048"/>
                  </a:lnTo>
                  <a:lnTo>
                    <a:pt x="881" y="1044"/>
                  </a:lnTo>
                  <a:lnTo>
                    <a:pt x="881" y="1041"/>
                  </a:lnTo>
                  <a:lnTo>
                    <a:pt x="881" y="1037"/>
                  </a:lnTo>
                  <a:lnTo>
                    <a:pt x="881" y="1034"/>
                  </a:lnTo>
                  <a:lnTo>
                    <a:pt x="882" y="1029"/>
                  </a:lnTo>
                  <a:lnTo>
                    <a:pt x="882" y="1027"/>
                  </a:lnTo>
                  <a:lnTo>
                    <a:pt x="882" y="1024"/>
                  </a:lnTo>
                  <a:lnTo>
                    <a:pt x="882" y="1022"/>
                  </a:lnTo>
                  <a:lnTo>
                    <a:pt x="884" y="1020"/>
                  </a:lnTo>
                  <a:lnTo>
                    <a:pt x="884" y="1018"/>
                  </a:lnTo>
                  <a:lnTo>
                    <a:pt x="884" y="1017"/>
                  </a:lnTo>
                  <a:lnTo>
                    <a:pt x="884" y="1015"/>
                  </a:lnTo>
                  <a:lnTo>
                    <a:pt x="885" y="1014"/>
                  </a:lnTo>
                  <a:lnTo>
                    <a:pt x="885" y="1014"/>
                  </a:lnTo>
                  <a:lnTo>
                    <a:pt x="885" y="1012"/>
                  </a:lnTo>
                  <a:lnTo>
                    <a:pt x="885" y="1012"/>
                  </a:lnTo>
                  <a:lnTo>
                    <a:pt x="885" y="1014"/>
                  </a:lnTo>
                  <a:lnTo>
                    <a:pt x="887" y="1014"/>
                  </a:lnTo>
                  <a:lnTo>
                    <a:pt x="887" y="1015"/>
                  </a:lnTo>
                  <a:lnTo>
                    <a:pt x="887" y="1017"/>
                  </a:lnTo>
                  <a:lnTo>
                    <a:pt x="887" y="1018"/>
                  </a:lnTo>
                  <a:lnTo>
                    <a:pt x="888" y="1020"/>
                  </a:lnTo>
                  <a:lnTo>
                    <a:pt x="888" y="1021"/>
                  </a:lnTo>
                  <a:lnTo>
                    <a:pt x="888" y="1024"/>
                  </a:lnTo>
                  <a:lnTo>
                    <a:pt x="888" y="1027"/>
                  </a:lnTo>
                  <a:lnTo>
                    <a:pt x="888" y="1029"/>
                  </a:lnTo>
                  <a:lnTo>
                    <a:pt x="889" y="1034"/>
                  </a:lnTo>
                  <a:lnTo>
                    <a:pt x="889" y="1037"/>
                  </a:lnTo>
                  <a:lnTo>
                    <a:pt x="889" y="1041"/>
                  </a:lnTo>
                  <a:lnTo>
                    <a:pt x="889" y="1044"/>
                  </a:lnTo>
                  <a:lnTo>
                    <a:pt x="891" y="1048"/>
                  </a:lnTo>
                  <a:lnTo>
                    <a:pt x="891" y="1051"/>
                  </a:lnTo>
                  <a:lnTo>
                    <a:pt x="891" y="1055"/>
                  </a:lnTo>
                  <a:lnTo>
                    <a:pt x="891" y="1059"/>
                  </a:lnTo>
                  <a:lnTo>
                    <a:pt x="892" y="1062"/>
                  </a:lnTo>
                  <a:lnTo>
                    <a:pt x="892" y="1065"/>
                  </a:lnTo>
                  <a:lnTo>
                    <a:pt x="892" y="1066"/>
                  </a:lnTo>
                  <a:lnTo>
                    <a:pt x="892" y="1068"/>
                  </a:lnTo>
                  <a:lnTo>
                    <a:pt x="892" y="1068"/>
                  </a:lnTo>
                  <a:lnTo>
                    <a:pt x="894" y="1068"/>
                  </a:lnTo>
                  <a:lnTo>
                    <a:pt x="894" y="1066"/>
                  </a:lnTo>
                  <a:lnTo>
                    <a:pt x="894" y="1062"/>
                  </a:lnTo>
                  <a:lnTo>
                    <a:pt x="894" y="1059"/>
                  </a:lnTo>
                  <a:lnTo>
                    <a:pt x="895" y="1054"/>
                  </a:lnTo>
                  <a:lnTo>
                    <a:pt x="895" y="1049"/>
                  </a:lnTo>
                  <a:lnTo>
                    <a:pt x="895" y="1044"/>
                  </a:lnTo>
                  <a:lnTo>
                    <a:pt x="895" y="1038"/>
                  </a:lnTo>
                  <a:lnTo>
                    <a:pt x="895" y="1031"/>
                  </a:lnTo>
                  <a:lnTo>
                    <a:pt x="897" y="1025"/>
                  </a:lnTo>
                  <a:lnTo>
                    <a:pt x="897" y="1018"/>
                  </a:lnTo>
                  <a:lnTo>
                    <a:pt x="897" y="1011"/>
                  </a:lnTo>
                  <a:lnTo>
                    <a:pt x="897" y="1005"/>
                  </a:lnTo>
                  <a:lnTo>
                    <a:pt x="898" y="998"/>
                  </a:lnTo>
                  <a:lnTo>
                    <a:pt x="898" y="991"/>
                  </a:lnTo>
                  <a:lnTo>
                    <a:pt x="898" y="986"/>
                  </a:lnTo>
                  <a:lnTo>
                    <a:pt x="898" y="978"/>
                  </a:lnTo>
                  <a:lnTo>
                    <a:pt x="899" y="973"/>
                  </a:lnTo>
                  <a:lnTo>
                    <a:pt x="899" y="967"/>
                  </a:lnTo>
                  <a:lnTo>
                    <a:pt x="899" y="962"/>
                  </a:lnTo>
                  <a:lnTo>
                    <a:pt x="899" y="956"/>
                  </a:lnTo>
                  <a:lnTo>
                    <a:pt x="899" y="950"/>
                  </a:lnTo>
                  <a:lnTo>
                    <a:pt x="901" y="946"/>
                  </a:lnTo>
                  <a:lnTo>
                    <a:pt x="901" y="940"/>
                  </a:lnTo>
                  <a:lnTo>
                    <a:pt x="901" y="936"/>
                  </a:lnTo>
                  <a:lnTo>
                    <a:pt x="901" y="933"/>
                  </a:lnTo>
                  <a:lnTo>
                    <a:pt x="902" y="929"/>
                  </a:lnTo>
                  <a:lnTo>
                    <a:pt x="902" y="926"/>
                  </a:lnTo>
                  <a:lnTo>
                    <a:pt x="902" y="923"/>
                  </a:lnTo>
                  <a:lnTo>
                    <a:pt x="902" y="920"/>
                  </a:lnTo>
                  <a:lnTo>
                    <a:pt x="902" y="918"/>
                  </a:lnTo>
                  <a:lnTo>
                    <a:pt x="904" y="918"/>
                  </a:lnTo>
                  <a:lnTo>
                    <a:pt x="904" y="916"/>
                  </a:lnTo>
                  <a:lnTo>
                    <a:pt x="904" y="915"/>
                  </a:lnTo>
                  <a:lnTo>
                    <a:pt x="904" y="915"/>
                  </a:lnTo>
                  <a:lnTo>
                    <a:pt x="905" y="915"/>
                  </a:lnTo>
                  <a:lnTo>
                    <a:pt x="905" y="916"/>
                  </a:lnTo>
                  <a:lnTo>
                    <a:pt x="905" y="918"/>
                  </a:lnTo>
                  <a:lnTo>
                    <a:pt x="905" y="919"/>
                  </a:lnTo>
                  <a:lnTo>
                    <a:pt x="905" y="920"/>
                  </a:lnTo>
                  <a:lnTo>
                    <a:pt x="906" y="923"/>
                  </a:lnTo>
                  <a:lnTo>
                    <a:pt x="906" y="926"/>
                  </a:lnTo>
                  <a:lnTo>
                    <a:pt x="906" y="930"/>
                  </a:lnTo>
                  <a:lnTo>
                    <a:pt x="906" y="935"/>
                  </a:lnTo>
                  <a:lnTo>
                    <a:pt x="908" y="939"/>
                  </a:lnTo>
                  <a:lnTo>
                    <a:pt x="908" y="943"/>
                  </a:lnTo>
                  <a:lnTo>
                    <a:pt x="908" y="949"/>
                  </a:lnTo>
                  <a:lnTo>
                    <a:pt x="908" y="954"/>
                  </a:lnTo>
                  <a:lnTo>
                    <a:pt x="909" y="962"/>
                  </a:lnTo>
                  <a:lnTo>
                    <a:pt x="909" y="967"/>
                  </a:lnTo>
                  <a:lnTo>
                    <a:pt x="909" y="974"/>
                  </a:lnTo>
                  <a:lnTo>
                    <a:pt x="909" y="981"/>
                  </a:lnTo>
                  <a:lnTo>
                    <a:pt x="909" y="990"/>
                  </a:lnTo>
                  <a:lnTo>
                    <a:pt x="911" y="997"/>
                  </a:lnTo>
                  <a:lnTo>
                    <a:pt x="911" y="1005"/>
                  </a:lnTo>
                  <a:lnTo>
                    <a:pt x="911" y="1012"/>
                  </a:lnTo>
                  <a:lnTo>
                    <a:pt x="911" y="1021"/>
                  </a:lnTo>
                  <a:lnTo>
                    <a:pt x="912" y="1028"/>
                  </a:lnTo>
                  <a:lnTo>
                    <a:pt x="912" y="1037"/>
                  </a:lnTo>
                  <a:lnTo>
                    <a:pt x="912" y="1042"/>
                  </a:lnTo>
                  <a:lnTo>
                    <a:pt x="912" y="1049"/>
                  </a:lnTo>
                  <a:lnTo>
                    <a:pt x="912" y="1054"/>
                  </a:lnTo>
                  <a:lnTo>
                    <a:pt x="914" y="1056"/>
                  </a:lnTo>
                  <a:lnTo>
                    <a:pt x="914" y="1056"/>
                  </a:lnTo>
                  <a:lnTo>
                    <a:pt x="914" y="1055"/>
                  </a:lnTo>
                  <a:lnTo>
                    <a:pt x="914" y="1052"/>
                  </a:lnTo>
                  <a:lnTo>
                    <a:pt x="915" y="1046"/>
                  </a:lnTo>
                  <a:lnTo>
                    <a:pt x="915" y="1039"/>
                  </a:lnTo>
                  <a:lnTo>
                    <a:pt x="915" y="1031"/>
                  </a:lnTo>
                  <a:lnTo>
                    <a:pt x="915" y="1022"/>
                  </a:lnTo>
                  <a:lnTo>
                    <a:pt x="916" y="1014"/>
                  </a:lnTo>
                  <a:lnTo>
                    <a:pt x="916" y="1004"/>
                  </a:lnTo>
                  <a:lnTo>
                    <a:pt x="916" y="994"/>
                  </a:lnTo>
                  <a:lnTo>
                    <a:pt x="916" y="986"/>
                  </a:lnTo>
                  <a:lnTo>
                    <a:pt x="916" y="976"/>
                  </a:lnTo>
                  <a:lnTo>
                    <a:pt x="918" y="966"/>
                  </a:lnTo>
                  <a:lnTo>
                    <a:pt x="918" y="956"/>
                  </a:lnTo>
                  <a:lnTo>
                    <a:pt x="918" y="947"/>
                  </a:lnTo>
                  <a:lnTo>
                    <a:pt x="918" y="939"/>
                  </a:lnTo>
                  <a:lnTo>
                    <a:pt x="919" y="930"/>
                  </a:lnTo>
                  <a:lnTo>
                    <a:pt x="919" y="922"/>
                  </a:lnTo>
                  <a:lnTo>
                    <a:pt x="919" y="915"/>
                  </a:lnTo>
                  <a:lnTo>
                    <a:pt x="919" y="908"/>
                  </a:lnTo>
                  <a:lnTo>
                    <a:pt x="919" y="901"/>
                  </a:lnTo>
                  <a:lnTo>
                    <a:pt x="921" y="895"/>
                  </a:lnTo>
                  <a:lnTo>
                    <a:pt x="921" y="889"/>
                  </a:lnTo>
                  <a:lnTo>
                    <a:pt x="921" y="884"/>
                  </a:lnTo>
                  <a:lnTo>
                    <a:pt x="921" y="879"/>
                  </a:lnTo>
                  <a:lnTo>
                    <a:pt x="922" y="875"/>
                  </a:lnTo>
                  <a:lnTo>
                    <a:pt x="922" y="872"/>
                  </a:lnTo>
                  <a:lnTo>
                    <a:pt x="922" y="871"/>
                  </a:lnTo>
                  <a:lnTo>
                    <a:pt x="922" y="868"/>
                  </a:lnTo>
                  <a:lnTo>
                    <a:pt x="923" y="868"/>
                  </a:lnTo>
                  <a:lnTo>
                    <a:pt x="923" y="868"/>
                  </a:lnTo>
                  <a:lnTo>
                    <a:pt x="923" y="868"/>
                  </a:lnTo>
                  <a:lnTo>
                    <a:pt x="923" y="869"/>
                  </a:lnTo>
                  <a:lnTo>
                    <a:pt x="923" y="872"/>
                  </a:lnTo>
                  <a:lnTo>
                    <a:pt x="925" y="875"/>
                  </a:lnTo>
                  <a:lnTo>
                    <a:pt x="925" y="879"/>
                  </a:lnTo>
                  <a:lnTo>
                    <a:pt x="925" y="885"/>
                  </a:lnTo>
                  <a:lnTo>
                    <a:pt x="925" y="891"/>
                  </a:lnTo>
                  <a:lnTo>
                    <a:pt x="926" y="896"/>
                  </a:lnTo>
                  <a:lnTo>
                    <a:pt x="926" y="905"/>
                  </a:lnTo>
                  <a:lnTo>
                    <a:pt x="926" y="913"/>
                  </a:lnTo>
                  <a:lnTo>
                    <a:pt x="926" y="922"/>
                  </a:lnTo>
                  <a:lnTo>
                    <a:pt x="926" y="933"/>
                  </a:lnTo>
                  <a:lnTo>
                    <a:pt x="928" y="943"/>
                  </a:lnTo>
                  <a:lnTo>
                    <a:pt x="928" y="956"/>
                  </a:lnTo>
                  <a:lnTo>
                    <a:pt x="928" y="969"/>
                  </a:lnTo>
                  <a:lnTo>
                    <a:pt x="928" y="983"/>
                  </a:lnTo>
                  <a:lnTo>
                    <a:pt x="929" y="997"/>
                  </a:lnTo>
                  <a:lnTo>
                    <a:pt x="929" y="1012"/>
                  </a:lnTo>
                  <a:lnTo>
                    <a:pt x="929" y="1028"/>
                  </a:lnTo>
                  <a:lnTo>
                    <a:pt x="929" y="1045"/>
                  </a:lnTo>
                  <a:lnTo>
                    <a:pt x="931" y="1062"/>
                  </a:lnTo>
                  <a:lnTo>
                    <a:pt x="931" y="1079"/>
                  </a:lnTo>
                  <a:lnTo>
                    <a:pt x="931" y="1092"/>
                  </a:lnTo>
                  <a:lnTo>
                    <a:pt x="931" y="1090"/>
                  </a:lnTo>
                  <a:lnTo>
                    <a:pt x="931" y="1075"/>
                  </a:lnTo>
                  <a:lnTo>
                    <a:pt x="932" y="1055"/>
                  </a:lnTo>
                  <a:lnTo>
                    <a:pt x="932" y="1034"/>
                  </a:lnTo>
                  <a:lnTo>
                    <a:pt x="932" y="1011"/>
                  </a:lnTo>
                  <a:lnTo>
                    <a:pt x="932" y="987"/>
                  </a:lnTo>
                  <a:lnTo>
                    <a:pt x="933" y="964"/>
                  </a:lnTo>
                  <a:lnTo>
                    <a:pt x="933" y="939"/>
                  </a:lnTo>
                  <a:lnTo>
                    <a:pt x="933" y="915"/>
                  </a:lnTo>
                  <a:lnTo>
                    <a:pt x="933" y="889"/>
                  </a:lnTo>
                  <a:lnTo>
                    <a:pt x="933" y="864"/>
                  </a:lnTo>
                  <a:lnTo>
                    <a:pt x="935" y="837"/>
                  </a:lnTo>
                  <a:lnTo>
                    <a:pt x="935" y="810"/>
                  </a:lnTo>
                  <a:lnTo>
                    <a:pt x="935" y="783"/>
                  </a:lnTo>
                  <a:lnTo>
                    <a:pt x="935" y="756"/>
                  </a:lnTo>
                  <a:lnTo>
                    <a:pt x="936" y="729"/>
                  </a:lnTo>
                  <a:lnTo>
                    <a:pt x="936" y="702"/>
                  </a:lnTo>
                  <a:lnTo>
                    <a:pt x="936" y="674"/>
                  </a:lnTo>
                  <a:lnTo>
                    <a:pt x="936" y="647"/>
                  </a:lnTo>
                  <a:lnTo>
                    <a:pt x="936" y="619"/>
                  </a:lnTo>
                  <a:lnTo>
                    <a:pt x="938" y="592"/>
                  </a:lnTo>
                  <a:lnTo>
                    <a:pt x="938" y="565"/>
                  </a:lnTo>
                  <a:lnTo>
                    <a:pt x="938" y="537"/>
                  </a:lnTo>
                  <a:lnTo>
                    <a:pt x="938" y="510"/>
                  </a:lnTo>
                  <a:lnTo>
                    <a:pt x="939" y="483"/>
                  </a:lnTo>
                  <a:lnTo>
                    <a:pt x="939" y="456"/>
                  </a:lnTo>
                  <a:lnTo>
                    <a:pt x="939" y="431"/>
                  </a:lnTo>
                  <a:lnTo>
                    <a:pt x="939" y="405"/>
                  </a:lnTo>
                  <a:lnTo>
                    <a:pt x="940" y="380"/>
                  </a:lnTo>
                  <a:lnTo>
                    <a:pt x="940" y="354"/>
                  </a:lnTo>
                  <a:lnTo>
                    <a:pt x="940" y="330"/>
                  </a:lnTo>
                  <a:lnTo>
                    <a:pt x="940" y="306"/>
                  </a:lnTo>
                  <a:lnTo>
                    <a:pt x="940" y="283"/>
                  </a:lnTo>
                  <a:lnTo>
                    <a:pt x="942" y="261"/>
                  </a:lnTo>
                  <a:lnTo>
                    <a:pt x="942" y="240"/>
                  </a:lnTo>
                  <a:lnTo>
                    <a:pt x="942" y="218"/>
                  </a:lnTo>
                  <a:lnTo>
                    <a:pt x="942" y="197"/>
                  </a:lnTo>
                  <a:lnTo>
                    <a:pt x="943" y="179"/>
                  </a:lnTo>
                  <a:lnTo>
                    <a:pt x="943" y="159"/>
                  </a:lnTo>
                  <a:lnTo>
                    <a:pt x="943" y="142"/>
                  </a:lnTo>
                  <a:lnTo>
                    <a:pt x="943" y="125"/>
                  </a:lnTo>
                  <a:lnTo>
                    <a:pt x="943" y="109"/>
                  </a:lnTo>
                  <a:lnTo>
                    <a:pt x="945" y="94"/>
                  </a:lnTo>
                  <a:lnTo>
                    <a:pt x="945" y="80"/>
                  </a:lnTo>
                  <a:lnTo>
                    <a:pt x="945" y="67"/>
                  </a:lnTo>
                  <a:lnTo>
                    <a:pt x="945" y="55"/>
                  </a:lnTo>
                  <a:lnTo>
                    <a:pt x="946" y="44"/>
                  </a:lnTo>
                  <a:lnTo>
                    <a:pt x="946" y="36"/>
                  </a:lnTo>
                  <a:lnTo>
                    <a:pt x="946" y="27"/>
                  </a:lnTo>
                  <a:lnTo>
                    <a:pt x="946" y="20"/>
                  </a:lnTo>
                  <a:lnTo>
                    <a:pt x="948" y="13"/>
                  </a:lnTo>
                  <a:lnTo>
                    <a:pt x="948" y="9"/>
                  </a:lnTo>
                  <a:lnTo>
                    <a:pt x="948" y="5"/>
                  </a:lnTo>
                  <a:lnTo>
                    <a:pt x="948" y="2"/>
                  </a:lnTo>
                  <a:lnTo>
                    <a:pt x="948" y="0"/>
                  </a:lnTo>
                  <a:lnTo>
                    <a:pt x="949" y="0"/>
                  </a:lnTo>
                  <a:lnTo>
                    <a:pt x="949" y="2"/>
                  </a:lnTo>
                  <a:lnTo>
                    <a:pt x="949" y="3"/>
                  </a:lnTo>
                  <a:lnTo>
                    <a:pt x="949" y="7"/>
                  </a:lnTo>
                  <a:lnTo>
                    <a:pt x="950" y="12"/>
                  </a:lnTo>
                  <a:lnTo>
                    <a:pt x="950" y="17"/>
                  </a:lnTo>
                  <a:lnTo>
                    <a:pt x="950" y="24"/>
                  </a:lnTo>
                  <a:lnTo>
                    <a:pt x="950" y="31"/>
                  </a:lnTo>
                  <a:lnTo>
                    <a:pt x="950" y="41"/>
                  </a:lnTo>
                  <a:lnTo>
                    <a:pt x="952" y="51"/>
                  </a:lnTo>
                  <a:lnTo>
                    <a:pt x="952" y="63"/>
                  </a:lnTo>
                  <a:lnTo>
                    <a:pt x="952" y="75"/>
                  </a:lnTo>
                  <a:lnTo>
                    <a:pt x="952" y="88"/>
                  </a:lnTo>
                  <a:lnTo>
                    <a:pt x="953" y="104"/>
                  </a:lnTo>
                  <a:lnTo>
                    <a:pt x="953" y="119"/>
                  </a:lnTo>
                  <a:lnTo>
                    <a:pt x="953" y="135"/>
                  </a:lnTo>
                  <a:lnTo>
                    <a:pt x="953" y="153"/>
                  </a:lnTo>
                  <a:lnTo>
                    <a:pt x="955" y="172"/>
                  </a:lnTo>
                  <a:lnTo>
                    <a:pt x="955" y="190"/>
                  </a:lnTo>
                  <a:lnTo>
                    <a:pt x="955" y="210"/>
                  </a:lnTo>
                  <a:lnTo>
                    <a:pt x="955" y="231"/>
                  </a:lnTo>
                  <a:lnTo>
                    <a:pt x="955" y="252"/>
                  </a:lnTo>
                  <a:lnTo>
                    <a:pt x="956" y="275"/>
                  </a:lnTo>
                  <a:lnTo>
                    <a:pt x="956" y="298"/>
                  </a:lnTo>
                  <a:lnTo>
                    <a:pt x="956" y="322"/>
                  </a:lnTo>
                  <a:lnTo>
                    <a:pt x="956" y="346"/>
                  </a:lnTo>
                  <a:lnTo>
                    <a:pt x="957" y="371"/>
                  </a:lnTo>
                  <a:lnTo>
                    <a:pt x="957" y="395"/>
                  </a:lnTo>
                  <a:lnTo>
                    <a:pt x="957" y="422"/>
                  </a:lnTo>
                  <a:lnTo>
                    <a:pt x="957" y="448"/>
                  </a:lnTo>
                  <a:lnTo>
                    <a:pt x="957" y="475"/>
                  </a:lnTo>
                  <a:lnTo>
                    <a:pt x="959" y="501"/>
                  </a:lnTo>
                  <a:lnTo>
                    <a:pt x="959" y="528"/>
                  </a:lnTo>
                  <a:lnTo>
                    <a:pt x="959" y="555"/>
                  </a:lnTo>
                  <a:lnTo>
                    <a:pt x="959" y="582"/>
                  </a:lnTo>
                  <a:lnTo>
                    <a:pt x="960" y="609"/>
                  </a:lnTo>
                  <a:lnTo>
                    <a:pt x="960" y="637"/>
                  </a:lnTo>
                  <a:lnTo>
                    <a:pt x="960" y="664"/>
                  </a:lnTo>
                  <a:lnTo>
                    <a:pt x="960" y="691"/>
                  </a:lnTo>
                  <a:lnTo>
                    <a:pt x="962" y="719"/>
                  </a:lnTo>
                  <a:lnTo>
                    <a:pt x="962" y="746"/>
                  </a:lnTo>
                  <a:lnTo>
                    <a:pt x="962" y="773"/>
                  </a:lnTo>
                  <a:lnTo>
                    <a:pt x="962" y="799"/>
                  </a:lnTo>
                  <a:lnTo>
                    <a:pt x="962" y="826"/>
                  </a:lnTo>
                  <a:lnTo>
                    <a:pt x="963" y="851"/>
                  </a:lnTo>
                  <a:lnTo>
                    <a:pt x="963" y="875"/>
                  </a:lnTo>
                  <a:lnTo>
                    <a:pt x="963" y="901"/>
                  </a:lnTo>
                  <a:lnTo>
                    <a:pt x="963" y="923"/>
                  </a:lnTo>
                  <a:lnTo>
                    <a:pt x="965" y="946"/>
                  </a:lnTo>
                  <a:lnTo>
                    <a:pt x="965" y="967"/>
                  </a:lnTo>
                  <a:lnTo>
                    <a:pt x="965" y="987"/>
                  </a:lnTo>
                  <a:lnTo>
                    <a:pt x="965" y="1004"/>
                  </a:lnTo>
                  <a:lnTo>
                    <a:pt x="965" y="1018"/>
                  </a:lnTo>
                  <a:lnTo>
                    <a:pt x="966" y="1029"/>
                  </a:lnTo>
                  <a:lnTo>
                    <a:pt x="966" y="1034"/>
                  </a:lnTo>
                  <a:lnTo>
                    <a:pt x="966" y="1034"/>
                  </a:lnTo>
                  <a:lnTo>
                    <a:pt x="966" y="1029"/>
                  </a:lnTo>
                  <a:lnTo>
                    <a:pt x="967" y="1021"/>
                  </a:lnTo>
                  <a:lnTo>
                    <a:pt x="967" y="1010"/>
                  </a:lnTo>
                  <a:lnTo>
                    <a:pt x="967" y="997"/>
                  </a:lnTo>
                  <a:lnTo>
                    <a:pt x="967" y="984"/>
                  </a:lnTo>
                  <a:lnTo>
                    <a:pt x="967" y="971"/>
                  </a:lnTo>
                  <a:lnTo>
                    <a:pt x="969" y="959"/>
                  </a:lnTo>
                  <a:lnTo>
                    <a:pt x="969" y="946"/>
                  </a:lnTo>
                  <a:lnTo>
                    <a:pt x="969" y="935"/>
                  </a:lnTo>
                  <a:lnTo>
                    <a:pt x="969" y="923"/>
                  </a:lnTo>
                  <a:lnTo>
                    <a:pt x="970" y="912"/>
                  </a:lnTo>
                  <a:lnTo>
                    <a:pt x="970" y="903"/>
                  </a:lnTo>
                  <a:lnTo>
                    <a:pt x="970" y="894"/>
                  </a:lnTo>
                  <a:lnTo>
                    <a:pt x="970" y="885"/>
                  </a:lnTo>
                  <a:lnTo>
                    <a:pt x="972" y="878"/>
                  </a:lnTo>
                  <a:lnTo>
                    <a:pt x="972" y="872"/>
                  </a:lnTo>
                  <a:lnTo>
                    <a:pt x="972" y="867"/>
                  </a:lnTo>
                  <a:lnTo>
                    <a:pt x="972" y="862"/>
                  </a:lnTo>
                  <a:lnTo>
                    <a:pt x="972" y="858"/>
                  </a:lnTo>
                  <a:lnTo>
                    <a:pt x="973" y="855"/>
                  </a:lnTo>
                  <a:lnTo>
                    <a:pt x="973" y="852"/>
                  </a:lnTo>
                  <a:lnTo>
                    <a:pt x="973" y="851"/>
                  </a:lnTo>
                  <a:lnTo>
                    <a:pt x="973" y="851"/>
                  </a:lnTo>
                  <a:lnTo>
                    <a:pt x="974" y="851"/>
                  </a:lnTo>
                  <a:lnTo>
                    <a:pt x="974" y="852"/>
                  </a:lnTo>
                  <a:lnTo>
                    <a:pt x="974" y="854"/>
                  </a:lnTo>
                  <a:lnTo>
                    <a:pt x="974" y="857"/>
                  </a:lnTo>
                  <a:lnTo>
                    <a:pt x="974" y="860"/>
                  </a:lnTo>
                  <a:lnTo>
                    <a:pt x="976" y="864"/>
                  </a:lnTo>
                  <a:lnTo>
                    <a:pt x="976" y="868"/>
                  </a:lnTo>
                  <a:lnTo>
                    <a:pt x="976" y="874"/>
                  </a:lnTo>
                  <a:lnTo>
                    <a:pt x="976" y="879"/>
                  </a:lnTo>
                  <a:lnTo>
                    <a:pt x="977" y="886"/>
                  </a:lnTo>
                  <a:lnTo>
                    <a:pt x="977" y="894"/>
                  </a:lnTo>
                  <a:lnTo>
                    <a:pt x="977" y="901"/>
                  </a:lnTo>
                  <a:lnTo>
                    <a:pt x="977" y="909"/>
                  </a:lnTo>
                  <a:lnTo>
                    <a:pt x="979" y="918"/>
                  </a:lnTo>
                  <a:lnTo>
                    <a:pt x="979" y="926"/>
                  </a:lnTo>
                  <a:lnTo>
                    <a:pt x="979" y="936"/>
                  </a:lnTo>
                  <a:lnTo>
                    <a:pt x="979" y="946"/>
                  </a:lnTo>
                  <a:lnTo>
                    <a:pt x="979" y="956"/>
                  </a:lnTo>
                  <a:lnTo>
                    <a:pt x="980" y="966"/>
                  </a:lnTo>
                  <a:lnTo>
                    <a:pt x="980" y="976"/>
                  </a:lnTo>
                  <a:lnTo>
                    <a:pt x="980" y="987"/>
                  </a:lnTo>
                  <a:lnTo>
                    <a:pt x="980" y="998"/>
                  </a:lnTo>
                  <a:lnTo>
                    <a:pt x="981" y="1008"/>
                  </a:lnTo>
                  <a:lnTo>
                    <a:pt x="981" y="1020"/>
                  </a:lnTo>
                  <a:lnTo>
                    <a:pt x="981" y="1031"/>
                  </a:lnTo>
                  <a:lnTo>
                    <a:pt x="981" y="1041"/>
                  </a:lnTo>
                  <a:lnTo>
                    <a:pt x="981" y="1051"/>
                  </a:lnTo>
                  <a:lnTo>
                    <a:pt x="983" y="1061"/>
                  </a:lnTo>
                  <a:lnTo>
                    <a:pt x="983" y="1068"/>
                  </a:lnTo>
                  <a:lnTo>
                    <a:pt x="983" y="1075"/>
                  </a:lnTo>
                  <a:lnTo>
                    <a:pt x="983" y="1079"/>
                  </a:lnTo>
                  <a:lnTo>
                    <a:pt x="984" y="1079"/>
                  </a:lnTo>
                  <a:lnTo>
                    <a:pt x="984" y="1076"/>
                  </a:lnTo>
                  <a:lnTo>
                    <a:pt x="984" y="1069"/>
                  </a:lnTo>
                  <a:lnTo>
                    <a:pt x="984" y="1062"/>
                  </a:lnTo>
                  <a:lnTo>
                    <a:pt x="984" y="1054"/>
                  </a:lnTo>
                  <a:lnTo>
                    <a:pt x="986" y="1045"/>
                  </a:lnTo>
                  <a:lnTo>
                    <a:pt x="986" y="1037"/>
                  </a:lnTo>
                  <a:lnTo>
                    <a:pt x="986" y="1028"/>
                  </a:lnTo>
                  <a:lnTo>
                    <a:pt x="986" y="1020"/>
                  </a:lnTo>
                  <a:lnTo>
                    <a:pt x="987" y="1012"/>
                  </a:lnTo>
                  <a:lnTo>
                    <a:pt x="987" y="1004"/>
                  </a:lnTo>
                  <a:lnTo>
                    <a:pt x="987" y="997"/>
                  </a:lnTo>
                  <a:lnTo>
                    <a:pt x="987" y="990"/>
                  </a:lnTo>
                  <a:lnTo>
                    <a:pt x="989" y="983"/>
                  </a:lnTo>
                  <a:lnTo>
                    <a:pt x="989" y="977"/>
                  </a:lnTo>
                  <a:lnTo>
                    <a:pt x="989" y="971"/>
                  </a:lnTo>
                  <a:lnTo>
                    <a:pt x="989" y="966"/>
                  </a:lnTo>
                  <a:lnTo>
                    <a:pt x="989" y="962"/>
                  </a:lnTo>
                  <a:lnTo>
                    <a:pt x="990" y="956"/>
                  </a:lnTo>
                  <a:lnTo>
                    <a:pt x="990" y="953"/>
                  </a:lnTo>
                  <a:lnTo>
                    <a:pt x="990" y="949"/>
                  </a:lnTo>
                  <a:lnTo>
                    <a:pt x="990" y="946"/>
                  </a:lnTo>
                  <a:lnTo>
                    <a:pt x="991" y="945"/>
                  </a:lnTo>
                  <a:lnTo>
                    <a:pt x="991" y="943"/>
                  </a:lnTo>
                  <a:lnTo>
                    <a:pt x="991" y="942"/>
                  </a:lnTo>
                  <a:lnTo>
                    <a:pt x="991" y="940"/>
                  </a:lnTo>
                  <a:lnTo>
                    <a:pt x="991" y="940"/>
                  </a:lnTo>
                  <a:lnTo>
                    <a:pt x="993" y="940"/>
                  </a:lnTo>
                  <a:lnTo>
                    <a:pt x="993" y="942"/>
                  </a:lnTo>
                  <a:lnTo>
                    <a:pt x="993" y="943"/>
                  </a:lnTo>
                  <a:lnTo>
                    <a:pt x="993" y="945"/>
                  </a:lnTo>
                  <a:lnTo>
                    <a:pt x="994" y="946"/>
                  </a:lnTo>
                  <a:lnTo>
                    <a:pt x="994" y="949"/>
                  </a:lnTo>
                  <a:lnTo>
                    <a:pt x="994" y="953"/>
                  </a:lnTo>
                  <a:lnTo>
                    <a:pt x="994" y="956"/>
                  </a:lnTo>
                  <a:lnTo>
                    <a:pt x="996" y="960"/>
                  </a:lnTo>
                  <a:lnTo>
                    <a:pt x="996" y="964"/>
                  </a:lnTo>
                  <a:lnTo>
                    <a:pt x="996" y="969"/>
                  </a:lnTo>
                  <a:lnTo>
                    <a:pt x="996" y="974"/>
                  </a:lnTo>
                  <a:lnTo>
                    <a:pt x="996" y="980"/>
                  </a:lnTo>
                  <a:lnTo>
                    <a:pt x="997" y="986"/>
                  </a:lnTo>
                  <a:lnTo>
                    <a:pt x="997" y="991"/>
                  </a:lnTo>
                  <a:lnTo>
                    <a:pt x="997" y="998"/>
                  </a:lnTo>
                  <a:lnTo>
                    <a:pt x="997" y="1004"/>
                  </a:lnTo>
                  <a:lnTo>
                    <a:pt x="998" y="1011"/>
                  </a:lnTo>
                  <a:lnTo>
                    <a:pt x="998" y="1018"/>
                  </a:lnTo>
                  <a:lnTo>
                    <a:pt x="998" y="1024"/>
                  </a:lnTo>
                  <a:lnTo>
                    <a:pt x="998" y="1031"/>
                  </a:lnTo>
                  <a:lnTo>
                    <a:pt x="998" y="1038"/>
                  </a:lnTo>
                  <a:lnTo>
                    <a:pt x="1000" y="1045"/>
                  </a:lnTo>
                  <a:lnTo>
                    <a:pt x="1000" y="1052"/>
                  </a:lnTo>
                  <a:lnTo>
                    <a:pt x="1000" y="1058"/>
                  </a:lnTo>
                  <a:lnTo>
                    <a:pt x="1000" y="1063"/>
                  </a:lnTo>
                  <a:lnTo>
                    <a:pt x="1001" y="1069"/>
                  </a:lnTo>
                  <a:lnTo>
                    <a:pt x="1001" y="1072"/>
                  </a:lnTo>
                  <a:lnTo>
                    <a:pt x="1001" y="1075"/>
                  </a:lnTo>
                  <a:lnTo>
                    <a:pt x="1001" y="1076"/>
                  </a:lnTo>
                  <a:lnTo>
                    <a:pt x="1003" y="1073"/>
                  </a:lnTo>
                  <a:lnTo>
                    <a:pt x="1003" y="1072"/>
                  </a:lnTo>
                  <a:lnTo>
                    <a:pt x="1003" y="1066"/>
                  </a:lnTo>
                  <a:lnTo>
                    <a:pt x="1003" y="1062"/>
                  </a:lnTo>
                  <a:lnTo>
                    <a:pt x="1003" y="1056"/>
                  </a:lnTo>
                  <a:lnTo>
                    <a:pt x="1004" y="1051"/>
                  </a:lnTo>
                  <a:lnTo>
                    <a:pt x="1004" y="1045"/>
                  </a:lnTo>
                  <a:lnTo>
                    <a:pt x="1004" y="1038"/>
                  </a:lnTo>
                  <a:lnTo>
                    <a:pt x="1004" y="1032"/>
                  </a:lnTo>
                  <a:lnTo>
                    <a:pt x="1006" y="1027"/>
                  </a:lnTo>
                  <a:lnTo>
                    <a:pt x="1006" y="1021"/>
                  </a:lnTo>
                  <a:lnTo>
                    <a:pt x="1006" y="1015"/>
                  </a:lnTo>
                  <a:lnTo>
                    <a:pt x="1006" y="1010"/>
                  </a:lnTo>
                  <a:lnTo>
                    <a:pt x="1006" y="1004"/>
                  </a:lnTo>
                  <a:lnTo>
                    <a:pt x="1007" y="998"/>
                  </a:lnTo>
                  <a:lnTo>
                    <a:pt x="1007" y="994"/>
                  </a:lnTo>
                  <a:lnTo>
                    <a:pt x="1007" y="990"/>
                  </a:lnTo>
                  <a:lnTo>
                    <a:pt x="1007" y="986"/>
                  </a:lnTo>
                  <a:lnTo>
                    <a:pt x="1008" y="983"/>
                  </a:lnTo>
                  <a:lnTo>
                    <a:pt x="1008" y="978"/>
                  </a:lnTo>
                  <a:lnTo>
                    <a:pt x="1008" y="976"/>
                  </a:lnTo>
                  <a:lnTo>
                    <a:pt x="1008" y="973"/>
                  </a:lnTo>
                  <a:lnTo>
                    <a:pt x="1010" y="970"/>
                  </a:lnTo>
                  <a:lnTo>
                    <a:pt x="1010" y="969"/>
                  </a:lnTo>
                  <a:lnTo>
                    <a:pt x="1010" y="967"/>
                  </a:lnTo>
                  <a:lnTo>
                    <a:pt x="1010" y="966"/>
                  </a:lnTo>
                  <a:lnTo>
                    <a:pt x="1010" y="966"/>
                  </a:lnTo>
                  <a:lnTo>
                    <a:pt x="1011" y="964"/>
                  </a:lnTo>
                  <a:lnTo>
                    <a:pt x="1011" y="964"/>
                  </a:lnTo>
                  <a:lnTo>
                    <a:pt x="1011" y="964"/>
                  </a:lnTo>
                  <a:lnTo>
                    <a:pt x="1011" y="966"/>
                  </a:lnTo>
                  <a:lnTo>
                    <a:pt x="1013" y="967"/>
                  </a:lnTo>
                  <a:lnTo>
                    <a:pt x="1013" y="969"/>
                  </a:lnTo>
                  <a:lnTo>
                    <a:pt x="1013" y="970"/>
                  </a:lnTo>
                  <a:lnTo>
                    <a:pt x="1013" y="971"/>
                  </a:lnTo>
                  <a:lnTo>
                    <a:pt x="1013" y="974"/>
                  </a:lnTo>
                  <a:lnTo>
                    <a:pt x="1014" y="977"/>
                  </a:lnTo>
                  <a:lnTo>
                    <a:pt x="1014" y="980"/>
                  </a:lnTo>
                  <a:lnTo>
                    <a:pt x="1014" y="983"/>
                  </a:lnTo>
                  <a:lnTo>
                    <a:pt x="1014" y="987"/>
                  </a:lnTo>
                  <a:lnTo>
                    <a:pt x="1015" y="990"/>
                  </a:lnTo>
                  <a:lnTo>
                    <a:pt x="1015" y="994"/>
                  </a:lnTo>
                  <a:lnTo>
                    <a:pt x="1015" y="998"/>
                  </a:lnTo>
                  <a:lnTo>
                    <a:pt x="1015" y="1004"/>
                  </a:lnTo>
                  <a:lnTo>
                    <a:pt x="1015" y="1008"/>
                  </a:lnTo>
                  <a:lnTo>
                    <a:pt x="1017" y="1014"/>
                  </a:lnTo>
                  <a:lnTo>
                    <a:pt x="1017" y="1018"/>
                  </a:lnTo>
                  <a:lnTo>
                    <a:pt x="1017" y="1024"/>
                  </a:lnTo>
                  <a:lnTo>
                    <a:pt x="1017" y="1029"/>
                  </a:lnTo>
                  <a:lnTo>
                    <a:pt x="1018" y="1034"/>
                  </a:lnTo>
                  <a:lnTo>
                    <a:pt x="1018" y="1039"/>
                  </a:lnTo>
                  <a:lnTo>
                    <a:pt x="1018" y="1045"/>
                  </a:lnTo>
                  <a:lnTo>
                    <a:pt x="1018" y="1051"/>
                  </a:lnTo>
                  <a:lnTo>
                    <a:pt x="1020" y="1056"/>
                  </a:lnTo>
                  <a:lnTo>
                    <a:pt x="1020" y="1062"/>
                  </a:lnTo>
                  <a:lnTo>
                    <a:pt x="1020" y="1066"/>
                  </a:lnTo>
                  <a:lnTo>
                    <a:pt x="1020" y="1072"/>
                  </a:lnTo>
                  <a:lnTo>
                    <a:pt x="1020" y="1076"/>
                  </a:lnTo>
                  <a:lnTo>
                    <a:pt x="1021" y="1082"/>
                  </a:lnTo>
                  <a:lnTo>
                    <a:pt x="1021" y="1085"/>
                  </a:lnTo>
                  <a:lnTo>
                    <a:pt x="1021" y="1087"/>
                  </a:lnTo>
                  <a:lnTo>
                    <a:pt x="1021" y="1089"/>
                  </a:lnTo>
                  <a:lnTo>
                    <a:pt x="1023" y="1089"/>
                  </a:lnTo>
                  <a:lnTo>
                    <a:pt x="1023" y="1087"/>
                  </a:lnTo>
                  <a:lnTo>
                    <a:pt x="1023" y="1085"/>
                  </a:lnTo>
                  <a:lnTo>
                    <a:pt x="1023" y="1082"/>
                  </a:lnTo>
                  <a:lnTo>
                    <a:pt x="1023" y="1078"/>
                  </a:lnTo>
                  <a:lnTo>
                    <a:pt x="1024" y="1073"/>
                  </a:lnTo>
                  <a:lnTo>
                    <a:pt x="1024" y="1071"/>
                  </a:lnTo>
                  <a:lnTo>
                    <a:pt x="1024" y="1066"/>
                  </a:lnTo>
                  <a:lnTo>
                    <a:pt x="1024" y="1062"/>
                  </a:lnTo>
                  <a:lnTo>
                    <a:pt x="1025" y="1058"/>
                  </a:lnTo>
                  <a:lnTo>
                    <a:pt x="1025" y="1054"/>
                  </a:lnTo>
                  <a:lnTo>
                    <a:pt x="1025" y="1051"/>
                  </a:lnTo>
                  <a:lnTo>
                    <a:pt x="1025" y="1048"/>
                  </a:lnTo>
                  <a:lnTo>
                    <a:pt x="1027" y="1044"/>
                  </a:lnTo>
                  <a:lnTo>
                    <a:pt x="1027" y="1041"/>
                  </a:lnTo>
                  <a:lnTo>
                    <a:pt x="1027" y="1038"/>
                  </a:lnTo>
                  <a:lnTo>
                    <a:pt x="1027" y="1035"/>
                  </a:lnTo>
                  <a:lnTo>
                    <a:pt x="1027" y="1032"/>
                  </a:lnTo>
                  <a:lnTo>
                    <a:pt x="1028" y="1031"/>
                  </a:lnTo>
                  <a:lnTo>
                    <a:pt x="1028" y="1029"/>
                  </a:lnTo>
                  <a:lnTo>
                    <a:pt x="1028" y="1028"/>
                  </a:lnTo>
                  <a:lnTo>
                    <a:pt x="1028" y="1027"/>
                  </a:lnTo>
                  <a:lnTo>
                    <a:pt x="1030" y="1025"/>
                  </a:lnTo>
                  <a:lnTo>
                    <a:pt x="1030" y="1024"/>
                  </a:lnTo>
                  <a:lnTo>
                    <a:pt x="1030" y="1024"/>
                  </a:lnTo>
                  <a:lnTo>
                    <a:pt x="1030" y="1024"/>
                  </a:lnTo>
                  <a:lnTo>
                    <a:pt x="1030" y="1024"/>
                  </a:lnTo>
                  <a:lnTo>
                    <a:pt x="1031" y="1024"/>
                  </a:lnTo>
                  <a:lnTo>
                    <a:pt x="1031" y="1024"/>
                  </a:lnTo>
                  <a:lnTo>
                    <a:pt x="1031" y="1024"/>
                  </a:lnTo>
                  <a:lnTo>
                    <a:pt x="1031" y="1025"/>
                  </a:lnTo>
                  <a:lnTo>
                    <a:pt x="1032" y="1027"/>
                  </a:lnTo>
                  <a:lnTo>
                    <a:pt x="1032" y="1027"/>
                  </a:lnTo>
                  <a:lnTo>
                    <a:pt x="1032" y="1029"/>
                  </a:lnTo>
                  <a:lnTo>
                    <a:pt x="1032" y="1031"/>
                  </a:lnTo>
                  <a:lnTo>
                    <a:pt x="1034" y="1032"/>
                  </a:lnTo>
                  <a:lnTo>
                    <a:pt x="1034" y="1034"/>
                  </a:lnTo>
                  <a:lnTo>
                    <a:pt x="1034" y="1037"/>
                  </a:lnTo>
                  <a:lnTo>
                    <a:pt x="1034" y="1038"/>
                  </a:lnTo>
                  <a:lnTo>
                    <a:pt x="1034" y="1041"/>
                  </a:lnTo>
                  <a:lnTo>
                    <a:pt x="1035" y="1042"/>
                  </a:lnTo>
                  <a:lnTo>
                    <a:pt x="1035" y="1045"/>
                  </a:lnTo>
                  <a:lnTo>
                    <a:pt x="1035" y="1048"/>
                  </a:lnTo>
                  <a:lnTo>
                    <a:pt x="1035" y="1051"/>
                  </a:lnTo>
                  <a:lnTo>
                    <a:pt x="1037" y="1052"/>
                  </a:lnTo>
                  <a:lnTo>
                    <a:pt x="1037" y="1055"/>
                  </a:lnTo>
                  <a:lnTo>
                    <a:pt x="1037" y="1058"/>
                  </a:lnTo>
                  <a:lnTo>
                    <a:pt x="1037" y="1061"/>
                  </a:lnTo>
                  <a:lnTo>
                    <a:pt x="1037" y="1062"/>
                  </a:lnTo>
                  <a:lnTo>
                    <a:pt x="1038" y="1065"/>
                  </a:lnTo>
                  <a:lnTo>
                    <a:pt x="1038" y="1066"/>
                  </a:lnTo>
                  <a:lnTo>
                    <a:pt x="1038" y="1069"/>
                  </a:lnTo>
                  <a:lnTo>
                    <a:pt x="1038" y="1071"/>
                  </a:lnTo>
                  <a:lnTo>
                    <a:pt x="1040" y="1072"/>
                  </a:lnTo>
                  <a:lnTo>
                    <a:pt x="1040" y="1073"/>
                  </a:lnTo>
                  <a:lnTo>
                    <a:pt x="1040" y="1073"/>
                  </a:lnTo>
                  <a:lnTo>
                    <a:pt x="1040" y="1075"/>
                  </a:lnTo>
                  <a:lnTo>
                    <a:pt x="1041" y="1075"/>
                  </a:lnTo>
                  <a:lnTo>
                    <a:pt x="1041" y="1075"/>
                  </a:lnTo>
                  <a:lnTo>
                    <a:pt x="1041" y="1075"/>
                  </a:lnTo>
                  <a:lnTo>
                    <a:pt x="1041" y="1073"/>
                  </a:lnTo>
                  <a:lnTo>
                    <a:pt x="1041" y="1073"/>
                  </a:lnTo>
                  <a:lnTo>
                    <a:pt x="1042" y="1073"/>
                  </a:lnTo>
                  <a:lnTo>
                    <a:pt x="1042" y="1072"/>
                  </a:lnTo>
                  <a:lnTo>
                    <a:pt x="1042" y="1072"/>
                  </a:lnTo>
                  <a:lnTo>
                    <a:pt x="1042" y="1071"/>
                  </a:lnTo>
                  <a:lnTo>
                    <a:pt x="1044" y="1069"/>
                  </a:lnTo>
                  <a:lnTo>
                    <a:pt x="1044" y="1068"/>
                  </a:lnTo>
                  <a:lnTo>
                    <a:pt x="1044" y="1068"/>
                  </a:lnTo>
                  <a:lnTo>
                    <a:pt x="1044" y="1066"/>
                  </a:lnTo>
                  <a:lnTo>
                    <a:pt x="1044" y="1066"/>
                  </a:lnTo>
                  <a:lnTo>
                    <a:pt x="1045" y="1066"/>
                  </a:lnTo>
                  <a:lnTo>
                    <a:pt x="1045" y="1065"/>
                  </a:lnTo>
                  <a:lnTo>
                    <a:pt x="1045" y="1065"/>
                  </a:lnTo>
                  <a:lnTo>
                    <a:pt x="1045" y="1065"/>
                  </a:lnTo>
                  <a:lnTo>
                    <a:pt x="1047" y="1065"/>
                  </a:lnTo>
                  <a:lnTo>
                    <a:pt x="1047" y="1065"/>
                  </a:lnTo>
                  <a:lnTo>
                    <a:pt x="1047" y="1065"/>
                  </a:lnTo>
                  <a:lnTo>
                    <a:pt x="1047" y="1065"/>
                  </a:lnTo>
                  <a:lnTo>
                    <a:pt x="1047" y="1065"/>
                  </a:lnTo>
                  <a:lnTo>
                    <a:pt x="1048" y="1066"/>
                  </a:lnTo>
                  <a:lnTo>
                    <a:pt x="1048" y="1066"/>
                  </a:lnTo>
                  <a:lnTo>
                    <a:pt x="1048" y="1068"/>
                  </a:lnTo>
                  <a:lnTo>
                    <a:pt x="1048" y="1069"/>
                  </a:lnTo>
                  <a:lnTo>
                    <a:pt x="1049" y="1071"/>
                  </a:lnTo>
                  <a:lnTo>
                    <a:pt x="1049" y="1072"/>
                  </a:lnTo>
                  <a:lnTo>
                    <a:pt x="1049" y="1073"/>
                  </a:lnTo>
                  <a:lnTo>
                    <a:pt x="1049" y="1075"/>
                  </a:lnTo>
                  <a:lnTo>
                    <a:pt x="1051" y="1076"/>
                  </a:lnTo>
                  <a:lnTo>
                    <a:pt x="1051" y="1079"/>
                  </a:lnTo>
                  <a:lnTo>
                    <a:pt x="1051" y="1080"/>
                  </a:lnTo>
                  <a:lnTo>
                    <a:pt x="1051" y="1082"/>
                  </a:lnTo>
                  <a:lnTo>
                    <a:pt x="1051" y="1085"/>
                  </a:lnTo>
                  <a:lnTo>
                    <a:pt x="1052" y="1087"/>
                  </a:lnTo>
                  <a:lnTo>
                    <a:pt x="1052" y="1089"/>
                  </a:lnTo>
                  <a:lnTo>
                    <a:pt x="1052" y="1090"/>
                  </a:lnTo>
                  <a:lnTo>
                    <a:pt x="1052" y="1093"/>
                  </a:lnTo>
                  <a:lnTo>
                    <a:pt x="1054" y="1095"/>
                  </a:lnTo>
                  <a:lnTo>
                    <a:pt x="1054" y="1096"/>
                  </a:lnTo>
                  <a:lnTo>
                    <a:pt x="1054" y="1097"/>
                  </a:lnTo>
                  <a:lnTo>
                    <a:pt x="1054" y="1097"/>
                  </a:lnTo>
                  <a:lnTo>
                    <a:pt x="1054" y="1097"/>
                  </a:lnTo>
                  <a:lnTo>
                    <a:pt x="1055" y="1096"/>
                  </a:lnTo>
                  <a:lnTo>
                    <a:pt x="1055" y="1095"/>
                  </a:lnTo>
                  <a:lnTo>
                    <a:pt x="1055" y="1093"/>
                  </a:lnTo>
                  <a:lnTo>
                    <a:pt x="1055" y="1090"/>
                  </a:lnTo>
                  <a:lnTo>
                    <a:pt x="1057" y="1087"/>
                  </a:lnTo>
                  <a:lnTo>
                    <a:pt x="1057" y="1086"/>
                  </a:lnTo>
                  <a:lnTo>
                    <a:pt x="1057" y="1083"/>
                  </a:lnTo>
                  <a:lnTo>
                    <a:pt x="1057" y="1080"/>
                  </a:lnTo>
                  <a:lnTo>
                    <a:pt x="1058" y="1078"/>
                  </a:lnTo>
                  <a:lnTo>
                    <a:pt x="1058" y="1075"/>
                  </a:lnTo>
                  <a:lnTo>
                    <a:pt x="1058" y="1073"/>
                  </a:lnTo>
                  <a:lnTo>
                    <a:pt x="1058" y="1071"/>
                  </a:lnTo>
                  <a:lnTo>
                    <a:pt x="1058" y="1068"/>
                  </a:lnTo>
                  <a:lnTo>
                    <a:pt x="1059" y="1065"/>
                  </a:lnTo>
                  <a:lnTo>
                    <a:pt x="1059" y="1063"/>
                  </a:lnTo>
                  <a:lnTo>
                    <a:pt x="1059" y="1061"/>
                  </a:lnTo>
                  <a:lnTo>
                    <a:pt x="1059" y="1059"/>
                  </a:lnTo>
                  <a:lnTo>
                    <a:pt x="1061" y="1056"/>
                  </a:lnTo>
                  <a:lnTo>
                    <a:pt x="1061" y="1055"/>
                  </a:lnTo>
                  <a:lnTo>
                    <a:pt x="1061" y="1054"/>
                  </a:lnTo>
                  <a:lnTo>
                    <a:pt x="1061" y="1052"/>
                  </a:lnTo>
                  <a:lnTo>
                    <a:pt x="1061" y="1051"/>
                  </a:lnTo>
                  <a:lnTo>
                    <a:pt x="1062" y="1049"/>
                  </a:lnTo>
                  <a:lnTo>
                    <a:pt x="1062" y="1048"/>
                  </a:lnTo>
                  <a:lnTo>
                    <a:pt x="1062" y="1046"/>
                  </a:lnTo>
                  <a:lnTo>
                    <a:pt x="1062" y="1046"/>
                  </a:lnTo>
                  <a:lnTo>
                    <a:pt x="1064" y="1045"/>
                  </a:lnTo>
                  <a:lnTo>
                    <a:pt x="1064" y="1045"/>
                  </a:lnTo>
                  <a:lnTo>
                    <a:pt x="1064" y="1045"/>
                  </a:lnTo>
                  <a:lnTo>
                    <a:pt x="1064" y="1045"/>
                  </a:lnTo>
                  <a:lnTo>
                    <a:pt x="1065" y="1045"/>
                  </a:lnTo>
                  <a:lnTo>
                    <a:pt x="1065" y="1045"/>
                  </a:lnTo>
                  <a:lnTo>
                    <a:pt x="1065" y="1045"/>
                  </a:lnTo>
                  <a:lnTo>
                    <a:pt x="1065" y="1045"/>
                  </a:lnTo>
                  <a:lnTo>
                    <a:pt x="1066" y="1046"/>
                  </a:lnTo>
                  <a:lnTo>
                    <a:pt x="1066" y="1046"/>
                  </a:lnTo>
                  <a:lnTo>
                    <a:pt x="1066" y="1048"/>
                  </a:lnTo>
                  <a:lnTo>
                    <a:pt x="1066" y="1049"/>
                  </a:lnTo>
                  <a:lnTo>
                    <a:pt x="1066" y="1049"/>
                  </a:lnTo>
                  <a:lnTo>
                    <a:pt x="1068" y="1051"/>
                  </a:lnTo>
                  <a:lnTo>
                    <a:pt x="1068" y="1052"/>
                  </a:lnTo>
                  <a:lnTo>
                    <a:pt x="1068" y="1054"/>
                  </a:lnTo>
                  <a:lnTo>
                    <a:pt x="1068" y="1055"/>
                  </a:lnTo>
                  <a:lnTo>
                    <a:pt x="1069" y="1056"/>
                  </a:lnTo>
                  <a:lnTo>
                    <a:pt x="1069" y="1058"/>
                  </a:lnTo>
                  <a:lnTo>
                    <a:pt x="1069" y="1059"/>
                  </a:lnTo>
                  <a:lnTo>
                    <a:pt x="1069" y="1061"/>
                  </a:lnTo>
                  <a:lnTo>
                    <a:pt x="1069" y="1062"/>
                  </a:lnTo>
                  <a:lnTo>
                    <a:pt x="1071" y="1063"/>
                  </a:lnTo>
                  <a:lnTo>
                    <a:pt x="1071" y="1065"/>
                  </a:lnTo>
                  <a:lnTo>
                    <a:pt x="1071" y="1065"/>
                  </a:lnTo>
                  <a:lnTo>
                    <a:pt x="1071" y="1066"/>
                  </a:lnTo>
                  <a:lnTo>
                    <a:pt x="1072" y="1066"/>
                  </a:lnTo>
                  <a:lnTo>
                    <a:pt x="1072" y="1068"/>
                  </a:lnTo>
                  <a:lnTo>
                    <a:pt x="1072" y="1068"/>
                  </a:lnTo>
                  <a:lnTo>
                    <a:pt x="1072" y="1068"/>
                  </a:lnTo>
                  <a:lnTo>
                    <a:pt x="1074" y="1068"/>
                  </a:lnTo>
                  <a:lnTo>
                    <a:pt x="1074" y="1068"/>
                  </a:lnTo>
                  <a:lnTo>
                    <a:pt x="1074" y="1068"/>
                  </a:lnTo>
                  <a:lnTo>
                    <a:pt x="1074" y="1066"/>
                  </a:lnTo>
                  <a:lnTo>
                    <a:pt x="1074" y="1066"/>
                  </a:lnTo>
                  <a:lnTo>
                    <a:pt x="1075" y="1065"/>
                  </a:lnTo>
                  <a:lnTo>
                    <a:pt x="1075" y="1063"/>
                  </a:lnTo>
                  <a:lnTo>
                    <a:pt x="1075" y="1062"/>
                  </a:lnTo>
                  <a:lnTo>
                    <a:pt x="1075" y="1061"/>
                  </a:lnTo>
                  <a:lnTo>
                    <a:pt x="1076" y="1059"/>
                  </a:lnTo>
                  <a:lnTo>
                    <a:pt x="1076" y="1058"/>
                  </a:lnTo>
                  <a:lnTo>
                    <a:pt x="1076" y="1056"/>
                  </a:lnTo>
                  <a:lnTo>
                    <a:pt x="1076" y="1054"/>
                  </a:lnTo>
                  <a:lnTo>
                    <a:pt x="1076" y="1052"/>
                  </a:lnTo>
                  <a:lnTo>
                    <a:pt x="1078" y="1051"/>
                  </a:lnTo>
                  <a:lnTo>
                    <a:pt x="1078" y="1049"/>
                  </a:lnTo>
                  <a:lnTo>
                    <a:pt x="1078" y="1048"/>
                  </a:lnTo>
                  <a:lnTo>
                    <a:pt x="1078" y="1046"/>
                  </a:lnTo>
                  <a:lnTo>
                    <a:pt x="1079" y="1045"/>
                  </a:lnTo>
                  <a:lnTo>
                    <a:pt x="1079" y="1044"/>
                  </a:lnTo>
                  <a:lnTo>
                    <a:pt x="1079" y="1042"/>
                  </a:lnTo>
                  <a:lnTo>
                    <a:pt x="1079" y="1042"/>
                  </a:lnTo>
                  <a:lnTo>
                    <a:pt x="1081" y="1041"/>
                  </a:lnTo>
                  <a:lnTo>
                    <a:pt x="1081" y="1041"/>
                  </a:lnTo>
                  <a:lnTo>
                    <a:pt x="1081" y="1039"/>
                  </a:lnTo>
                  <a:lnTo>
                    <a:pt x="1081" y="1039"/>
                  </a:lnTo>
                  <a:lnTo>
                    <a:pt x="1081" y="1039"/>
                  </a:lnTo>
                  <a:lnTo>
                    <a:pt x="1082" y="1038"/>
                  </a:lnTo>
                  <a:lnTo>
                    <a:pt x="1082" y="1038"/>
                  </a:lnTo>
                  <a:lnTo>
                    <a:pt x="1082" y="1039"/>
                  </a:lnTo>
                  <a:lnTo>
                    <a:pt x="1082" y="1039"/>
                  </a:lnTo>
                  <a:lnTo>
                    <a:pt x="1083" y="1039"/>
                  </a:lnTo>
                  <a:lnTo>
                    <a:pt x="1083" y="1041"/>
                  </a:lnTo>
                  <a:lnTo>
                    <a:pt x="1083" y="1041"/>
                  </a:lnTo>
                  <a:lnTo>
                    <a:pt x="1083" y="1041"/>
                  </a:lnTo>
                  <a:lnTo>
                    <a:pt x="1083" y="1042"/>
                  </a:lnTo>
                  <a:lnTo>
                    <a:pt x="1085" y="1044"/>
                  </a:lnTo>
                  <a:lnTo>
                    <a:pt x="1085" y="1045"/>
                  </a:lnTo>
                  <a:lnTo>
                    <a:pt x="1085" y="1046"/>
                  </a:lnTo>
                  <a:lnTo>
                    <a:pt x="1085" y="1048"/>
                  </a:lnTo>
                  <a:lnTo>
                    <a:pt x="1086" y="1049"/>
                  </a:lnTo>
                  <a:lnTo>
                    <a:pt x="1086" y="1052"/>
                  </a:lnTo>
                  <a:lnTo>
                    <a:pt x="1086" y="1054"/>
                  </a:lnTo>
                  <a:lnTo>
                    <a:pt x="1086" y="1055"/>
                  </a:lnTo>
                  <a:lnTo>
                    <a:pt x="1088" y="1058"/>
                  </a:lnTo>
                  <a:lnTo>
                    <a:pt x="1088" y="1059"/>
                  </a:lnTo>
                  <a:lnTo>
                    <a:pt x="1088" y="1062"/>
                  </a:lnTo>
                  <a:lnTo>
                    <a:pt x="1088" y="1065"/>
                  </a:lnTo>
                  <a:lnTo>
                    <a:pt x="1088" y="1066"/>
                  </a:lnTo>
                  <a:lnTo>
                    <a:pt x="1089" y="1069"/>
                  </a:lnTo>
                  <a:lnTo>
                    <a:pt x="1089" y="1071"/>
                  </a:lnTo>
                  <a:lnTo>
                    <a:pt x="1089" y="1073"/>
                  </a:lnTo>
                  <a:lnTo>
                    <a:pt x="1089" y="1075"/>
                  </a:lnTo>
                  <a:lnTo>
                    <a:pt x="1091" y="1076"/>
                  </a:lnTo>
                  <a:lnTo>
                    <a:pt x="1091" y="1079"/>
                  </a:lnTo>
                  <a:lnTo>
                    <a:pt x="1091" y="1080"/>
                  </a:lnTo>
                  <a:lnTo>
                    <a:pt x="1091" y="1082"/>
                  </a:lnTo>
                  <a:lnTo>
                    <a:pt x="1091" y="1082"/>
                  </a:lnTo>
                  <a:lnTo>
                    <a:pt x="1092" y="1082"/>
                  </a:lnTo>
                  <a:lnTo>
                    <a:pt x="1092" y="1082"/>
                  </a:lnTo>
                  <a:lnTo>
                    <a:pt x="1092" y="1082"/>
                  </a:lnTo>
                  <a:lnTo>
                    <a:pt x="1092" y="1082"/>
                  </a:lnTo>
                  <a:lnTo>
                    <a:pt x="1093" y="1080"/>
                  </a:lnTo>
                  <a:lnTo>
                    <a:pt x="1093" y="1079"/>
                  </a:lnTo>
                  <a:lnTo>
                    <a:pt x="1093" y="1078"/>
                  </a:lnTo>
                  <a:lnTo>
                    <a:pt x="1093" y="1076"/>
                  </a:lnTo>
                  <a:lnTo>
                    <a:pt x="1093" y="1075"/>
                  </a:lnTo>
                  <a:lnTo>
                    <a:pt x="1095" y="1073"/>
                  </a:lnTo>
                  <a:lnTo>
                    <a:pt x="1095" y="1071"/>
                  </a:lnTo>
                  <a:lnTo>
                    <a:pt x="1095" y="1068"/>
                  </a:lnTo>
                  <a:lnTo>
                    <a:pt x="1095" y="1066"/>
                  </a:lnTo>
                  <a:lnTo>
                    <a:pt x="1096" y="1065"/>
                  </a:lnTo>
                  <a:lnTo>
                    <a:pt x="1096" y="1062"/>
                  </a:lnTo>
                  <a:lnTo>
                    <a:pt x="1096" y="1061"/>
                  </a:lnTo>
                  <a:lnTo>
                    <a:pt x="1096" y="1058"/>
                  </a:lnTo>
                  <a:lnTo>
                    <a:pt x="1098" y="1056"/>
                  </a:lnTo>
                  <a:lnTo>
                    <a:pt x="1098" y="1055"/>
                  </a:lnTo>
                  <a:lnTo>
                    <a:pt x="1098" y="1054"/>
                  </a:lnTo>
                  <a:lnTo>
                    <a:pt x="1098" y="1051"/>
                  </a:lnTo>
                  <a:lnTo>
                    <a:pt x="1098" y="1049"/>
                  </a:lnTo>
                  <a:lnTo>
                    <a:pt x="1099" y="1049"/>
                  </a:lnTo>
                  <a:lnTo>
                    <a:pt x="1099" y="1048"/>
                  </a:lnTo>
                  <a:lnTo>
                    <a:pt x="1099" y="1046"/>
                  </a:lnTo>
                  <a:lnTo>
                    <a:pt x="1099" y="1045"/>
                  </a:lnTo>
                  <a:lnTo>
                    <a:pt x="1100" y="1045"/>
                  </a:lnTo>
                  <a:lnTo>
                    <a:pt x="1100" y="1044"/>
                  </a:lnTo>
                  <a:lnTo>
                    <a:pt x="1100" y="1044"/>
                  </a:lnTo>
                  <a:lnTo>
                    <a:pt x="1100" y="1044"/>
                  </a:lnTo>
                  <a:lnTo>
                    <a:pt x="1100" y="1042"/>
                  </a:lnTo>
                  <a:lnTo>
                    <a:pt x="1102" y="1042"/>
                  </a:lnTo>
                  <a:lnTo>
                    <a:pt x="1102" y="1042"/>
                  </a:lnTo>
                  <a:lnTo>
                    <a:pt x="1102" y="1042"/>
                  </a:lnTo>
                  <a:lnTo>
                    <a:pt x="1102" y="1044"/>
                  </a:lnTo>
                  <a:lnTo>
                    <a:pt x="1103" y="1044"/>
                  </a:lnTo>
                  <a:lnTo>
                    <a:pt x="1103" y="1044"/>
                  </a:lnTo>
                  <a:lnTo>
                    <a:pt x="1103" y="1045"/>
                  </a:lnTo>
                  <a:lnTo>
                    <a:pt x="1103" y="1045"/>
                  </a:lnTo>
                  <a:lnTo>
                    <a:pt x="1105" y="1046"/>
                  </a:lnTo>
                  <a:lnTo>
                    <a:pt x="1105" y="1048"/>
                  </a:lnTo>
                  <a:lnTo>
                    <a:pt x="1105" y="1049"/>
                  </a:lnTo>
                  <a:lnTo>
                    <a:pt x="1105" y="1049"/>
                  </a:lnTo>
                  <a:lnTo>
                    <a:pt x="1105" y="1051"/>
                  </a:lnTo>
                  <a:lnTo>
                    <a:pt x="1106" y="1052"/>
                  </a:lnTo>
                  <a:lnTo>
                    <a:pt x="1106" y="1054"/>
                  </a:lnTo>
                  <a:lnTo>
                    <a:pt x="1106" y="1055"/>
                  </a:lnTo>
                  <a:lnTo>
                    <a:pt x="1106" y="1056"/>
                  </a:lnTo>
                  <a:lnTo>
                    <a:pt x="1108" y="1058"/>
                  </a:lnTo>
                  <a:lnTo>
                    <a:pt x="1108" y="1059"/>
                  </a:lnTo>
                  <a:lnTo>
                    <a:pt x="1108" y="1061"/>
                  </a:lnTo>
                  <a:lnTo>
                    <a:pt x="1108" y="1062"/>
                  </a:lnTo>
                  <a:lnTo>
                    <a:pt x="1108" y="1063"/>
                  </a:lnTo>
                  <a:lnTo>
                    <a:pt x="1109" y="1065"/>
                  </a:lnTo>
                  <a:lnTo>
                    <a:pt x="1109" y="1066"/>
                  </a:lnTo>
                  <a:lnTo>
                    <a:pt x="1109" y="1066"/>
                  </a:lnTo>
                  <a:lnTo>
                    <a:pt x="1109" y="1068"/>
                  </a:lnTo>
                  <a:lnTo>
                    <a:pt x="1110" y="1068"/>
                  </a:lnTo>
                  <a:lnTo>
                    <a:pt x="1110" y="1069"/>
                  </a:lnTo>
                  <a:lnTo>
                    <a:pt x="1110" y="1069"/>
                  </a:lnTo>
                  <a:lnTo>
                    <a:pt x="1110" y="1069"/>
                  </a:lnTo>
                  <a:lnTo>
                    <a:pt x="1112" y="1069"/>
                  </a:lnTo>
                  <a:lnTo>
                    <a:pt x="1112" y="1069"/>
                  </a:lnTo>
                  <a:lnTo>
                    <a:pt x="1112" y="1069"/>
                  </a:lnTo>
                  <a:lnTo>
                    <a:pt x="1112" y="1069"/>
                  </a:lnTo>
                  <a:lnTo>
                    <a:pt x="1112" y="1069"/>
                  </a:lnTo>
                  <a:lnTo>
                    <a:pt x="1113" y="1068"/>
                  </a:lnTo>
                  <a:lnTo>
                    <a:pt x="1113" y="1068"/>
                  </a:lnTo>
                  <a:lnTo>
                    <a:pt x="1113" y="1066"/>
                  </a:lnTo>
                  <a:lnTo>
                    <a:pt x="1113" y="1066"/>
                  </a:lnTo>
                  <a:lnTo>
                    <a:pt x="1115" y="1065"/>
                  </a:lnTo>
                  <a:lnTo>
                    <a:pt x="1115" y="1065"/>
                  </a:lnTo>
                  <a:lnTo>
                    <a:pt x="1115" y="1063"/>
                  </a:lnTo>
                  <a:lnTo>
                    <a:pt x="1115" y="1063"/>
                  </a:lnTo>
                  <a:lnTo>
                    <a:pt x="1115" y="1062"/>
                  </a:lnTo>
                  <a:lnTo>
                    <a:pt x="1116" y="1061"/>
                  </a:lnTo>
                  <a:lnTo>
                    <a:pt x="1116" y="1061"/>
                  </a:lnTo>
                  <a:lnTo>
                    <a:pt x="1116" y="1059"/>
                  </a:lnTo>
                  <a:lnTo>
                    <a:pt x="1116" y="1059"/>
                  </a:lnTo>
                  <a:lnTo>
                    <a:pt x="1117" y="1058"/>
                  </a:lnTo>
                  <a:lnTo>
                    <a:pt x="1117" y="1058"/>
                  </a:lnTo>
                  <a:lnTo>
                    <a:pt x="1117" y="1058"/>
                  </a:lnTo>
                  <a:lnTo>
                    <a:pt x="1117" y="1058"/>
                  </a:lnTo>
                  <a:lnTo>
                    <a:pt x="1119" y="1058"/>
                  </a:lnTo>
                  <a:lnTo>
                    <a:pt x="1119" y="1056"/>
                  </a:lnTo>
                  <a:lnTo>
                    <a:pt x="1119" y="1056"/>
                  </a:lnTo>
                  <a:lnTo>
                    <a:pt x="1119" y="1056"/>
                  </a:lnTo>
                  <a:lnTo>
                    <a:pt x="1119" y="1058"/>
                  </a:lnTo>
                  <a:lnTo>
                    <a:pt x="1120" y="1058"/>
                  </a:lnTo>
                  <a:lnTo>
                    <a:pt x="1120" y="1058"/>
                  </a:lnTo>
                  <a:lnTo>
                    <a:pt x="1120" y="1058"/>
                  </a:lnTo>
                  <a:lnTo>
                    <a:pt x="1120" y="1059"/>
                  </a:lnTo>
                  <a:lnTo>
                    <a:pt x="1122" y="1059"/>
                  </a:lnTo>
                  <a:lnTo>
                    <a:pt x="1122" y="1061"/>
                  </a:lnTo>
                  <a:lnTo>
                    <a:pt x="1122" y="1061"/>
                  </a:lnTo>
                  <a:lnTo>
                    <a:pt x="1122" y="1062"/>
                  </a:lnTo>
                  <a:lnTo>
                    <a:pt x="1122" y="1062"/>
                  </a:lnTo>
                  <a:lnTo>
                    <a:pt x="1123" y="1063"/>
                  </a:lnTo>
                  <a:lnTo>
                    <a:pt x="1123" y="1065"/>
                  </a:lnTo>
                  <a:lnTo>
                    <a:pt x="1123" y="1066"/>
                  </a:lnTo>
                  <a:lnTo>
                    <a:pt x="1123" y="1066"/>
                  </a:lnTo>
                  <a:lnTo>
                    <a:pt x="1125" y="1068"/>
                  </a:lnTo>
                  <a:lnTo>
                    <a:pt x="1125" y="1068"/>
                  </a:lnTo>
                  <a:lnTo>
                    <a:pt x="1125" y="1069"/>
                  </a:lnTo>
                  <a:lnTo>
                    <a:pt x="1125" y="1071"/>
                  </a:lnTo>
                  <a:lnTo>
                    <a:pt x="1125" y="1071"/>
                  </a:lnTo>
                  <a:lnTo>
                    <a:pt x="1126" y="1071"/>
                  </a:lnTo>
                  <a:lnTo>
                    <a:pt x="1126" y="1072"/>
                  </a:lnTo>
                  <a:lnTo>
                    <a:pt x="1126" y="1072"/>
                  </a:lnTo>
                  <a:lnTo>
                    <a:pt x="1126" y="1072"/>
                  </a:lnTo>
                  <a:lnTo>
                    <a:pt x="1127" y="1072"/>
                  </a:lnTo>
                  <a:lnTo>
                    <a:pt x="1127" y="1072"/>
                  </a:lnTo>
                  <a:lnTo>
                    <a:pt x="1127" y="1071"/>
                  </a:lnTo>
                  <a:lnTo>
                    <a:pt x="1127" y="1071"/>
                  </a:lnTo>
                  <a:lnTo>
                    <a:pt x="1129" y="1069"/>
                  </a:lnTo>
                  <a:lnTo>
                    <a:pt x="1129" y="1068"/>
                  </a:lnTo>
                  <a:lnTo>
                    <a:pt x="1129" y="1066"/>
                  </a:lnTo>
                  <a:lnTo>
                    <a:pt x="1129" y="1066"/>
                  </a:lnTo>
                  <a:lnTo>
                    <a:pt x="1129" y="1063"/>
                  </a:lnTo>
                  <a:lnTo>
                    <a:pt x="1130" y="1062"/>
                  </a:lnTo>
                  <a:lnTo>
                    <a:pt x="1130" y="1061"/>
                  </a:lnTo>
                  <a:lnTo>
                    <a:pt x="1130" y="1059"/>
                  </a:lnTo>
                  <a:lnTo>
                    <a:pt x="1130" y="1058"/>
                  </a:lnTo>
                  <a:lnTo>
                    <a:pt x="1132" y="1055"/>
                  </a:lnTo>
                  <a:lnTo>
                    <a:pt x="1132" y="1054"/>
                  </a:lnTo>
                  <a:lnTo>
                    <a:pt x="1132" y="1051"/>
                  </a:lnTo>
                  <a:lnTo>
                    <a:pt x="1132" y="1049"/>
                  </a:lnTo>
                  <a:lnTo>
                    <a:pt x="1132" y="1048"/>
                  </a:lnTo>
                  <a:lnTo>
                    <a:pt x="1133" y="1045"/>
                  </a:lnTo>
                  <a:lnTo>
                    <a:pt x="1133" y="1044"/>
                  </a:lnTo>
                  <a:lnTo>
                    <a:pt x="1133" y="1042"/>
                  </a:lnTo>
                  <a:lnTo>
                    <a:pt x="1133" y="1041"/>
                  </a:lnTo>
                  <a:lnTo>
                    <a:pt x="1134" y="1039"/>
                  </a:lnTo>
                  <a:lnTo>
                    <a:pt x="1134" y="1037"/>
                  </a:lnTo>
                  <a:lnTo>
                    <a:pt x="1134" y="1035"/>
                  </a:lnTo>
                  <a:lnTo>
                    <a:pt x="1134" y="1034"/>
                  </a:lnTo>
                  <a:lnTo>
                    <a:pt x="1136" y="1032"/>
                  </a:lnTo>
                  <a:lnTo>
                    <a:pt x="1136" y="1032"/>
                  </a:lnTo>
                  <a:lnTo>
                    <a:pt x="1136" y="1031"/>
                  </a:lnTo>
                  <a:lnTo>
                    <a:pt x="1136" y="1029"/>
                  </a:lnTo>
                  <a:lnTo>
                    <a:pt x="1136" y="1029"/>
                  </a:lnTo>
                  <a:lnTo>
                    <a:pt x="1137" y="1028"/>
                  </a:lnTo>
                  <a:lnTo>
                    <a:pt x="1137" y="1028"/>
                  </a:lnTo>
                  <a:lnTo>
                    <a:pt x="1137" y="1027"/>
                  </a:lnTo>
                  <a:lnTo>
                    <a:pt x="1137" y="1027"/>
                  </a:lnTo>
                  <a:lnTo>
                    <a:pt x="1139" y="1027"/>
                  </a:lnTo>
                  <a:lnTo>
                    <a:pt x="1139" y="1027"/>
                  </a:lnTo>
                  <a:lnTo>
                    <a:pt x="1139" y="1027"/>
                  </a:lnTo>
                  <a:lnTo>
                    <a:pt x="1139" y="1027"/>
                  </a:lnTo>
                  <a:lnTo>
                    <a:pt x="1139" y="1028"/>
                  </a:lnTo>
                  <a:lnTo>
                    <a:pt x="1140" y="1028"/>
                  </a:lnTo>
                  <a:lnTo>
                    <a:pt x="1140" y="1028"/>
                  </a:lnTo>
                  <a:lnTo>
                    <a:pt x="1140" y="1029"/>
                  </a:lnTo>
                  <a:lnTo>
                    <a:pt x="1140" y="1029"/>
                  </a:lnTo>
                  <a:lnTo>
                    <a:pt x="1141" y="1031"/>
                  </a:lnTo>
                  <a:lnTo>
                    <a:pt x="1141" y="1032"/>
                  </a:lnTo>
                  <a:lnTo>
                    <a:pt x="1141" y="1034"/>
                  </a:lnTo>
                  <a:lnTo>
                    <a:pt x="1141" y="1035"/>
                  </a:lnTo>
                  <a:lnTo>
                    <a:pt x="1143" y="1037"/>
                  </a:lnTo>
                  <a:lnTo>
                    <a:pt x="1143" y="1038"/>
                  </a:lnTo>
                  <a:lnTo>
                    <a:pt x="1143" y="1039"/>
                  </a:lnTo>
                  <a:lnTo>
                    <a:pt x="1143" y="1041"/>
                  </a:lnTo>
                  <a:lnTo>
                    <a:pt x="1143" y="1042"/>
                  </a:lnTo>
                  <a:lnTo>
                    <a:pt x="1144" y="1044"/>
                  </a:lnTo>
                  <a:lnTo>
                    <a:pt x="1144" y="1046"/>
                  </a:lnTo>
                  <a:lnTo>
                    <a:pt x="1144" y="1048"/>
                  </a:lnTo>
                  <a:lnTo>
                    <a:pt x="1144" y="1051"/>
                  </a:lnTo>
                  <a:lnTo>
                    <a:pt x="1146" y="1052"/>
                  </a:lnTo>
                  <a:lnTo>
                    <a:pt x="1146" y="1055"/>
                  </a:lnTo>
                  <a:lnTo>
                    <a:pt x="1146" y="1056"/>
                  </a:lnTo>
                  <a:lnTo>
                    <a:pt x="1146" y="1058"/>
                  </a:lnTo>
                  <a:lnTo>
                    <a:pt x="1146" y="1061"/>
                  </a:lnTo>
                  <a:lnTo>
                    <a:pt x="1147" y="1062"/>
                  </a:lnTo>
                  <a:lnTo>
                    <a:pt x="1147" y="1065"/>
                  </a:lnTo>
                  <a:lnTo>
                    <a:pt x="1147" y="1066"/>
                  </a:lnTo>
                  <a:lnTo>
                    <a:pt x="1147" y="1068"/>
                  </a:lnTo>
                  <a:lnTo>
                    <a:pt x="1149" y="1071"/>
                  </a:lnTo>
                  <a:lnTo>
                    <a:pt x="1149" y="1072"/>
                  </a:lnTo>
                  <a:lnTo>
                    <a:pt x="1149" y="1073"/>
                  </a:lnTo>
                  <a:lnTo>
                    <a:pt x="1149" y="1075"/>
                  </a:lnTo>
                  <a:lnTo>
                    <a:pt x="1150" y="1076"/>
                  </a:lnTo>
                  <a:lnTo>
                    <a:pt x="1150" y="1076"/>
                  </a:lnTo>
                  <a:lnTo>
                    <a:pt x="1150" y="1078"/>
                  </a:lnTo>
                  <a:lnTo>
                    <a:pt x="1150" y="1078"/>
                  </a:lnTo>
                  <a:lnTo>
                    <a:pt x="1150" y="1078"/>
                  </a:lnTo>
                  <a:lnTo>
                    <a:pt x="1151" y="1078"/>
                  </a:lnTo>
                  <a:lnTo>
                    <a:pt x="1151" y="1078"/>
                  </a:lnTo>
                  <a:lnTo>
                    <a:pt x="1151" y="1078"/>
                  </a:lnTo>
                  <a:lnTo>
                    <a:pt x="1151" y="1076"/>
                  </a:lnTo>
                  <a:lnTo>
                    <a:pt x="1153" y="1076"/>
                  </a:lnTo>
                  <a:lnTo>
                    <a:pt x="1153" y="1075"/>
                  </a:lnTo>
                  <a:lnTo>
                    <a:pt x="1153" y="1073"/>
                  </a:lnTo>
                  <a:lnTo>
                    <a:pt x="1153" y="1073"/>
                  </a:lnTo>
                  <a:lnTo>
                    <a:pt x="1153" y="1072"/>
                  </a:lnTo>
                  <a:lnTo>
                    <a:pt x="1154" y="1071"/>
                  </a:lnTo>
                  <a:lnTo>
                    <a:pt x="1154" y="1069"/>
                  </a:lnTo>
                  <a:lnTo>
                    <a:pt x="1154" y="1068"/>
                  </a:lnTo>
                  <a:lnTo>
                    <a:pt x="1154" y="1066"/>
                  </a:lnTo>
                  <a:lnTo>
                    <a:pt x="1156" y="1065"/>
                  </a:lnTo>
                  <a:lnTo>
                    <a:pt x="1156" y="1063"/>
                  </a:lnTo>
                  <a:lnTo>
                    <a:pt x="1156" y="1062"/>
                  </a:lnTo>
                  <a:lnTo>
                    <a:pt x="1156" y="1061"/>
                  </a:lnTo>
                  <a:lnTo>
                    <a:pt x="1156" y="1061"/>
                  </a:lnTo>
                  <a:lnTo>
                    <a:pt x="1157" y="1059"/>
                  </a:lnTo>
                  <a:lnTo>
                    <a:pt x="1157" y="1058"/>
                  </a:lnTo>
                  <a:lnTo>
                    <a:pt x="1157" y="1058"/>
                  </a:lnTo>
                  <a:lnTo>
                    <a:pt x="1157" y="1056"/>
                  </a:lnTo>
                  <a:lnTo>
                    <a:pt x="1158" y="1055"/>
                  </a:lnTo>
                  <a:lnTo>
                    <a:pt x="1158" y="1055"/>
                  </a:lnTo>
                  <a:lnTo>
                    <a:pt x="1158" y="1054"/>
                  </a:lnTo>
                  <a:lnTo>
                    <a:pt x="1158" y="1054"/>
                  </a:lnTo>
                  <a:lnTo>
                    <a:pt x="1160" y="1054"/>
                  </a:lnTo>
                  <a:lnTo>
                    <a:pt x="1160" y="1052"/>
                  </a:lnTo>
                  <a:lnTo>
                    <a:pt x="1160" y="1052"/>
                  </a:lnTo>
                  <a:lnTo>
                    <a:pt x="1160" y="1052"/>
                  </a:lnTo>
                  <a:lnTo>
                    <a:pt x="1160" y="1052"/>
                  </a:lnTo>
                  <a:lnTo>
                    <a:pt x="1161" y="1052"/>
                  </a:lnTo>
                  <a:lnTo>
                    <a:pt x="1161" y="1052"/>
                  </a:lnTo>
                  <a:lnTo>
                    <a:pt x="1161" y="1052"/>
                  </a:lnTo>
                  <a:lnTo>
                    <a:pt x="1161" y="1054"/>
                  </a:lnTo>
                  <a:lnTo>
                    <a:pt x="1163" y="1054"/>
                  </a:lnTo>
                  <a:lnTo>
                    <a:pt x="1163" y="1054"/>
                  </a:lnTo>
                  <a:lnTo>
                    <a:pt x="1163" y="1055"/>
                  </a:lnTo>
                  <a:lnTo>
                    <a:pt x="1163" y="1055"/>
                  </a:lnTo>
                  <a:lnTo>
                    <a:pt x="1163" y="1056"/>
                  </a:lnTo>
                  <a:lnTo>
                    <a:pt x="1164" y="1058"/>
                  </a:lnTo>
                  <a:lnTo>
                    <a:pt x="1164" y="1058"/>
                  </a:lnTo>
                  <a:lnTo>
                    <a:pt x="1164" y="1059"/>
                  </a:lnTo>
                  <a:lnTo>
                    <a:pt x="1164" y="1061"/>
                  </a:lnTo>
                  <a:lnTo>
                    <a:pt x="1166" y="1061"/>
                  </a:lnTo>
                  <a:lnTo>
                    <a:pt x="1166" y="1062"/>
                  </a:lnTo>
                  <a:lnTo>
                    <a:pt x="1166" y="1063"/>
                  </a:lnTo>
                  <a:lnTo>
                    <a:pt x="1166" y="1065"/>
                  </a:lnTo>
                  <a:lnTo>
                    <a:pt x="1167" y="1066"/>
                  </a:lnTo>
                  <a:lnTo>
                    <a:pt x="1167" y="1068"/>
                  </a:lnTo>
                  <a:lnTo>
                    <a:pt x="1167" y="1069"/>
                  </a:lnTo>
                  <a:lnTo>
                    <a:pt x="1167" y="1071"/>
                  </a:lnTo>
                  <a:lnTo>
                    <a:pt x="1167" y="1073"/>
                  </a:lnTo>
                  <a:lnTo>
                    <a:pt x="1168" y="1075"/>
                  </a:lnTo>
                  <a:lnTo>
                    <a:pt x="1168" y="1076"/>
                  </a:lnTo>
                  <a:lnTo>
                    <a:pt x="1168" y="1078"/>
                  </a:lnTo>
                  <a:lnTo>
                    <a:pt x="1168" y="1080"/>
                  </a:lnTo>
                  <a:lnTo>
                    <a:pt x="1170" y="1082"/>
                  </a:lnTo>
                  <a:lnTo>
                    <a:pt x="1170" y="1083"/>
                  </a:lnTo>
                  <a:lnTo>
                    <a:pt x="1170" y="1085"/>
                  </a:lnTo>
                  <a:lnTo>
                    <a:pt x="1170" y="1087"/>
                  </a:lnTo>
                  <a:lnTo>
                    <a:pt x="1170" y="1089"/>
                  </a:lnTo>
                  <a:lnTo>
                    <a:pt x="1171" y="1090"/>
                  </a:lnTo>
                  <a:lnTo>
                    <a:pt x="1171" y="1093"/>
                  </a:lnTo>
                  <a:lnTo>
                    <a:pt x="1171" y="1095"/>
                  </a:lnTo>
                  <a:lnTo>
                    <a:pt x="1171" y="1096"/>
                  </a:lnTo>
                  <a:lnTo>
                    <a:pt x="1173" y="1097"/>
                  </a:lnTo>
                  <a:lnTo>
                    <a:pt x="1173" y="1099"/>
                  </a:lnTo>
                  <a:lnTo>
                    <a:pt x="1173" y="1100"/>
                  </a:lnTo>
                  <a:lnTo>
                    <a:pt x="1173" y="1102"/>
                  </a:lnTo>
                  <a:lnTo>
                    <a:pt x="1174" y="1103"/>
                  </a:lnTo>
                  <a:lnTo>
                    <a:pt x="1174" y="1104"/>
                  </a:lnTo>
                  <a:lnTo>
                    <a:pt x="1174" y="1104"/>
                  </a:lnTo>
                  <a:lnTo>
                    <a:pt x="1174" y="1103"/>
                  </a:lnTo>
                  <a:lnTo>
                    <a:pt x="1174" y="1103"/>
                  </a:lnTo>
                  <a:lnTo>
                    <a:pt x="1175" y="1102"/>
                  </a:lnTo>
                  <a:lnTo>
                    <a:pt x="1175" y="1100"/>
                  </a:lnTo>
                  <a:lnTo>
                    <a:pt x="1175" y="1099"/>
                  </a:lnTo>
                  <a:lnTo>
                    <a:pt x="1175" y="1097"/>
                  </a:lnTo>
                  <a:lnTo>
                    <a:pt x="1177" y="1096"/>
                  </a:lnTo>
                  <a:lnTo>
                    <a:pt x="1177" y="1095"/>
                  </a:lnTo>
                  <a:lnTo>
                    <a:pt x="1177" y="1093"/>
                  </a:lnTo>
                  <a:lnTo>
                    <a:pt x="1177" y="1092"/>
                  </a:lnTo>
                  <a:lnTo>
                    <a:pt x="1177" y="1090"/>
                  </a:lnTo>
                  <a:lnTo>
                    <a:pt x="1178" y="1089"/>
                  </a:lnTo>
                  <a:lnTo>
                    <a:pt x="1178" y="1086"/>
                  </a:lnTo>
                  <a:lnTo>
                    <a:pt x="1178" y="1085"/>
                  </a:lnTo>
                  <a:lnTo>
                    <a:pt x="1178" y="1083"/>
                  </a:lnTo>
                  <a:lnTo>
                    <a:pt x="1180" y="1082"/>
                  </a:lnTo>
                  <a:lnTo>
                    <a:pt x="1180" y="1082"/>
                  </a:lnTo>
                  <a:lnTo>
                    <a:pt x="1180" y="1080"/>
                  </a:lnTo>
                  <a:lnTo>
                    <a:pt x="1180" y="1079"/>
                  </a:lnTo>
                  <a:lnTo>
                    <a:pt x="1181" y="1078"/>
                  </a:lnTo>
                  <a:lnTo>
                    <a:pt x="1181" y="1076"/>
                  </a:lnTo>
                  <a:lnTo>
                    <a:pt x="1181" y="1075"/>
                  </a:lnTo>
                  <a:lnTo>
                    <a:pt x="1181" y="1075"/>
                  </a:lnTo>
                  <a:lnTo>
                    <a:pt x="1181" y="1073"/>
                  </a:lnTo>
                  <a:lnTo>
                    <a:pt x="1183" y="1073"/>
                  </a:lnTo>
                  <a:lnTo>
                    <a:pt x="1183" y="1072"/>
                  </a:lnTo>
                  <a:lnTo>
                    <a:pt x="1183" y="1072"/>
                  </a:lnTo>
                  <a:lnTo>
                    <a:pt x="1183" y="1071"/>
                  </a:lnTo>
                  <a:lnTo>
                    <a:pt x="1184" y="1071"/>
                  </a:lnTo>
                  <a:lnTo>
                    <a:pt x="1184" y="1069"/>
                  </a:lnTo>
                  <a:lnTo>
                    <a:pt x="1184" y="1069"/>
                  </a:lnTo>
                  <a:lnTo>
                    <a:pt x="1184" y="1069"/>
                  </a:lnTo>
                  <a:lnTo>
                    <a:pt x="1184" y="1069"/>
                  </a:lnTo>
                  <a:lnTo>
                    <a:pt x="1185" y="1069"/>
                  </a:lnTo>
                  <a:lnTo>
                    <a:pt x="1185" y="1069"/>
                  </a:lnTo>
                  <a:lnTo>
                    <a:pt x="1185" y="1069"/>
                  </a:lnTo>
                  <a:lnTo>
                    <a:pt x="1185" y="1069"/>
                  </a:lnTo>
                  <a:lnTo>
                    <a:pt x="1187" y="1069"/>
                  </a:lnTo>
                  <a:lnTo>
                    <a:pt x="1187" y="1069"/>
                  </a:lnTo>
                  <a:lnTo>
                    <a:pt x="1187" y="1069"/>
                  </a:lnTo>
                  <a:lnTo>
                    <a:pt x="1187" y="1069"/>
                  </a:lnTo>
                  <a:lnTo>
                    <a:pt x="1187" y="1071"/>
                  </a:lnTo>
                  <a:lnTo>
                    <a:pt x="1188" y="1071"/>
                  </a:lnTo>
                  <a:lnTo>
                    <a:pt x="1188" y="1072"/>
                  </a:lnTo>
                  <a:lnTo>
                    <a:pt x="1188" y="1072"/>
                  </a:lnTo>
                  <a:lnTo>
                    <a:pt x="1188" y="1073"/>
                  </a:lnTo>
                  <a:lnTo>
                    <a:pt x="1190" y="1073"/>
                  </a:lnTo>
                  <a:lnTo>
                    <a:pt x="1190" y="1075"/>
                  </a:lnTo>
                  <a:lnTo>
                    <a:pt x="1190" y="1076"/>
                  </a:lnTo>
                  <a:lnTo>
                    <a:pt x="1190" y="1076"/>
                  </a:lnTo>
                  <a:lnTo>
                    <a:pt x="1191" y="1078"/>
                  </a:lnTo>
                  <a:lnTo>
                    <a:pt x="1191" y="1079"/>
                  </a:lnTo>
                  <a:lnTo>
                    <a:pt x="1191" y="1080"/>
                  </a:lnTo>
                  <a:lnTo>
                    <a:pt x="1191" y="1082"/>
                  </a:lnTo>
                  <a:lnTo>
                    <a:pt x="1191" y="1083"/>
                  </a:lnTo>
                  <a:lnTo>
                    <a:pt x="1192" y="1085"/>
                  </a:lnTo>
                  <a:lnTo>
                    <a:pt x="1192" y="1086"/>
                  </a:lnTo>
                  <a:lnTo>
                    <a:pt x="1192" y="1087"/>
                  </a:lnTo>
                  <a:lnTo>
                    <a:pt x="1192" y="1089"/>
                  </a:lnTo>
                  <a:lnTo>
                    <a:pt x="1194" y="1090"/>
                  </a:lnTo>
                  <a:lnTo>
                    <a:pt x="1194" y="1092"/>
                  </a:lnTo>
                  <a:lnTo>
                    <a:pt x="1194" y="1093"/>
                  </a:lnTo>
                  <a:lnTo>
                    <a:pt x="1194" y="1095"/>
                  </a:lnTo>
                  <a:lnTo>
                    <a:pt x="1194" y="1096"/>
                  </a:lnTo>
                  <a:lnTo>
                    <a:pt x="1195" y="1097"/>
                  </a:lnTo>
                  <a:lnTo>
                    <a:pt x="1195" y="1099"/>
                  </a:lnTo>
                  <a:lnTo>
                    <a:pt x="1195" y="1100"/>
                  </a:lnTo>
                  <a:lnTo>
                    <a:pt x="1195" y="1102"/>
                  </a:lnTo>
                  <a:lnTo>
                    <a:pt x="1197" y="1102"/>
                  </a:lnTo>
                  <a:lnTo>
                    <a:pt x="1197" y="1103"/>
                  </a:lnTo>
                  <a:lnTo>
                    <a:pt x="1197" y="1103"/>
                  </a:lnTo>
                  <a:lnTo>
                    <a:pt x="1197" y="1103"/>
                  </a:lnTo>
                  <a:lnTo>
                    <a:pt x="1198" y="1103"/>
                  </a:lnTo>
                  <a:lnTo>
                    <a:pt x="1198" y="1103"/>
                  </a:lnTo>
                  <a:lnTo>
                    <a:pt x="1198" y="1102"/>
                  </a:lnTo>
                  <a:lnTo>
                    <a:pt x="1198" y="1100"/>
                  </a:lnTo>
                  <a:lnTo>
                    <a:pt x="1198" y="1099"/>
                  </a:lnTo>
                  <a:lnTo>
                    <a:pt x="1200" y="1099"/>
                  </a:lnTo>
                  <a:lnTo>
                    <a:pt x="1200" y="1097"/>
                  </a:lnTo>
                  <a:lnTo>
                    <a:pt x="1200" y="1096"/>
                  </a:lnTo>
                  <a:lnTo>
                    <a:pt x="1200" y="1095"/>
                  </a:lnTo>
                  <a:lnTo>
                    <a:pt x="1201" y="1092"/>
                  </a:lnTo>
                  <a:lnTo>
                    <a:pt x="1201" y="1090"/>
                  </a:lnTo>
                  <a:lnTo>
                    <a:pt x="1201" y="1090"/>
                  </a:lnTo>
                  <a:lnTo>
                    <a:pt x="1201" y="1089"/>
                  </a:lnTo>
                  <a:lnTo>
                    <a:pt x="1201" y="1087"/>
                  </a:lnTo>
                  <a:lnTo>
                    <a:pt x="1202" y="1086"/>
                  </a:lnTo>
                  <a:lnTo>
                    <a:pt x="1202" y="1085"/>
                  </a:lnTo>
                  <a:lnTo>
                    <a:pt x="1202" y="1083"/>
                  </a:lnTo>
                  <a:lnTo>
                    <a:pt x="1202" y="1082"/>
                  </a:lnTo>
                  <a:lnTo>
                    <a:pt x="1204" y="1080"/>
                  </a:lnTo>
                  <a:lnTo>
                    <a:pt x="1204" y="1080"/>
                  </a:lnTo>
                  <a:lnTo>
                    <a:pt x="1204" y="1079"/>
                  </a:lnTo>
                  <a:lnTo>
                    <a:pt x="1204" y="1078"/>
                  </a:lnTo>
                  <a:lnTo>
                    <a:pt x="1205" y="1078"/>
                  </a:lnTo>
                  <a:lnTo>
                    <a:pt x="1205" y="1076"/>
                  </a:lnTo>
                  <a:lnTo>
                    <a:pt x="1205" y="1076"/>
                  </a:lnTo>
                  <a:lnTo>
                    <a:pt x="1205" y="1075"/>
                  </a:lnTo>
                  <a:lnTo>
                    <a:pt x="1205" y="1075"/>
                  </a:lnTo>
                  <a:lnTo>
                    <a:pt x="1207" y="1073"/>
                  </a:lnTo>
                  <a:lnTo>
                    <a:pt x="1207" y="1073"/>
                  </a:lnTo>
                  <a:lnTo>
                    <a:pt x="1207" y="1073"/>
                  </a:lnTo>
                  <a:lnTo>
                    <a:pt x="1207" y="1072"/>
                  </a:lnTo>
                  <a:lnTo>
                    <a:pt x="1208" y="1072"/>
                  </a:lnTo>
                  <a:lnTo>
                    <a:pt x="1208" y="1072"/>
                  </a:lnTo>
                  <a:lnTo>
                    <a:pt x="1208" y="1072"/>
                  </a:lnTo>
                  <a:lnTo>
                    <a:pt x="1208" y="1072"/>
                  </a:lnTo>
                  <a:lnTo>
                    <a:pt x="1208" y="1072"/>
                  </a:lnTo>
                  <a:lnTo>
                    <a:pt x="1209" y="1072"/>
                  </a:lnTo>
                  <a:lnTo>
                    <a:pt x="1209" y="1072"/>
                  </a:lnTo>
                  <a:lnTo>
                    <a:pt x="1209" y="1072"/>
                  </a:lnTo>
                  <a:lnTo>
                    <a:pt x="1209" y="1072"/>
                  </a:lnTo>
                  <a:lnTo>
                    <a:pt x="1211" y="1072"/>
                  </a:lnTo>
                  <a:lnTo>
                    <a:pt x="1211" y="1072"/>
                  </a:lnTo>
                  <a:lnTo>
                    <a:pt x="1211" y="1072"/>
                  </a:lnTo>
                  <a:lnTo>
                    <a:pt x="1211" y="1072"/>
                  </a:lnTo>
                  <a:lnTo>
                    <a:pt x="1211" y="1072"/>
                  </a:lnTo>
                  <a:lnTo>
                    <a:pt x="1212" y="1073"/>
                  </a:lnTo>
                  <a:lnTo>
                    <a:pt x="1212" y="1073"/>
                  </a:lnTo>
                  <a:lnTo>
                    <a:pt x="1212" y="1073"/>
                  </a:lnTo>
                  <a:lnTo>
                    <a:pt x="1212" y="1073"/>
                  </a:lnTo>
                  <a:lnTo>
                    <a:pt x="1214" y="1073"/>
                  </a:lnTo>
                  <a:lnTo>
                    <a:pt x="1214" y="1073"/>
                  </a:lnTo>
                  <a:lnTo>
                    <a:pt x="1214" y="1075"/>
                  </a:lnTo>
                  <a:lnTo>
                    <a:pt x="1214" y="1075"/>
                  </a:lnTo>
                  <a:lnTo>
                    <a:pt x="1215" y="1075"/>
                  </a:lnTo>
                  <a:lnTo>
                    <a:pt x="1215" y="1075"/>
                  </a:lnTo>
                  <a:lnTo>
                    <a:pt x="1215" y="1076"/>
                  </a:lnTo>
                  <a:lnTo>
                    <a:pt x="1215" y="1076"/>
                  </a:lnTo>
                  <a:lnTo>
                    <a:pt x="1215" y="1076"/>
                  </a:lnTo>
                  <a:lnTo>
                    <a:pt x="1217" y="1076"/>
                  </a:lnTo>
                  <a:lnTo>
                    <a:pt x="1217" y="1076"/>
                  </a:lnTo>
                  <a:lnTo>
                    <a:pt x="1217" y="1076"/>
                  </a:lnTo>
                  <a:lnTo>
                    <a:pt x="1217" y="1076"/>
                  </a:lnTo>
                  <a:lnTo>
                    <a:pt x="1218" y="1076"/>
                  </a:lnTo>
                  <a:lnTo>
                    <a:pt x="1218" y="1076"/>
                  </a:lnTo>
                  <a:lnTo>
                    <a:pt x="1218" y="1076"/>
                  </a:lnTo>
                  <a:lnTo>
                    <a:pt x="1218" y="1076"/>
                  </a:lnTo>
                  <a:lnTo>
                    <a:pt x="1218" y="1076"/>
                  </a:lnTo>
                  <a:lnTo>
                    <a:pt x="1219" y="1076"/>
                  </a:lnTo>
                  <a:lnTo>
                    <a:pt x="1219" y="1076"/>
                  </a:lnTo>
                  <a:lnTo>
                    <a:pt x="1219" y="1076"/>
                  </a:lnTo>
                  <a:lnTo>
                    <a:pt x="1219" y="1076"/>
                  </a:lnTo>
                  <a:lnTo>
                    <a:pt x="1221" y="1076"/>
                  </a:lnTo>
                  <a:lnTo>
                    <a:pt x="1221" y="1076"/>
                  </a:lnTo>
                  <a:lnTo>
                    <a:pt x="1221" y="1076"/>
                  </a:lnTo>
                  <a:lnTo>
                    <a:pt x="1221" y="1076"/>
                  </a:lnTo>
                  <a:lnTo>
                    <a:pt x="1222" y="1076"/>
                  </a:lnTo>
                  <a:lnTo>
                    <a:pt x="1222" y="1076"/>
                  </a:lnTo>
                  <a:lnTo>
                    <a:pt x="1222" y="1076"/>
                  </a:lnTo>
                  <a:lnTo>
                    <a:pt x="1222" y="1076"/>
                  </a:lnTo>
                  <a:lnTo>
                    <a:pt x="1222" y="1076"/>
                  </a:lnTo>
                  <a:lnTo>
                    <a:pt x="1224" y="1076"/>
                  </a:lnTo>
                  <a:lnTo>
                    <a:pt x="1224" y="1076"/>
                  </a:lnTo>
                  <a:lnTo>
                    <a:pt x="1224" y="1078"/>
                  </a:lnTo>
                  <a:lnTo>
                    <a:pt x="1224" y="1078"/>
                  </a:lnTo>
                  <a:lnTo>
                    <a:pt x="1225" y="1078"/>
                  </a:lnTo>
                  <a:lnTo>
                    <a:pt x="1225" y="1078"/>
                  </a:lnTo>
                  <a:lnTo>
                    <a:pt x="1225" y="1078"/>
                  </a:lnTo>
                  <a:lnTo>
                    <a:pt x="1225" y="1079"/>
                  </a:lnTo>
                  <a:lnTo>
                    <a:pt x="1225" y="1079"/>
                  </a:lnTo>
                  <a:lnTo>
                    <a:pt x="1226" y="1079"/>
                  </a:lnTo>
                  <a:lnTo>
                    <a:pt x="1226" y="1080"/>
                  </a:lnTo>
                  <a:lnTo>
                    <a:pt x="1226" y="1080"/>
                  </a:lnTo>
                  <a:lnTo>
                    <a:pt x="1226" y="1080"/>
                  </a:lnTo>
                  <a:lnTo>
                    <a:pt x="1228" y="1082"/>
                  </a:lnTo>
                  <a:lnTo>
                    <a:pt x="1228" y="1082"/>
                  </a:lnTo>
                  <a:lnTo>
                    <a:pt x="1228" y="1083"/>
                  </a:lnTo>
                  <a:lnTo>
                    <a:pt x="1228" y="1083"/>
                  </a:lnTo>
                  <a:lnTo>
                    <a:pt x="1228" y="1085"/>
                  </a:lnTo>
                  <a:lnTo>
                    <a:pt x="1229" y="1085"/>
                  </a:lnTo>
                  <a:lnTo>
                    <a:pt x="1229" y="1086"/>
                  </a:lnTo>
                  <a:lnTo>
                    <a:pt x="1229" y="1087"/>
                  </a:lnTo>
                  <a:lnTo>
                    <a:pt x="1229" y="1087"/>
                  </a:lnTo>
                  <a:lnTo>
                    <a:pt x="1231" y="1089"/>
                  </a:lnTo>
                  <a:lnTo>
                    <a:pt x="1231" y="1090"/>
                  </a:lnTo>
                  <a:lnTo>
                    <a:pt x="1231" y="1092"/>
                  </a:lnTo>
                  <a:lnTo>
                    <a:pt x="1231" y="1092"/>
                  </a:lnTo>
                  <a:lnTo>
                    <a:pt x="1232" y="1093"/>
                  </a:lnTo>
                  <a:lnTo>
                    <a:pt x="1232" y="1095"/>
                  </a:lnTo>
                  <a:lnTo>
                    <a:pt x="1232" y="1095"/>
                  </a:lnTo>
                  <a:lnTo>
                    <a:pt x="1232" y="1096"/>
                  </a:lnTo>
                  <a:lnTo>
                    <a:pt x="1232" y="1097"/>
                  </a:lnTo>
                  <a:lnTo>
                    <a:pt x="1234" y="1099"/>
                  </a:lnTo>
                  <a:lnTo>
                    <a:pt x="1234" y="1100"/>
                  </a:lnTo>
                  <a:lnTo>
                    <a:pt x="1234" y="1100"/>
                  </a:lnTo>
                  <a:lnTo>
                    <a:pt x="1234" y="1102"/>
                  </a:lnTo>
                  <a:lnTo>
                    <a:pt x="1235" y="1102"/>
                  </a:lnTo>
                  <a:lnTo>
                    <a:pt x="1235" y="1103"/>
                  </a:lnTo>
                  <a:lnTo>
                    <a:pt x="1235" y="1103"/>
                  </a:lnTo>
                  <a:lnTo>
                    <a:pt x="1235" y="1104"/>
                  </a:lnTo>
                  <a:lnTo>
                    <a:pt x="1235" y="1104"/>
                  </a:lnTo>
                  <a:lnTo>
                    <a:pt x="1236" y="1104"/>
                  </a:lnTo>
                  <a:lnTo>
                    <a:pt x="1236" y="1104"/>
                  </a:lnTo>
                  <a:lnTo>
                    <a:pt x="1236" y="1104"/>
                  </a:lnTo>
                  <a:lnTo>
                    <a:pt x="1236" y="1103"/>
                  </a:lnTo>
                  <a:lnTo>
                    <a:pt x="1238" y="1103"/>
                  </a:lnTo>
                  <a:lnTo>
                    <a:pt x="1238" y="1102"/>
                  </a:lnTo>
                  <a:lnTo>
                    <a:pt x="1238" y="1102"/>
                  </a:lnTo>
                  <a:lnTo>
                    <a:pt x="1238" y="1100"/>
                  </a:lnTo>
                  <a:lnTo>
                    <a:pt x="1239" y="1099"/>
                  </a:lnTo>
                  <a:lnTo>
                    <a:pt x="1239" y="1099"/>
                  </a:lnTo>
                  <a:lnTo>
                    <a:pt x="1239" y="1097"/>
                  </a:lnTo>
                  <a:lnTo>
                    <a:pt x="1239" y="1096"/>
                  </a:lnTo>
                  <a:lnTo>
                    <a:pt x="1239" y="1095"/>
                  </a:lnTo>
                  <a:lnTo>
                    <a:pt x="1241" y="1095"/>
                  </a:lnTo>
                  <a:lnTo>
                    <a:pt x="1241" y="1093"/>
                  </a:lnTo>
                  <a:lnTo>
                    <a:pt x="1241" y="1093"/>
                  </a:lnTo>
                  <a:lnTo>
                    <a:pt x="1241" y="1092"/>
                  </a:lnTo>
                  <a:lnTo>
                    <a:pt x="1242" y="1090"/>
                  </a:lnTo>
                  <a:lnTo>
                    <a:pt x="1242" y="1090"/>
                  </a:lnTo>
                  <a:lnTo>
                    <a:pt x="1242" y="1089"/>
                  </a:lnTo>
                  <a:lnTo>
                    <a:pt x="1242" y="1087"/>
                  </a:lnTo>
                  <a:lnTo>
                    <a:pt x="1242" y="1087"/>
                  </a:lnTo>
                  <a:lnTo>
                    <a:pt x="1243" y="1086"/>
                  </a:lnTo>
                  <a:lnTo>
                    <a:pt x="1243" y="1086"/>
                  </a:lnTo>
                  <a:lnTo>
                    <a:pt x="1243" y="1085"/>
                  </a:lnTo>
                  <a:lnTo>
                    <a:pt x="1243" y="1085"/>
                  </a:lnTo>
                  <a:lnTo>
                    <a:pt x="1245" y="1083"/>
                  </a:lnTo>
                  <a:lnTo>
                    <a:pt x="1245" y="1082"/>
                  </a:lnTo>
                  <a:lnTo>
                    <a:pt x="1245" y="1082"/>
                  </a:lnTo>
                  <a:lnTo>
                    <a:pt x="1245" y="1082"/>
                  </a:lnTo>
                  <a:lnTo>
                    <a:pt x="1246" y="1080"/>
                  </a:lnTo>
                  <a:lnTo>
                    <a:pt x="1246" y="1080"/>
                  </a:lnTo>
                  <a:lnTo>
                    <a:pt x="1246" y="1079"/>
                  </a:lnTo>
                  <a:lnTo>
                    <a:pt x="1246" y="1078"/>
                  </a:lnTo>
                  <a:lnTo>
                    <a:pt x="1246" y="1078"/>
                  </a:lnTo>
                  <a:lnTo>
                    <a:pt x="1248" y="1076"/>
                  </a:lnTo>
                  <a:lnTo>
                    <a:pt x="1248" y="1076"/>
                  </a:lnTo>
                  <a:lnTo>
                    <a:pt x="1248" y="1076"/>
                  </a:lnTo>
                  <a:lnTo>
                    <a:pt x="1248" y="1075"/>
                  </a:lnTo>
                  <a:lnTo>
                    <a:pt x="1249" y="1073"/>
                  </a:lnTo>
                  <a:lnTo>
                    <a:pt x="1249" y="1073"/>
                  </a:lnTo>
                  <a:lnTo>
                    <a:pt x="1249" y="1072"/>
                  </a:lnTo>
                  <a:lnTo>
                    <a:pt x="1249" y="1072"/>
                  </a:lnTo>
                  <a:lnTo>
                    <a:pt x="1249" y="1071"/>
                  </a:lnTo>
                  <a:lnTo>
                    <a:pt x="1251" y="1071"/>
                  </a:lnTo>
                  <a:lnTo>
                    <a:pt x="1251" y="1069"/>
                  </a:lnTo>
                  <a:lnTo>
                    <a:pt x="1251" y="1068"/>
                  </a:lnTo>
                  <a:lnTo>
                    <a:pt x="1251" y="1068"/>
                  </a:lnTo>
                  <a:lnTo>
                    <a:pt x="1252" y="1066"/>
                  </a:lnTo>
                  <a:lnTo>
                    <a:pt x="1252" y="1066"/>
                  </a:lnTo>
                  <a:lnTo>
                    <a:pt x="1252" y="1065"/>
                  </a:lnTo>
                  <a:lnTo>
                    <a:pt x="1252" y="1063"/>
                  </a:lnTo>
                  <a:lnTo>
                    <a:pt x="1253" y="1062"/>
                  </a:lnTo>
                  <a:lnTo>
                    <a:pt x="1253" y="1062"/>
                  </a:lnTo>
                  <a:lnTo>
                    <a:pt x="1253" y="1061"/>
                  </a:lnTo>
                  <a:lnTo>
                    <a:pt x="1253" y="1059"/>
                  </a:lnTo>
                  <a:lnTo>
                    <a:pt x="1253" y="1059"/>
                  </a:lnTo>
                  <a:lnTo>
                    <a:pt x="1255" y="1058"/>
                  </a:lnTo>
                  <a:lnTo>
                    <a:pt x="1255" y="1056"/>
                  </a:lnTo>
                  <a:lnTo>
                    <a:pt x="1255" y="1056"/>
                  </a:lnTo>
                  <a:lnTo>
                    <a:pt x="1255" y="1055"/>
                  </a:lnTo>
                  <a:lnTo>
                    <a:pt x="1256" y="1054"/>
                  </a:lnTo>
                  <a:lnTo>
                    <a:pt x="1256" y="1052"/>
                  </a:lnTo>
                  <a:lnTo>
                    <a:pt x="1256" y="1052"/>
                  </a:lnTo>
                  <a:lnTo>
                    <a:pt x="1256" y="1051"/>
                  </a:lnTo>
                  <a:lnTo>
                    <a:pt x="1256" y="1049"/>
                  </a:lnTo>
                  <a:lnTo>
                    <a:pt x="1258" y="1049"/>
                  </a:lnTo>
                  <a:lnTo>
                    <a:pt x="1258" y="1048"/>
                  </a:lnTo>
                  <a:lnTo>
                    <a:pt x="1258" y="1046"/>
                  </a:lnTo>
                  <a:lnTo>
                    <a:pt x="1258" y="1046"/>
                  </a:lnTo>
                  <a:lnTo>
                    <a:pt x="1259" y="1045"/>
                  </a:lnTo>
                  <a:lnTo>
                    <a:pt x="1259" y="1045"/>
                  </a:lnTo>
                  <a:lnTo>
                    <a:pt x="1259" y="1044"/>
                  </a:lnTo>
                  <a:lnTo>
                    <a:pt x="1259" y="1044"/>
                  </a:lnTo>
                  <a:lnTo>
                    <a:pt x="1259" y="1042"/>
                  </a:lnTo>
                  <a:lnTo>
                    <a:pt x="1260" y="1042"/>
                  </a:lnTo>
                  <a:lnTo>
                    <a:pt x="1260" y="1041"/>
                  </a:lnTo>
                  <a:lnTo>
                    <a:pt x="1260" y="1041"/>
                  </a:lnTo>
                  <a:lnTo>
                    <a:pt x="1260" y="1041"/>
                  </a:lnTo>
                  <a:lnTo>
                    <a:pt x="1262" y="1039"/>
                  </a:lnTo>
                  <a:lnTo>
                    <a:pt x="1262" y="1039"/>
                  </a:lnTo>
                  <a:lnTo>
                    <a:pt x="1262" y="1039"/>
                  </a:lnTo>
                  <a:lnTo>
                    <a:pt x="1262" y="1039"/>
                  </a:lnTo>
                  <a:lnTo>
                    <a:pt x="1263" y="1039"/>
                  </a:lnTo>
                  <a:lnTo>
                    <a:pt x="1263" y="1038"/>
                  </a:lnTo>
                  <a:lnTo>
                    <a:pt x="1263" y="1038"/>
                  </a:lnTo>
                  <a:lnTo>
                    <a:pt x="1263" y="1038"/>
                  </a:lnTo>
                  <a:lnTo>
                    <a:pt x="1263" y="1038"/>
                  </a:lnTo>
                  <a:lnTo>
                    <a:pt x="1265" y="1038"/>
                  </a:lnTo>
                  <a:lnTo>
                    <a:pt x="1265" y="1039"/>
                  </a:lnTo>
                  <a:lnTo>
                    <a:pt x="1265" y="1039"/>
                  </a:lnTo>
                  <a:lnTo>
                    <a:pt x="1265" y="1039"/>
                  </a:lnTo>
                  <a:lnTo>
                    <a:pt x="1266" y="1039"/>
                  </a:lnTo>
                  <a:lnTo>
                    <a:pt x="1266" y="1041"/>
                  </a:lnTo>
                  <a:lnTo>
                    <a:pt x="1266" y="1041"/>
                  </a:lnTo>
                  <a:lnTo>
                    <a:pt x="1266" y="1041"/>
                  </a:lnTo>
                  <a:lnTo>
                    <a:pt x="1266" y="1041"/>
                  </a:lnTo>
                  <a:lnTo>
                    <a:pt x="1268" y="1042"/>
                  </a:lnTo>
                  <a:lnTo>
                    <a:pt x="1268" y="1044"/>
                  </a:lnTo>
                  <a:lnTo>
                    <a:pt x="1268" y="1044"/>
                  </a:lnTo>
                  <a:lnTo>
                    <a:pt x="1268" y="1045"/>
                  </a:lnTo>
                  <a:lnTo>
                    <a:pt x="1269" y="1045"/>
                  </a:lnTo>
                  <a:lnTo>
                    <a:pt x="1269" y="1046"/>
                  </a:lnTo>
                  <a:lnTo>
                    <a:pt x="1269" y="1048"/>
                  </a:lnTo>
                  <a:lnTo>
                    <a:pt x="1269" y="1048"/>
                  </a:lnTo>
                  <a:lnTo>
                    <a:pt x="1270" y="1049"/>
                  </a:lnTo>
                  <a:lnTo>
                    <a:pt x="1270" y="1051"/>
                  </a:lnTo>
                  <a:lnTo>
                    <a:pt x="1270" y="1052"/>
                  </a:lnTo>
                  <a:lnTo>
                    <a:pt x="1270" y="1054"/>
                  </a:lnTo>
                  <a:lnTo>
                    <a:pt x="1270" y="1054"/>
                  </a:lnTo>
                  <a:lnTo>
                    <a:pt x="1272" y="1055"/>
                  </a:lnTo>
                  <a:lnTo>
                    <a:pt x="1272" y="1056"/>
                  </a:lnTo>
                  <a:lnTo>
                    <a:pt x="1272" y="1058"/>
                  </a:lnTo>
                  <a:lnTo>
                    <a:pt x="1272" y="1059"/>
                  </a:lnTo>
                  <a:lnTo>
                    <a:pt x="1273" y="1061"/>
                  </a:lnTo>
                  <a:lnTo>
                    <a:pt x="1273" y="1062"/>
                  </a:lnTo>
                  <a:lnTo>
                    <a:pt x="1273" y="1063"/>
                  </a:lnTo>
                  <a:lnTo>
                    <a:pt x="1273" y="1063"/>
                  </a:lnTo>
                  <a:lnTo>
                    <a:pt x="1273" y="1065"/>
                  </a:lnTo>
                  <a:lnTo>
                    <a:pt x="1275" y="1066"/>
                  </a:lnTo>
                  <a:lnTo>
                    <a:pt x="1275" y="1068"/>
                  </a:lnTo>
                  <a:lnTo>
                    <a:pt x="1275" y="1069"/>
                  </a:lnTo>
                  <a:lnTo>
                    <a:pt x="1275" y="1071"/>
                  </a:lnTo>
                  <a:lnTo>
                    <a:pt x="1276" y="1071"/>
                  </a:lnTo>
                  <a:lnTo>
                    <a:pt x="1276" y="1072"/>
                  </a:lnTo>
                  <a:lnTo>
                    <a:pt x="1276" y="1073"/>
                  </a:lnTo>
                  <a:lnTo>
                    <a:pt x="1276" y="1073"/>
                  </a:lnTo>
                  <a:lnTo>
                    <a:pt x="1277" y="1075"/>
                  </a:lnTo>
                  <a:lnTo>
                    <a:pt x="1277" y="1075"/>
                  </a:lnTo>
                  <a:lnTo>
                    <a:pt x="1277" y="1075"/>
                  </a:lnTo>
                  <a:lnTo>
                    <a:pt x="1277" y="1076"/>
                  </a:lnTo>
                  <a:lnTo>
                    <a:pt x="1277" y="1076"/>
                  </a:lnTo>
                  <a:lnTo>
                    <a:pt x="1279" y="1076"/>
                  </a:lnTo>
                  <a:lnTo>
                    <a:pt x="1279" y="1076"/>
                  </a:lnTo>
                  <a:lnTo>
                    <a:pt x="1279" y="1076"/>
                  </a:lnTo>
                  <a:lnTo>
                    <a:pt x="1279" y="1076"/>
                  </a:lnTo>
                  <a:lnTo>
                    <a:pt x="1280" y="1076"/>
                  </a:lnTo>
                  <a:lnTo>
                    <a:pt x="1280" y="1076"/>
                  </a:lnTo>
                  <a:lnTo>
                    <a:pt x="1280" y="1076"/>
                  </a:lnTo>
                  <a:lnTo>
                    <a:pt x="1280" y="1076"/>
                  </a:lnTo>
                  <a:lnTo>
                    <a:pt x="1280" y="1076"/>
                  </a:lnTo>
                  <a:lnTo>
                    <a:pt x="1282" y="1075"/>
                  </a:lnTo>
                  <a:lnTo>
                    <a:pt x="1282" y="1075"/>
                  </a:lnTo>
                  <a:lnTo>
                    <a:pt x="1282" y="1075"/>
                  </a:lnTo>
                  <a:lnTo>
                    <a:pt x="1282" y="1073"/>
                  </a:lnTo>
                  <a:lnTo>
                    <a:pt x="1283" y="1073"/>
                  </a:lnTo>
                  <a:lnTo>
                    <a:pt x="1283" y="1073"/>
                  </a:lnTo>
                  <a:lnTo>
                    <a:pt x="1283" y="1072"/>
                  </a:lnTo>
                  <a:lnTo>
                    <a:pt x="1283" y="1072"/>
                  </a:lnTo>
                  <a:lnTo>
                    <a:pt x="1285" y="1072"/>
                  </a:lnTo>
                  <a:lnTo>
                    <a:pt x="1285" y="1071"/>
                  </a:lnTo>
                  <a:lnTo>
                    <a:pt x="1285" y="1071"/>
                  </a:lnTo>
                  <a:lnTo>
                    <a:pt x="1285" y="1071"/>
                  </a:lnTo>
                  <a:lnTo>
                    <a:pt x="1285" y="1069"/>
                  </a:lnTo>
                  <a:lnTo>
                    <a:pt x="1286" y="1069"/>
                  </a:lnTo>
                  <a:lnTo>
                    <a:pt x="1286" y="1069"/>
                  </a:lnTo>
                  <a:lnTo>
                    <a:pt x="1286" y="1069"/>
                  </a:lnTo>
                  <a:lnTo>
                    <a:pt x="1286" y="1069"/>
                  </a:lnTo>
                  <a:lnTo>
                    <a:pt x="1287" y="1069"/>
                  </a:lnTo>
                  <a:lnTo>
                    <a:pt x="1287" y="1068"/>
                  </a:lnTo>
                  <a:lnTo>
                    <a:pt x="1287" y="1068"/>
                  </a:lnTo>
                  <a:lnTo>
                    <a:pt x="1287" y="1069"/>
                  </a:lnTo>
                  <a:lnTo>
                    <a:pt x="1287" y="1069"/>
                  </a:lnTo>
                  <a:lnTo>
                    <a:pt x="1289" y="1069"/>
                  </a:lnTo>
                  <a:lnTo>
                    <a:pt x="1289" y="1069"/>
                  </a:lnTo>
                  <a:lnTo>
                    <a:pt x="1289" y="1069"/>
                  </a:lnTo>
                  <a:lnTo>
                    <a:pt x="1289" y="1069"/>
                  </a:lnTo>
                  <a:lnTo>
                    <a:pt x="1290" y="1071"/>
                  </a:lnTo>
                  <a:lnTo>
                    <a:pt x="1290" y="1071"/>
                  </a:lnTo>
                  <a:lnTo>
                    <a:pt x="1290" y="1072"/>
                  </a:lnTo>
                  <a:lnTo>
                    <a:pt x="1290" y="1072"/>
                  </a:lnTo>
                  <a:lnTo>
                    <a:pt x="1290" y="1073"/>
                  </a:lnTo>
                  <a:lnTo>
                    <a:pt x="1292" y="1073"/>
                  </a:lnTo>
                  <a:lnTo>
                    <a:pt x="1292" y="1075"/>
                  </a:lnTo>
                  <a:lnTo>
                    <a:pt x="1292" y="1075"/>
                  </a:lnTo>
                  <a:lnTo>
                    <a:pt x="1292" y="1076"/>
                  </a:lnTo>
                  <a:lnTo>
                    <a:pt x="1293" y="1078"/>
                  </a:lnTo>
                  <a:lnTo>
                    <a:pt x="1293" y="1078"/>
                  </a:lnTo>
                  <a:lnTo>
                    <a:pt x="1293" y="1079"/>
                  </a:lnTo>
                  <a:lnTo>
                    <a:pt x="1293" y="1080"/>
                  </a:lnTo>
                  <a:lnTo>
                    <a:pt x="1294" y="1082"/>
                  </a:lnTo>
                  <a:lnTo>
                    <a:pt x="1294" y="1083"/>
                  </a:lnTo>
                  <a:lnTo>
                    <a:pt x="1294" y="1083"/>
                  </a:lnTo>
                  <a:lnTo>
                    <a:pt x="1294" y="1085"/>
                  </a:lnTo>
                  <a:lnTo>
                    <a:pt x="1294" y="1086"/>
                  </a:lnTo>
                  <a:lnTo>
                    <a:pt x="1296" y="1087"/>
                  </a:lnTo>
                  <a:lnTo>
                    <a:pt x="1296" y="1089"/>
                  </a:lnTo>
                  <a:lnTo>
                    <a:pt x="1296" y="1090"/>
                  </a:lnTo>
                  <a:lnTo>
                    <a:pt x="1296" y="1092"/>
                  </a:lnTo>
                  <a:lnTo>
                    <a:pt x="1297" y="1093"/>
                  </a:lnTo>
                  <a:lnTo>
                    <a:pt x="1297" y="1093"/>
                  </a:lnTo>
                  <a:lnTo>
                    <a:pt x="1297" y="1095"/>
                  </a:lnTo>
                  <a:lnTo>
                    <a:pt x="1297" y="1096"/>
                  </a:lnTo>
                  <a:lnTo>
                    <a:pt x="1297" y="1096"/>
                  </a:lnTo>
                  <a:lnTo>
                    <a:pt x="1299" y="1097"/>
                  </a:lnTo>
                  <a:lnTo>
                    <a:pt x="1299" y="1097"/>
                  </a:lnTo>
                  <a:lnTo>
                    <a:pt x="1299" y="1099"/>
                  </a:lnTo>
                  <a:lnTo>
                    <a:pt x="1299" y="1099"/>
                  </a:lnTo>
                  <a:lnTo>
                    <a:pt x="1300" y="1099"/>
                  </a:lnTo>
                  <a:lnTo>
                    <a:pt x="1300" y="1099"/>
                  </a:lnTo>
                  <a:lnTo>
                    <a:pt x="1300" y="1099"/>
                  </a:lnTo>
                  <a:lnTo>
                    <a:pt x="1300" y="1097"/>
                  </a:lnTo>
                  <a:lnTo>
                    <a:pt x="1302" y="1097"/>
                  </a:lnTo>
                  <a:lnTo>
                    <a:pt x="1302" y="1096"/>
                  </a:lnTo>
                  <a:lnTo>
                    <a:pt x="1302" y="1096"/>
                  </a:lnTo>
                  <a:lnTo>
                    <a:pt x="1302" y="1095"/>
                  </a:lnTo>
                  <a:lnTo>
                    <a:pt x="1302" y="1095"/>
                  </a:lnTo>
                  <a:lnTo>
                    <a:pt x="1303" y="1093"/>
                  </a:lnTo>
                  <a:lnTo>
                    <a:pt x="1303" y="1093"/>
                  </a:lnTo>
                  <a:lnTo>
                    <a:pt x="1303" y="1092"/>
                  </a:lnTo>
                  <a:lnTo>
                    <a:pt x="1303" y="1090"/>
                  </a:lnTo>
                  <a:lnTo>
                    <a:pt x="1304" y="1090"/>
                  </a:lnTo>
                  <a:lnTo>
                    <a:pt x="1304" y="1089"/>
                  </a:lnTo>
                  <a:lnTo>
                    <a:pt x="1304" y="1089"/>
                  </a:lnTo>
                  <a:lnTo>
                    <a:pt x="1304" y="1089"/>
                  </a:lnTo>
                  <a:lnTo>
                    <a:pt x="1306" y="1087"/>
                  </a:lnTo>
                  <a:lnTo>
                    <a:pt x="1306" y="1087"/>
                  </a:lnTo>
                  <a:lnTo>
                    <a:pt x="1306" y="1086"/>
                  </a:lnTo>
                  <a:lnTo>
                    <a:pt x="1306" y="1086"/>
                  </a:lnTo>
                  <a:lnTo>
                    <a:pt x="1306" y="1086"/>
                  </a:lnTo>
                  <a:lnTo>
                    <a:pt x="1307" y="1086"/>
                  </a:lnTo>
                  <a:lnTo>
                    <a:pt x="1307" y="1086"/>
                  </a:lnTo>
                  <a:lnTo>
                    <a:pt x="1307" y="1086"/>
                  </a:lnTo>
                  <a:lnTo>
                    <a:pt x="1307" y="1086"/>
                  </a:lnTo>
                  <a:lnTo>
                    <a:pt x="1309" y="1086"/>
                  </a:lnTo>
                  <a:lnTo>
                    <a:pt x="1309" y="1086"/>
                  </a:lnTo>
                  <a:lnTo>
                    <a:pt x="1309" y="1086"/>
                  </a:lnTo>
                  <a:lnTo>
                    <a:pt x="1309" y="1086"/>
                  </a:lnTo>
                  <a:lnTo>
                    <a:pt x="1310" y="1087"/>
                  </a:lnTo>
                  <a:lnTo>
                    <a:pt x="1310" y="1087"/>
                  </a:lnTo>
                  <a:lnTo>
                    <a:pt x="1310" y="1089"/>
                  </a:lnTo>
                  <a:lnTo>
                    <a:pt x="1310" y="1089"/>
                  </a:lnTo>
                  <a:lnTo>
                    <a:pt x="1310" y="1090"/>
                  </a:lnTo>
                  <a:lnTo>
                    <a:pt x="1311" y="1090"/>
                  </a:lnTo>
                  <a:lnTo>
                    <a:pt x="1311" y="1092"/>
                  </a:lnTo>
                  <a:lnTo>
                    <a:pt x="1311" y="1093"/>
                  </a:lnTo>
                  <a:lnTo>
                    <a:pt x="1311" y="1093"/>
                  </a:lnTo>
                  <a:lnTo>
                    <a:pt x="1313" y="1095"/>
                  </a:lnTo>
                  <a:lnTo>
                    <a:pt x="1313" y="1096"/>
                  </a:lnTo>
                  <a:lnTo>
                    <a:pt x="1313" y="1097"/>
                  </a:lnTo>
                  <a:lnTo>
                    <a:pt x="1313" y="1099"/>
                  </a:lnTo>
                  <a:lnTo>
                    <a:pt x="1313" y="1100"/>
                  </a:lnTo>
                  <a:lnTo>
                    <a:pt x="1314" y="1102"/>
                  </a:lnTo>
                  <a:lnTo>
                    <a:pt x="1314" y="1103"/>
                  </a:lnTo>
                  <a:lnTo>
                    <a:pt x="1314" y="1103"/>
                  </a:lnTo>
                  <a:lnTo>
                    <a:pt x="1314" y="1104"/>
                  </a:lnTo>
                  <a:lnTo>
                    <a:pt x="1316" y="1106"/>
                  </a:lnTo>
                  <a:lnTo>
                    <a:pt x="1316" y="1106"/>
                  </a:lnTo>
                  <a:lnTo>
                    <a:pt x="1316" y="1106"/>
                  </a:lnTo>
                  <a:lnTo>
                    <a:pt x="1316" y="1104"/>
                  </a:lnTo>
                  <a:lnTo>
                    <a:pt x="1317" y="1104"/>
                  </a:lnTo>
                  <a:lnTo>
                    <a:pt x="1317" y="1103"/>
                  </a:lnTo>
                  <a:lnTo>
                    <a:pt x="1317" y="1102"/>
                  </a:lnTo>
                  <a:lnTo>
                    <a:pt x="1317" y="1099"/>
                  </a:lnTo>
                  <a:lnTo>
                    <a:pt x="1317" y="1097"/>
                  </a:lnTo>
                  <a:lnTo>
                    <a:pt x="1318" y="1096"/>
                  </a:lnTo>
                  <a:lnTo>
                    <a:pt x="1318" y="1095"/>
                  </a:lnTo>
                  <a:lnTo>
                    <a:pt x="1318" y="1093"/>
                  </a:lnTo>
                  <a:lnTo>
                    <a:pt x="1318" y="1090"/>
                  </a:lnTo>
                  <a:lnTo>
                    <a:pt x="1320" y="1089"/>
                  </a:lnTo>
                  <a:lnTo>
                    <a:pt x="1320" y="1086"/>
                  </a:lnTo>
                  <a:lnTo>
                    <a:pt x="1320" y="1085"/>
                  </a:lnTo>
                  <a:lnTo>
                    <a:pt x="1320" y="1083"/>
                  </a:lnTo>
                  <a:lnTo>
                    <a:pt x="1320" y="1080"/>
                  </a:lnTo>
                  <a:lnTo>
                    <a:pt x="1321" y="1079"/>
                  </a:lnTo>
                  <a:lnTo>
                    <a:pt x="1321" y="1078"/>
                  </a:lnTo>
                  <a:lnTo>
                    <a:pt x="1321" y="1076"/>
                  </a:lnTo>
                  <a:lnTo>
                    <a:pt x="1321" y="1073"/>
                  </a:lnTo>
                  <a:lnTo>
                    <a:pt x="1323" y="1072"/>
                  </a:lnTo>
                  <a:lnTo>
                    <a:pt x="1323" y="1071"/>
                  </a:lnTo>
                  <a:lnTo>
                    <a:pt x="1323" y="1069"/>
                  </a:lnTo>
                  <a:lnTo>
                    <a:pt x="1323" y="1068"/>
                  </a:lnTo>
                  <a:lnTo>
                    <a:pt x="1324" y="1066"/>
                  </a:lnTo>
                  <a:lnTo>
                    <a:pt x="1324" y="1065"/>
                  </a:lnTo>
                  <a:lnTo>
                    <a:pt x="1324" y="1065"/>
                  </a:lnTo>
                  <a:lnTo>
                    <a:pt x="1324" y="1063"/>
                  </a:lnTo>
                  <a:lnTo>
                    <a:pt x="1324" y="1062"/>
                  </a:lnTo>
                  <a:lnTo>
                    <a:pt x="1326" y="1061"/>
                  </a:lnTo>
                  <a:lnTo>
                    <a:pt x="1326" y="1061"/>
                  </a:lnTo>
                  <a:lnTo>
                    <a:pt x="1326" y="1059"/>
                  </a:lnTo>
                  <a:lnTo>
                    <a:pt x="1326" y="1059"/>
                  </a:lnTo>
                  <a:lnTo>
                    <a:pt x="1327" y="1058"/>
                  </a:lnTo>
                  <a:lnTo>
                    <a:pt x="1327" y="1058"/>
                  </a:lnTo>
                  <a:lnTo>
                    <a:pt x="1327" y="1058"/>
                  </a:lnTo>
                  <a:lnTo>
                    <a:pt x="1327" y="1058"/>
                  </a:lnTo>
                  <a:lnTo>
                    <a:pt x="1327" y="1056"/>
                  </a:lnTo>
                  <a:lnTo>
                    <a:pt x="1328" y="1056"/>
                  </a:lnTo>
                  <a:lnTo>
                    <a:pt x="1328" y="1056"/>
                  </a:lnTo>
                  <a:lnTo>
                    <a:pt x="1328" y="1058"/>
                  </a:lnTo>
                  <a:lnTo>
                    <a:pt x="1328" y="1058"/>
                  </a:lnTo>
                  <a:lnTo>
                    <a:pt x="1330" y="1058"/>
                  </a:lnTo>
                  <a:lnTo>
                    <a:pt x="1330" y="1058"/>
                  </a:lnTo>
                  <a:lnTo>
                    <a:pt x="1330" y="1058"/>
                  </a:lnTo>
                  <a:lnTo>
                    <a:pt x="1330" y="1059"/>
                  </a:lnTo>
                  <a:lnTo>
                    <a:pt x="1331" y="1061"/>
                  </a:lnTo>
                  <a:lnTo>
                    <a:pt x="1331" y="1061"/>
                  </a:lnTo>
                  <a:lnTo>
                    <a:pt x="1331" y="1062"/>
                  </a:lnTo>
                  <a:lnTo>
                    <a:pt x="1331" y="1063"/>
                  </a:lnTo>
                  <a:lnTo>
                    <a:pt x="1331" y="1065"/>
                  </a:lnTo>
                  <a:lnTo>
                    <a:pt x="1333" y="1065"/>
                  </a:lnTo>
                  <a:lnTo>
                    <a:pt x="1333" y="1066"/>
                  </a:lnTo>
                  <a:lnTo>
                    <a:pt x="1333" y="1068"/>
                  </a:lnTo>
                  <a:lnTo>
                    <a:pt x="1333" y="1069"/>
                  </a:lnTo>
                  <a:lnTo>
                    <a:pt x="1334" y="1072"/>
                  </a:lnTo>
                  <a:lnTo>
                    <a:pt x="1334" y="1073"/>
                  </a:lnTo>
                  <a:lnTo>
                    <a:pt x="1334" y="1075"/>
                  </a:lnTo>
                  <a:lnTo>
                    <a:pt x="1334" y="1076"/>
                  </a:lnTo>
                  <a:lnTo>
                    <a:pt x="1334" y="1078"/>
                  </a:lnTo>
                  <a:lnTo>
                    <a:pt x="1335" y="1080"/>
                  </a:lnTo>
                  <a:lnTo>
                    <a:pt x="1335" y="1082"/>
                  </a:lnTo>
                  <a:lnTo>
                    <a:pt x="1335" y="1085"/>
                  </a:lnTo>
                  <a:lnTo>
                    <a:pt x="1335" y="1086"/>
                  </a:lnTo>
                  <a:lnTo>
                    <a:pt x="1337" y="1089"/>
                  </a:lnTo>
                  <a:lnTo>
                    <a:pt x="1337" y="1090"/>
                  </a:lnTo>
                  <a:lnTo>
                    <a:pt x="1337" y="1093"/>
                  </a:lnTo>
                  <a:lnTo>
                    <a:pt x="1337" y="1095"/>
                  </a:lnTo>
                  <a:lnTo>
                    <a:pt x="1337" y="1097"/>
                  </a:lnTo>
                  <a:lnTo>
                    <a:pt x="1338" y="1099"/>
                  </a:lnTo>
                  <a:lnTo>
                    <a:pt x="1338" y="1102"/>
                  </a:lnTo>
                  <a:lnTo>
                    <a:pt x="1338" y="1103"/>
                  </a:lnTo>
                  <a:lnTo>
                    <a:pt x="1338" y="1104"/>
                  </a:lnTo>
                  <a:lnTo>
                    <a:pt x="1340" y="1107"/>
                  </a:lnTo>
                  <a:lnTo>
                    <a:pt x="1340" y="1107"/>
                  </a:lnTo>
                  <a:lnTo>
                    <a:pt x="1340" y="1107"/>
                  </a:lnTo>
                  <a:lnTo>
                    <a:pt x="1340" y="1106"/>
                  </a:lnTo>
                  <a:lnTo>
                    <a:pt x="1341" y="1104"/>
                  </a:lnTo>
                  <a:lnTo>
                    <a:pt x="1341" y="1103"/>
                  </a:lnTo>
                  <a:lnTo>
                    <a:pt x="1341" y="1102"/>
                  </a:lnTo>
                  <a:lnTo>
                    <a:pt x="1341" y="1099"/>
                  </a:lnTo>
                  <a:lnTo>
                    <a:pt x="1341" y="1097"/>
                  </a:lnTo>
                  <a:lnTo>
                    <a:pt x="1343" y="1095"/>
                  </a:lnTo>
                  <a:lnTo>
                    <a:pt x="1343" y="1093"/>
                  </a:lnTo>
                  <a:lnTo>
                    <a:pt x="1343" y="1092"/>
                  </a:lnTo>
                  <a:lnTo>
                    <a:pt x="1343" y="1089"/>
                  </a:lnTo>
                  <a:lnTo>
                    <a:pt x="1344" y="1087"/>
                  </a:lnTo>
                  <a:lnTo>
                    <a:pt x="1344" y="1086"/>
                  </a:lnTo>
                  <a:lnTo>
                    <a:pt x="1344" y="1085"/>
                  </a:lnTo>
                  <a:lnTo>
                    <a:pt x="1344" y="1082"/>
                  </a:lnTo>
                  <a:lnTo>
                    <a:pt x="1344" y="1080"/>
                  </a:lnTo>
                  <a:lnTo>
                    <a:pt x="1345" y="1079"/>
                  </a:lnTo>
                  <a:lnTo>
                    <a:pt x="1345" y="1078"/>
                  </a:lnTo>
                  <a:lnTo>
                    <a:pt x="1345" y="1076"/>
                  </a:lnTo>
                  <a:lnTo>
                    <a:pt x="1345" y="1076"/>
                  </a:lnTo>
                  <a:lnTo>
                    <a:pt x="1347" y="1075"/>
                  </a:lnTo>
                  <a:lnTo>
                    <a:pt x="1347" y="1073"/>
                  </a:lnTo>
                  <a:lnTo>
                    <a:pt x="1347" y="1072"/>
                  </a:lnTo>
                  <a:lnTo>
                    <a:pt x="1347" y="1072"/>
                  </a:lnTo>
                  <a:lnTo>
                    <a:pt x="1348" y="1071"/>
                  </a:lnTo>
                  <a:lnTo>
                    <a:pt x="1348" y="1071"/>
                  </a:lnTo>
                  <a:lnTo>
                    <a:pt x="1348" y="1069"/>
                  </a:lnTo>
                  <a:lnTo>
                    <a:pt x="1348" y="1069"/>
                  </a:lnTo>
                  <a:lnTo>
                    <a:pt x="1348" y="1069"/>
                  </a:lnTo>
                  <a:lnTo>
                    <a:pt x="1350" y="1068"/>
                  </a:lnTo>
                  <a:lnTo>
                    <a:pt x="1350" y="1068"/>
                  </a:lnTo>
                  <a:lnTo>
                    <a:pt x="1350" y="1068"/>
                  </a:lnTo>
                  <a:lnTo>
                    <a:pt x="1350" y="1068"/>
                  </a:lnTo>
                  <a:lnTo>
                    <a:pt x="1351" y="1068"/>
                  </a:lnTo>
                  <a:lnTo>
                    <a:pt x="1351" y="1068"/>
                  </a:lnTo>
                  <a:lnTo>
                    <a:pt x="1351" y="1068"/>
                  </a:lnTo>
                  <a:lnTo>
                    <a:pt x="1351" y="1069"/>
                  </a:lnTo>
                  <a:lnTo>
                    <a:pt x="1351" y="1069"/>
                  </a:lnTo>
                  <a:lnTo>
                    <a:pt x="1352" y="1069"/>
                  </a:lnTo>
                  <a:lnTo>
                    <a:pt x="1352" y="1071"/>
                  </a:lnTo>
                  <a:lnTo>
                    <a:pt x="1352" y="1071"/>
                  </a:lnTo>
                  <a:lnTo>
                    <a:pt x="1352" y="1072"/>
                  </a:lnTo>
                  <a:lnTo>
                    <a:pt x="1354" y="1072"/>
                  </a:lnTo>
                  <a:lnTo>
                    <a:pt x="1354" y="1073"/>
                  </a:lnTo>
                  <a:lnTo>
                    <a:pt x="1354" y="1073"/>
                  </a:lnTo>
                  <a:lnTo>
                    <a:pt x="1354" y="1075"/>
                  </a:lnTo>
                  <a:lnTo>
                    <a:pt x="1355" y="1076"/>
                  </a:lnTo>
                  <a:lnTo>
                    <a:pt x="1355" y="1078"/>
                  </a:lnTo>
                  <a:lnTo>
                    <a:pt x="1355" y="1078"/>
                  </a:lnTo>
                  <a:lnTo>
                    <a:pt x="1355" y="1079"/>
                  </a:lnTo>
                  <a:lnTo>
                    <a:pt x="1355" y="1080"/>
                  </a:lnTo>
                  <a:lnTo>
                    <a:pt x="1357" y="1082"/>
                  </a:lnTo>
                  <a:lnTo>
                    <a:pt x="1357" y="1082"/>
                  </a:lnTo>
                  <a:lnTo>
                    <a:pt x="1357" y="1083"/>
                  </a:lnTo>
                  <a:lnTo>
                    <a:pt x="1357" y="1085"/>
                  </a:lnTo>
                  <a:lnTo>
                    <a:pt x="1358" y="1086"/>
                  </a:lnTo>
                  <a:lnTo>
                    <a:pt x="1358" y="1087"/>
                  </a:lnTo>
                  <a:lnTo>
                    <a:pt x="1358" y="1089"/>
                  </a:lnTo>
                  <a:lnTo>
                    <a:pt x="1358" y="1090"/>
                  </a:lnTo>
                  <a:lnTo>
                    <a:pt x="1358" y="1090"/>
                  </a:lnTo>
                  <a:lnTo>
                    <a:pt x="1360" y="1092"/>
                  </a:lnTo>
                  <a:lnTo>
                    <a:pt x="1360" y="1093"/>
                  </a:lnTo>
                  <a:lnTo>
                    <a:pt x="1360" y="1093"/>
                  </a:lnTo>
                  <a:lnTo>
                    <a:pt x="1360" y="1095"/>
                  </a:lnTo>
                  <a:lnTo>
                    <a:pt x="1361" y="1095"/>
                  </a:lnTo>
                  <a:lnTo>
                    <a:pt x="1361" y="1096"/>
                  </a:lnTo>
                  <a:lnTo>
                    <a:pt x="1361" y="1096"/>
                  </a:lnTo>
                  <a:lnTo>
                    <a:pt x="1361" y="1097"/>
                  </a:lnTo>
                  <a:lnTo>
                    <a:pt x="1362" y="1097"/>
                  </a:lnTo>
                  <a:lnTo>
                    <a:pt x="1362" y="1097"/>
                  </a:lnTo>
                  <a:lnTo>
                    <a:pt x="1362" y="1097"/>
                  </a:lnTo>
                  <a:lnTo>
                    <a:pt x="1362" y="1097"/>
                  </a:lnTo>
                  <a:lnTo>
                    <a:pt x="1362" y="1097"/>
                  </a:lnTo>
                  <a:lnTo>
                    <a:pt x="1364" y="1097"/>
                  </a:lnTo>
                  <a:lnTo>
                    <a:pt x="1364" y="1097"/>
                  </a:lnTo>
                  <a:lnTo>
                    <a:pt x="1364" y="1097"/>
                  </a:lnTo>
                  <a:lnTo>
                    <a:pt x="1364" y="1096"/>
                  </a:lnTo>
                  <a:lnTo>
                    <a:pt x="1365" y="1096"/>
                  </a:lnTo>
                  <a:lnTo>
                    <a:pt x="1365" y="1096"/>
                  </a:lnTo>
                  <a:lnTo>
                    <a:pt x="1365" y="1096"/>
                  </a:lnTo>
                  <a:lnTo>
                    <a:pt x="1365" y="1096"/>
                  </a:lnTo>
                  <a:lnTo>
                    <a:pt x="1365" y="1095"/>
                  </a:lnTo>
                  <a:lnTo>
                    <a:pt x="1367" y="1095"/>
                  </a:lnTo>
                  <a:lnTo>
                    <a:pt x="1367" y="1095"/>
                  </a:lnTo>
                  <a:lnTo>
                    <a:pt x="1367" y="1095"/>
                  </a:lnTo>
                  <a:lnTo>
                    <a:pt x="1367" y="1095"/>
                  </a:lnTo>
                  <a:lnTo>
                    <a:pt x="1368" y="1095"/>
                  </a:lnTo>
                  <a:lnTo>
                    <a:pt x="1368" y="1095"/>
                  </a:lnTo>
                  <a:lnTo>
                    <a:pt x="1368" y="1095"/>
                  </a:lnTo>
                  <a:lnTo>
                    <a:pt x="1368" y="1095"/>
                  </a:lnTo>
                  <a:lnTo>
                    <a:pt x="1369" y="1095"/>
                  </a:lnTo>
                  <a:lnTo>
                    <a:pt x="1369" y="1095"/>
                  </a:lnTo>
                  <a:lnTo>
                    <a:pt x="1369" y="1096"/>
                  </a:lnTo>
                  <a:lnTo>
                    <a:pt x="1369" y="1096"/>
                  </a:lnTo>
                  <a:lnTo>
                    <a:pt x="1369" y="1096"/>
                  </a:lnTo>
                  <a:lnTo>
                    <a:pt x="1371" y="1097"/>
                  </a:lnTo>
                  <a:lnTo>
                    <a:pt x="1371" y="1097"/>
                  </a:lnTo>
                  <a:lnTo>
                    <a:pt x="1371" y="1099"/>
                  </a:lnTo>
                  <a:lnTo>
                    <a:pt x="1371" y="1099"/>
                  </a:lnTo>
                  <a:lnTo>
                    <a:pt x="1372" y="1099"/>
                  </a:lnTo>
                  <a:lnTo>
                    <a:pt x="1372" y="1100"/>
                  </a:lnTo>
                  <a:lnTo>
                    <a:pt x="1372" y="1100"/>
                  </a:lnTo>
                  <a:lnTo>
                    <a:pt x="1372" y="1102"/>
                  </a:lnTo>
                  <a:lnTo>
                    <a:pt x="1372" y="1103"/>
                  </a:lnTo>
                  <a:lnTo>
                    <a:pt x="1374" y="1103"/>
                  </a:lnTo>
                  <a:lnTo>
                    <a:pt x="1374" y="1104"/>
                  </a:lnTo>
                  <a:lnTo>
                    <a:pt x="1374" y="1106"/>
                  </a:lnTo>
                  <a:lnTo>
                    <a:pt x="1374" y="1106"/>
                  </a:lnTo>
                  <a:lnTo>
                    <a:pt x="1375" y="1107"/>
                  </a:lnTo>
                  <a:lnTo>
                    <a:pt x="1375" y="1107"/>
                  </a:lnTo>
                  <a:lnTo>
                    <a:pt x="1375" y="1109"/>
                  </a:lnTo>
                  <a:lnTo>
                    <a:pt x="1375" y="1109"/>
                  </a:lnTo>
                  <a:lnTo>
                    <a:pt x="1375" y="1109"/>
                  </a:lnTo>
                  <a:lnTo>
                    <a:pt x="1377" y="1107"/>
                  </a:lnTo>
                  <a:lnTo>
                    <a:pt x="1377" y="1107"/>
                  </a:lnTo>
                  <a:lnTo>
                    <a:pt x="1377" y="1107"/>
                  </a:lnTo>
                  <a:lnTo>
                    <a:pt x="1377" y="1106"/>
                  </a:lnTo>
                  <a:lnTo>
                    <a:pt x="1378" y="1104"/>
                  </a:lnTo>
                  <a:lnTo>
                    <a:pt x="1378" y="1103"/>
                  </a:lnTo>
                  <a:lnTo>
                    <a:pt x="1378" y="1103"/>
                  </a:lnTo>
                  <a:lnTo>
                    <a:pt x="1378" y="1102"/>
                  </a:lnTo>
                  <a:lnTo>
                    <a:pt x="1379" y="1100"/>
                  </a:lnTo>
                  <a:lnTo>
                    <a:pt x="1379" y="1099"/>
                  </a:lnTo>
                  <a:lnTo>
                    <a:pt x="1379" y="1099"/>
                  </a:lnTo>
                  <a:lnTo>
                    <a:pt x="1379" y="1097"/>
                  </a:lnTo>
                  <a:lnTo>
                    <a:pt x="1379" y="1096"/>
                  </a:lnTo>
                  <a:lnTo>
                    <a:pt x="1381" y="1096"/>
                  </a:lnTo>
                  <a:lnTo>
                    <a:pt x="1381" y="1095"/>
                  </a:lnTo>
                  <a:lnTo>
                    <a:pt x="1381" y="1093"/>
                  </a:lnTo>
                  <a:lnTo>
                    <a:pt x="1381" y="1093"/>
                  </a:lnTo>
                  <a:lnTo>
                    <a:pt x="1382" y="1092"/>
                  </a:lnTo>
                  <a:lnTo>
                    <a:pt x="1382" y="1092"/>
                  </a:lnTo>
                  <a:lnTo>
                    <a:pt x="1382" y="1090"/>
                  </a:lnTo>
                  <a:lnTo>
                    <a:pt x="1382" y="1090"/>
                  </a:lnTo>
                  <a:lnTo>
                    <a:pt x="1382" y="1090"/>
                  </a:lnTo>
                  <a:lnTo>
                    <a:pt x="1384" y="1089"/>
                  </a:lnTo>
                  <a:lnTo>
                    <a:pt x="1384" y="1089"/>
                  </a:lnTo>
                  <a:lnTo>
                    <a:pt x="1384" y="1089"/>
                  </a:lnTo>
                  <a:lnTo>
                    <a:pt x="1384" y="1089"/>
                  </a:lnTo>
                  <a:lnTo>
                    <a:pt x="1385" y="1089"/>
                  </a:lnTo>
                  <a:lnTo>
                    <a:pt x="1385" y="1089"/>
                  </a:lnTo>
                  <a:lnTo>
                    <a:pt x="1385" y="1089"/>
                  </a:lnTo>
                  <a:lnTo>
                    <a:pt x="1385" y="1089"/>
                  </a:lnTo>
                  <a:lnTo>
                    <a:pt x="1386" y="1089"/>
                  </a:lnTo>
                  <a:lnTo>
                    <a:pt x="1386" y="1089"/>
                  </a:lnTo>
                  <a:lnTo>
                    <a:pt x="1386" y="1089"/>
                  </a:lnTo>
                  <a:lnTo>
                    <a:pt x="1386" y="1090"/>
                  </a:lnTo>
                  <a:lnTo>
                    <a:pt x="1386" y="1090"/>
                  </a:lnTo>
                  <a:lnTo>
                    <a:pt x="1388" y="1090"/>
                  </a:lnTo>
                  <a:lnTo>
                    <a:pt x="1388" y="1092"/>
                  </a:lnTo>
                  <a:lnTo>
                    <a:pt x="1388" y="1092"/>
                  </a:lnTo>
                  <a:lnTo>
                    <a:pt x="1388" y="1093"/>
                  </a:lnTo>
                  <a:lnTo>
                    <a:pt x="1389" y="1093"/>
                  </a:lnTo>
                  <a:lnTo>
                    <a:pt x="1389" y="1095"/>
                  </a:lnTo>
                  <a:lnTo>
                    <a:pt x="1389" y="1096"/>
                  </a:lnTo>
                  <a:lnTo>
                    <a:pt x="1389" y="1097"/>
                  </a:lnTo>
                  <a:lnTo>
                    <a:pt x="1389" y="1099"/>
                  </a:lnTo>
                  <a:lnTo>
                    <a:pt x="1391" y="1099"/>
                  </a:lnTo>
                  <a:lnTo>
                    <a:pt x="1391" y="1100"/>
                  </a:lnTo>
                  <a:lnTo>
                    <a:pt x="1391" y="1102"/>
                  </a:lnTo>
                  <a:lnTo>
                    <a:pt x="1391" y="1103"/>
                  </a:lnTo>
                  <a:lnTo>
                    <a:pt x="1392" y="1104"/>
                  </a:lnTo>
                  <a:lnTo>
                    <a:pt x="1392" y="1106"/>
                  </a:lnTo>
                  <a:lnTo>
                    <a:pt x="1392" y="1107"/>
                  </a:lnTo>
                  <a:lnTo>
                    <a:pt x="1392" y="1109"/>
                  </a:lnTo>
                  <a:lnTo>
                    <a:pt x="1394" y="1110"/>
                  </a:lnTo>
                  <a:lnTo>
                    <a:pt x="1394" y="1110"/>
                  </a:lnTo>
                  <a:lnTo>
                    <a:pt x="1394" y="1109"/>
                  </a:lnTo>
                  <a:lnTo>
                    <a:pt x="1394" y="1107"/>
                  </a:lnTo>
                  <a:lnTo>
                    <a:pt x="1394" y="1106"/>
                  </a:lnTo>
                  <a:lnTo>
                    <a:pt x="1395" y="1104"/>
                  </a:lnTo>
                  <a:lnTo>
                    <a:pt x="1395" y="1103"/>
                  </a:lnTo>
                  <a:lnTo>
                    <a:pt x="1395" y="1100"/>
                  </a:lnTo>
                  <a:lnTo>
                    <a:pt x="1395" y="1099"/>
                  </a:lnTo>
                  <a:lnTo>
                    <a:pt x="1396" y="1097"/>
                  </a:lnTo>
                  <a:lnTo>
                    <a:pt x="1396" y="1096"/>
                  </a:lnTo>
                  <a:lnTo>
                    <a:pt x="1396" y="1095"/>
                  </a:lnTo>
                  <a:lnTo>
                    <a:pt x="1396" y="1092"/>
                  </a:lnTo>
                  <a:lnTo>
                    <a:pt x="1396" y="1090"/>
                  </a:lnTo>
                  <a:lnTo>
                    <a:pt x="1398" y="1089"/>
                  </a:lnTo>
                  <a:lnTo>
                    <a:pt x="1398" y="1087"/>
                  </a:lnTo>
                  <a:lnTo>
                    <a:pt x="1398" y="1085"/>
                  </a:lnTo>
                  <a:lnTo>
                    <a:pt x="1398" y="1083"/>
                  </a:lnTo>
                  <a:lnTo>
                    <a:pt x="1399" y="1082"/>
                  </a:lnTo>
                  <a:lnTo>
                    <a:pt x="1399" y="1080"/>
                  </a:lnTo>
                  <a:lnTo>
                    <a:pt x="1399" y="1079"/>
                  </a:lnTo>
                  <a:lnTo>
                    <a:pt x="1399" y="1078"/>
                  </a:lnTo>
                  <a:lnTo>
                    <a:pt x="1401" y="1076"/>
                  </a:lnTo>
                  <a:lnTo>
                    <a:pt x="1401" y="1075"/>
                  </a:lnTo>
                  <a:lnTo>
                    <a:pt x="1401" y="1073"/>
                  </a:lnTo>
                  <a:lnTo>
                    <a:pt x="1401" y="1073"/>
                  </a:lnTo>
                  <a:lnTo>
                    <a:pt x="1401" y="1072"/>
                  </a:lnTo>
                  <a:lnTo>
                    <a:pt x="1402" y="1071"/>
                  </a:lnTo>
                  <a:lnTo>
                    <a:pt x="1402" y="1069"/>
                  </a:lnTo>
                  <a:lnTo>
                    <a:pt x="1402" y="1069"/>
                  </a:lnTo>
                  <a:lnTo>
                    <a:pt x="1402" y="1068"/>
                  </a:lnTo>
                  <a:lnTo>
                    <a:pt x="1403" y="1066"/>
                  </a:lnTo>
                  <a:lnTo>
                    <a:pt x="1403" y="1066"/>
                  </a:lnTo>
                  <a:lnTo>
                    <a:pt x="1403" y="1066"/>
                  </a:lnTo>
                  <a:lnTo>
                    <a:pt x="1403" y="1065"/>
                  </a:lnTo>
                  <a:lnTo>
                    <a:pt x="1403" y="1065"/>
                  </a:lnTo>
                  <a:lnTo>
                    <a:pt x="1405" y="1065"/>
                  </a:lnTo>
                  <a:lnTo>
                    <a:pt x="1405" y="1065"/>
                  </a:lnTo>
                  <a:lnTo>
                    <a:pt x="1405" y="1065"/>
                  </a:lnTo>
                  <a:lnTo>
                    <a:pt x="1405" y="1065"/>
                  </a:lnTo>
                  <a:lnTo>
                    <a:pt x="1406" y="1065"/>
                  </a:lnTo>
                  <a:lnTo>
                    <a:pt x="1406" y="1065"/>
                  </a:lnTo>
                  <a:lnTo>
                    <a:pt x="1406" y="1065"/>
                  </a:lnTo>
                  <a:lnTo>
                    <a:pt x="1406" y="1065"/>
                  </a:lnTo>
                  <a:lnTo>
                    <a:pt x="1406" y="1066"/>
                  </a:lnTo>
                  <a:lnTo>
                    <a:pt x="1408" y="1066"/>
                  </a:lnTo>
                  <a:lnTo>
                    <a:pt x="1408" y="1068"/>
                  </a:lnTo>
                  <a:lnTo>
                    <a:pt x="1408" y="1068"/>
                  </a:lnTo>
                  <a:lnTo>
                    <a:pt x="1408" y="1069"/>
                  </a:lnTo>
                  <a:lnTo>
                    <a:pt x="1409" y="1069"/>
                  </a:lnTo>
                  <a:lnTo>
                    <a:pt x="1409" y="1071"/>
                  </a:lnTo>
                  <a:lnTo>
                    <a:pt x="1409" y="1072"/>
                  </a:lnTo>
                  <a:lnTo>
                    <a:pt x="1409" y="1073"/>
                  </a:lnTo>
                  <a:lnTo>
                    <a:pt x="1411" y="1075"/>
                  </a:lnTo>
                  <a:lnTo>
                    <a:pt x="1411" y="1076"/>
                  </a:lnTo>
                  <a:lnTo>
                    <a:pt x="1411" y="1078"/>
                  </a:lnTo>
                  <a:lnTo>
                    <a:pt x="1411" y="1079"/>
                  </a:lnTo>
                  <a:lnTo>
                    <a:pt x="1411" y="1080"/>
                  </a:lnTo>
                  <a:lnTo>
                    <a:pt x="1412" y="1082"/>
                  </a:lnTo>
                  <a:lnTo>
                    <a:pt x="1412" y="1083"/>
                  </a:lnTo>
                  <a:lnTo>
                    <a:pt x="1412" y="1085"/>
                  </a:lnTo>
                  <a:lnTo>
                    <a:pt x="1412" y="1086"/>
                  </a:lnTo>
                  <a:lnTo>
                    <a:pt x="1413" y="1089"/>
                  </a:lnTo>
                  <a:lnTo>
                    <a:pt x="1413" y="1090"/>
                  </a:lnTo>
                  <a:lnTo>
                    <a:pt x="1413" y="1092"/>
                  </a:lnTo>
                  <a:lnTo>
                    <a:pt x="1413" y="1093"/>
                  </a:lnTo>
                  <a:lnTo>
                    <a:pt x="1413" y="1096"/>
                  </a:lnTo>
                  <a:lnTo>
                    <a:pt x="1415" y="1097"/>
                  </a:lnTo>
                  <a:lnTo>
                    <a:pt x="1415" y="1099"/>
                  </a:lnTo>
                  <a:lnTo>
                    <a:pt x="1415" y="1100"/>
                  </a:lnTo>
                  <a:lnTo>
                    <a:pt x="1415" y="1103"/>
                  </a:lnTo>
                  <a:lnTo>
                    <a:pt x="1416" y="1104"/>
                  </a:lnTo>
                  <a:lnTo>
                    <a:pt x="1416" y="1104"/>
                  </a:lnTo>
                  <a:lnTo>
                    <a:pt x="1416" y="1106"/>
                  </a:lnTo>
                  <a:lnTo>
                    <a:pt x="1416" y="1106"/>
                  </a:lnTo>
                  <a:lnTo>
                    <a:pt x="1418" y="1104"/>
                  </a:lnTo>
                  <a:lnTo>
                    <a:pt x="1418" y="1104"/>
                  </a:lnTo>
                  <a:lnTo>
                    <a:pt x="1418" y="1103"/>
                  </a:lnTo>
                  <a:lnTo>
                    <a:pt x="1418" y="1102"/>
                  </a:lnTo>
                  <a:lnTo>
                    <a:pt x="1418" y="1100"/>
                  </a:lnTo>
                  <a:lnTo>
                    <a:pt x="1419" y="1099"/>
                  </a:lnTo>
                  <a:lnTo>
                    <a:pt x="1419" y="1096"/>
                  </a:lnTo>
                  <a:lnTo>
                    <a:pt x="1419" y="1095"/>
                  </a:lnTo>
                  <a:lnTo>
                    <a:pt x="1419" y="1093"/>
                  </a:lnTo>
                  <a:lnTo>
                    <a:pt x="1420" y="1092"/>
                  </a:lnTo>
                  <a:lnTo>
                    <a:pt x="1420" y="1090"/>
                  </a:lnTo>
                  <a:lnTo>
                    <a:pt x="1420" y="1089"/>
                  </a:lnTo>
                  <a:lnTo>
                    <a:pt x="1420" y="1087"/>
                  </a:lnTo>
                  <a:lnTo>
                    <a:pt x="1420" y="1086"/>
                  </a:lnTo>
                  <a:lnTo>
                    <a:pt x="1422" y="1085"/>
                  </a:lnTo>
                  <a:lnTo>
                    <a:pt x="1422" y="1085"/>
                  </a:lnTo>
                  <a:lnTo>
                    <a:pt x="1422" y="1083"/>
                  </a:lnTo>
                  <a:lnTo>
                    <a:pt x="1422" y="1082"/>
                  </a:lnTo>
                  <a:lnTo>
                    <a:pt x="1423" y="1082"/>
                  </a:lnTo>
                  <a:lnTo>
                    <a:pt x="1423" y="1080"/>
                  </a:lnTo>
                  <a:lnTo>
                    <a:pt x="1423" y="1080"/>
                  </a:lnTo>
                  <a:lnTo>
                    <a:pt x="1423" y="1079"/>
                  </a:lnTo>
                  <a:lnTo>
                    <a:pt x="1425" y="1079"/>
                  </a:lnTo>
                  <a:lnTo>
                    <a:pt x="1425" y="1079"/>
                  </a:lnTo>
                  <a:lnTo>
                    <a:pt x="1425" y="1078"/>
                  </a:lnTo>
                  <a:lnTo>
                    <a:pt x="1425" y="1078"/>
                  </a:lnTo>
                  <a:lnTo>
                    <a:pt x="1425" y="1078"/>
                  </a:lnTo>
                  <a:lnTo>
                    <a:pt x="1426" y="1078"/>
                  </a:lnTo>
                  <a:lnTo>
                    <a:pt x="1426" y="1078"/>
                  </a:lnTo>
                  <a:lnTo>
                    <a:pt x="1426" y="1078"/>
                  </a:lnTo>
                  <a:lnTo>
                    <a:pt x="1426" y="1079"/>
                  </a:lnTo>
                  <a:lnTo>
                    <a:pt x="1428" y="1079"/>
                  </a:lnTo>
                  <a:lnTo>
                    <a:pt x="1428" y="1079"/>
                  </a:lnTo>
                  <a:lnTo>
                    <a:pt x="1428" y="1080"/>
                  </a:lnTo>
                  <a:lnTo>
                    <a:pt x="1428" y="1080"/>
                  </a:lnTo>
                  <a:lnTo>
                    <a:pt x="1428" y="1082"/>
                  </a:lnTo>
                  <a:lnTo>
                    <a:pt x="1429" y="1082"/>
                  </a:lnTo>
                  <a:lnTo>
                    <a:pt x="1429" y="1083"/>
                  </a:lnTo>
                  <a:lnTo>
                    <a:pt x="1429" y="1083"/>
                  </a:lnTo>
                  <a:lnTo>
                    <a:pt x="1429" y="1085"/>
                  </a:lnTo>
                  <a:lnTo>
                    <a:pt x="1430" y="1086"/>
                  </a:lnTo>
                  <a:lnTo>
                    <a:pt x="1430" y="1087"/>
                  </a:lnTo>
                  <a:lnTo>
                    <a:pt x="1430" y="1089"/>
                  </a:lnTo>
                  <a:lnTo>
                    <a:pt x="1430" y="1090"/>
                  </a:lnTo>
                  <a:lnTo>
                    <a:pt x="1432" y="1092"/>
                  </a:lnTo>
                  <a:lnTo>
                    <a:pt x="1432" y="1092"/>
                  </a:lnTo>
                  <a:lnTo>
                    <a:pt x="1432" y="1093"/>
                  </a:lnTo>
                  <a:lnTo>
                    <a:pt x="1432" y="1095"/>
                  </a:lnTo>
                  <a:lnTo>
                    <a:pt x="1432" y="1096"/>
                  </a:lnTo>
                  <a:lnTo>
                    <a:pt x="1433" y="1097"/>
                  </a:lnTo>
                  <a:lnTo>
                    <a:pt x="1433" y="1099"/>
                  </a:lnTo>
                  <a:lnTo>
                    <a:pt x="1433" y="1099"/>
                  </a:lnTo>
                  <a:lnTo>
                    <a:pt x="1433" y="1099"/>
                  </a:lnTo>
                  <a:lnTo>
                    <a:pt x="1435" y="1100"/>
                  </a:lnTo>
                  <a:lnTo>
                    <a:pt x="1435" y="1100"/>
                  </a:lnTo>
                  <a:lnTo>
                    <a:pt x="1435" y="1099"/>
                  </a:lnTo>
                  <a:lnTo>
                    <a:pt x="1435" y="1099"/>
                  </a:lnTo>
                  <a:lnTo>
                    <a:pt x="1435" y="1097"/>
                  </a:lnTo>
                  <a:lnTo>
                    <a:pt x="1436" y="1096"/>
                  </a:lnTo>
                  <a:lnTo>
                    <a:pt x="1436" y="1095"/>
                  </a:lnTo>
                  <a:lnTo>
                    <a:pt x="1436" y="1093"/>
                  </a:lnTo>
                  <a:lnTo>
                    <a:pt x="1436" y="1092"/>
                  </a:lnTo>
                  <a:lnTo>
                    <a:pt x="1437" y="1090"/>
                  </a:lnTo>
                  <a:lnTo>
                    <a:pt x="1437" y="1089"/>
                  </a:lnTo>
                  <a:lnTo>
                    <a:pt x="1437" y="1087"/>
                  </a:lnTo>
                  <a:lnTo>
                    <a:pt x="1437" y="1085"/>
                  </a:lnTo>
                  <a:lnTo>
                    <a:pt x="1437" y="1083"/>
                  </a:lnTo>
                  <a:lnTo>
                    <a:pt x="1439" y="1082"/>
                  </a:lnTo>
                  <a:lnTo>
                    <a:pt x="1439" y="1080"/>
                  </a:lnTo>
                  <a:lnTo>
                    <a:pt x="1439" y="1079"/>
                  </a:lnTo>
                  <a:lnTo>
                    <a:pt x="1439" y="1076"/>
                  </a:lnTo>
                  <a:lnTo>
                    <a:pt x="1440" y="1075"/>
                  </a:lnTo>
                  <a:lnTo>
                    <a:pt x="1440" y="1073"/>
                  </a:lnTo>
                  <a:lnTo>
                    <a:pt x="1440" y="1072"/>
                  </a:lnTo>
                  <a:lnTo>
                    <a:pt x="1440" y="1071"/>
                  </a:lnTo>
                  <a:lnTo>
                    <a:pt x="1442" y="1071"/>
                  </a:lnTo>
                  <a:lnTo>
                    <a:pt x="1442" y="1069"/>
                  </a:lnTo>
                  <a:lnTo>
                    <a:pt x="1442" y="1068"/>
                  </a:lnTo>
                  <a:lnTo>
                    <a:pt x="1442" y="1066"/>
                  </a:lnTo>
                  <a:lnTo>
                    <a:pt x="1442" y="1066"/>
                  </a:lnTo>
                  <a:lnTo>
                    <a:pt x="1443" y="1065"/>
                  </a:lnTo>
                  <a:lnTo>
                    <a:pt x="1443" y="1063"/>
                  </a:lnTo>
                  <a:lnTo>
                    <a:pt x="1443" y="1063"/>
                  </a:lnTo>
                  <a:lnTo>
                    <a:pt x="1443" y="1062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5" y="1061"/>
                  </a:lnTo>
                  <a:lnTo>
                    <a:pt x="1446" y="1061"/>
                  </a:lnTo>
                  <a:lnTo>
                    <a:pt x="1446" y="1062"/>
                  </a:lnTo>
                  <a:lnTo>
                    <a:pt x="1446" y="1062"/>
                  </a:lnTo>
                  <a:lnTo>
                    <a:pt x="1446" y="1062"/>
                  </a:lnTo>
                  <a:lnTo>
                    <a:pt x="1447" y="1062"/>
                  </a:lnTo>
                  <a:lnTo>
                    <a:pt x="1447" y="1063"/>
                  </a:lnTo>
                  <a:lnTo>
                    <a:pt x="1447" y="1063"/>
                  </a:lnTo>
                  <a:lnTo>
                    <a:pt x="1447" y="1063"/>
                  </a:lnTo>
                  <a:lnTo>
                    <a:pt x="1447" y="1065"/>
                  </a:lnTo>
                  <a:lnTo>
                    <a:pt x="1449" y="1066"/>
                  </a:lnTo>
                  <a:lnTo>
                    <a:pt x="1449" y="1066"/>
                  </a:lnTo>
                  <a:lnTo>
                    <a:pt x="1449" y="1068"/>
                  </a:lnTo>
                  <a:lnTo>
                    <a:pt x="1449" y="1069"/>
                  </a:lnTo>
                  <a:lnTo>
                    <a:pt x="1450" y="1069"/>
                  </a:lnTo>
                  <a:lnTo>
                    <a:pt x="1450" y="1071"/>
                  </a:lnTo>
                  <a:lnTo>
                    <a:pt x="1450" y="1072"/>
                  </a:lnTo>
                  <a:lnTo>
                    <a:pt x="1450" y="1073"/>
                  </a:lnTo>
                  <a:lnTo>
                    <a:pt x="1452" y="1075"/>
                  </a:lnTo>
                  <a:lnTo>
                    <a:pt x="1452" y="1076"/>
                  </a:lnTo>
                  <a:lnTo>
                    <a:pt x="1452" y="1078"/>
                  </a:lnTo>
                  <a:lnTo>
                    <a:pt x="1452" y="1079"/>
                  </a:lnTo>
                  <a:lnTo>
                    <a:pt x="1452" y="1080"/>
                  </a:lnTo>
                  <a:lnTo>
                    <a:pt x="1453" y="1082"/>
                  </a:lnTo>
                  <a:lnTo>
                    <a:pt x="1453" y="1085"/>
                  </a:lnTo>
                  <a:lnTo>
                    <a:pt x="1453" y="1085"/>
                  </a:lnTo>
                  <a:lnTo>
                    <a:pt x="1453" y="1086"/>
                  </a:lnTo>
                  <a:lnTo>
                    <a:pt x="1454" y="1089"/>
                  </a:lnTo>
                  <a:lnTo>
                    <a:pt x="1454" y="1090"/>
                  </a:lnTo>
                  <a:lnTo>
                    <a:pt x="1454" y="1092"/>
                  </a:lnTo>
                  <a:lnTo>
                    <a:pt x="1454" y="1092"/>
                  </a:lnTo>
                  <a:lnTo>
                    <a:pt x="1454" y="1093"/>
                  </a:lnTo>
                  <a:lnTo>
                    <a:pt x="1456" y="1095"/>
                  </a:lnTo>
                  <a:lnTo>
                    <a:pt x="1456" y="1095"/>
                  </a:lnTo>
                  <a:lnTo>
                    <a:pt x="1456" y="1096"/>
                  </a:lnTo>
                  <a:lnTo>
                    <a:pt x="1456" y="1096"/>
                  </a:lnTo>
                  <a:lnTo>
                    <a:pt x="1457" y="1097"/>
                  </a:lnTo>
                  <a:lnTo>
                    <a:pt x="1457" y="1097"/>
                  </a:lnTo>
                  <a:lnTo>
                    <a:pt x="1457" y="1097"/>
                  </a:lnTo>
                  <a:lnTo>
                    <a:pt x="1457" y="1097"/>
                  </a:lnTo>
                  <a:lnTo>
                    <a:pt x="1459" y="1096"/>
                  </a:lnTo>
                  <a:lnTo>
                    <a:pt x="1459" y="1096"/>
                  </a:lnTo>
                  <a:lnTo>
                    <a:pt x="1459" y="1096"/>
                  </a:lnTo>
                  <a:lnTo>
                    <a:pt x="1459" y="1095"/>
                  </a:lnTo>
                  <a:lnTo>
                    <a:pt x="1459" y="1095"/>
                  </a:lnTo>
                  <a:lnTo>
                    <a:pt x="1460" y="1093"/>
                  </a:lnTo>
                  <a:lnTo>
                    <a:pt x="1460" y="1093"/>
                  </a:lnTo>
                  <a:lnTo>
                    <a:pt x="1460" y="1092"/>
                  </a:lnTo>
                  <a:lnTo>
                    <a:pt x="1460" y="1092"/>
                  </a:lnTo>
                  <a:lnTo>
                    <a:pt x="1462" y="1090"/>
                  </a:lnTo>
                  <a:lnTo>
                    <a:pt x="1462" y="1090"/>
                  </a:lnTo>
                  <a:lnTo>
                    <a:pt x="1462" y="1090"/>
                  </a:lnTo>
                  <a:lnTo>
                    <a:pt x="1462" y="1089"/>
                  </a:lnTo>
                  <a:lnTo>
                    <a:pt x="1462" y="1089"/>
                  </a:lnTo>
                  <a:lnTo>
                    <a:pt x="1463" y="1089"/>
                  </a:lnTo>
                  <a:lnTo>
                    <a:pt x="1463" y="1087"/>
                  </a:lnTo>
                  <a:lnTo>
                    <a:pt x="1463" y="1087"/>
                  </a:lnTo>
                  <a:lnTo>
                    <a:pt x="1463" y="1087"/>
                  </a:lnTo>
                  <a:lnTo>
                    <a:pt x="1464" y="1087"/>
                  </a:lnTo>
                  <a:lnTo>
                    <a:pt x="1464" y="1087"/>
                  </a:lnTo>
                  <a:lnTo>
                    <a:pt x="1464" y="1087"/>
                  </a:lnTo>
                  <a:lnTo>
                    <a:pt x="1464" y="1087"/>
                  </a:lnTo>
                  <a:lnTo>
                    <a:pt x="1466" y="1089"/>
                  </a:lnTo>
                  <a:lnTo>
                    <a:pt x="1466" y="1089"/>
                  </a:lnTo>
                  <a:lnTo>
                    <a:pt x="1466" y="1089"/>
                  </a:lnTo>
                  <a:lnTo>
                    <a:pt x="1466" y="1090"/>
                  </a:lnTo>
                  <a:lnTo>
                    <a:pt x="1466" y="1090"/>
                  </a:lnTo>
                  <a:lnTo>
                    <a:pt x="1467" y="1090"/>
                  </a:lnTo>
                  <a:lnTo>
                    <a:pt x="1467" y="1092"/>
                  </a:lnTo>
                  <a:lnTo>
                    <a:pt x="1467" y="1092"/>
                  </a:lnTo>
                  <a:lnTo>
                    <a:pt x="1467" y="1093"/>
                  </a:lnTo>
                  <a:lnTo>
                    <a:pt x="1469" y="1093"/>
                  </a:lnTo>
                  <a:lnTo>
                    <a:pt x="1469" y="1095"/>
                  </a:lnTo>
                  <a:lnTo>
                    <a:pt x="1469" y="1096"/>
                  </a:lnTo>
                  <a:lnTo>
                    <a:pt x="1469" y="1096"/>
                  </a:lnTo>
                  <a:lnTo>
                    <a:pt x="1469" y="1097"/>
                  </a:lnTo>
                  <a:lnTo>
                    <a:pt x="1470" y="1097"/>
                  </a:lnTo>
                  <a:lnTo>
                    <a:pt x="1470" y="1099"/>
                  </a:lnTo>
                  <a:lnTo>
                    <a:pt x="1470" y="1100"/>
                  </a:lnTo>
                  <a:lnTo>
                    <a:pt x="1470" y="1100"/>
                  </a:lnTo>
                  <a:lnTo>
                    <a:pt x="1471" y="1100"/>
                  </a:lnTo>
                  <a:lnTo>
                    <a:pt x="1471" y="1100"/>
                  </a:lnTo>
                  <a:lnTo>
                    <a:pt x="1471" y="1100"/>
                  </a:lnTo>
                  <a:lnTo>
                    <a:pt x="1471" y="1100"/>
                  </a:lnTo>
                  <a:lnTo>
                    <a:pt x="1473" y="1100"/>
                  </a:lnTo>
                  <a:lnTo>
                    <a:pt x="1473" y="1100"/>
                  </a:lnTo>
                  <a:lnTo>
                    <a:pt x="1473" y="1099"/>
                  </a:lnTo>
                  <a:lnTo>
                    <a:pt x="1473" y="1097"/>
                  </a:lnTo>
                  <a:lnTo>
                    <a:pt x="1473" y="1097"/>
                  </a:lnTo>
                  <a:lnTo>
                    <a:pt x="1474" y="1096"/>
                  </a:lnTo>
                  <a:lnTo>
                    <a:pt x="1474" y="1095"/>
                  </a:lnTo>
                  <a:lnTo>
                    <a:pt x="1474" y="1093"/>
                  </a:lnTo>
                  <a:lnTo>
                    <a:pt x="1474" y="1093"/>
                  </a:lnTo>
                  <a:lnTo>
                    <a:pt x="1476" y="1092"/>
                  </a:lnTo>
                  <a:lnTo>
                    <a:pt x="1476" y="1090"/>
                  </a:lnTo>
                  <a:lnTo>
                    <a:pt x="1476" y="1089"/>
                  </a:lnTo>
                  <a:lnTo>
                    <a:pt x="1476" y="1089"/>
                  </a:lnTo>
                  <a:lnTo>
                    <a:pt x="1476" y="1087"/>
                  </a:lnTo>
                  <a:lnTo>
                    <a:pt x="1477" y="1086"/>
                  </a:lnTo>
                  <a:lnTo>
                    <a:pt x="1477" y="1085"/>
                  </a:lnTo>
                  <a:lnTo>
                    <a:pt x="1477" y="1085"/>
                  </a:lnTo>
                  <a:lnTo>
                    <a:pt x="1477" y="1085"/>
                  </a:lnTo>
                  <a:lnTo>
                    <a:pt x="1478" y="1083"/>
                  </a:lnTo>
                  <a:lnTo>
                    <a:pt x="1478" y="1082"/>
                  </a:lnTo>
                  <a:lnTo>
                    <a:pt x="1478" y="1082"/>
                  </a:lnTo>
                  <a:lnTo>
                    <a:pt x="1478" y="1082"/>
                  </a:lnTo>
                  <a:lnTo>
                    <a:pt x="1478" y="1080"/>
                  </a:lnTo>
                  <a:lnTo>
                    <a:pt x="1480" y="1080"/>
                  </a:lnTo>
                  <a:lnTo>
                    <a:pt x="1480" y="1080"/>
                  </a:lnTo>
                  <a:lnTo>
                    <a:pt x="1480" y="1080"/>
                  </a:lnTo>
                  <a:lnTo>
                    <a:pt x="1480" y="1080"/>
                  </a:lnTo>
                  <a:lnTo>
                    <a:pt x="1481" y="1080"/>
                  </a:lnTo>
                  <a:lnTo>
                    <a:pt x="1481" y="1080"/>
                  </a:lnTo>
                  <a:lnTo>
                    <a:pt x="1481" y="1080"/>
                  </a:lnTo>
                  <a:lnTo>
                    <a:pt x="1481" y="1082"/>
                  </a:lnTo>
                  <a:lnTo>
                    <a:pt x="1483" y="1082"/>
                  </a:lnTo>
                  <a:lnTo>
                    <a:pt x="1483" y="1082"/>
                  </a:lnTo>
                  <a:lnTo>
                    <a:pt x="1483" y="1083"/>
                  </a:lnTo>
                  <a:lnTo>
                    <a:pt x="1483" y="1083"/>
                  </a:lnTo>
                  <a:lnTo>
                    <a:pt x="1483" y="1085"/>
                  </a:lnTo>
                  <a:lnTo>
                    <a:pt x="1484" y="1085"/>
                  </a:lnTo>
                  <a:lnTo>
                    <a:pt x="1484" y="1086"/>
                  </a:lnTo>
                  <a:lnTo>
                    <a:pt x="1484" y="1087"/>
                  </a:lnTo>
                  <a:lnTo>
                    <a:pt x="1484" y="1089"/>
                  </a:lnTo>
                  <a:lnTo>
                    <a:pt x="1486" y="1090"/>
                  </a:lnTo>
                  <a:lnTo>
                    <a:pt x="1486" y="1092"/>
                  </a:lnTo>
                  <a:lnTo>
                    <a:pt x="1486" y="1093"/>
                  </a:lnTo>
                  <a:lnTo>
                    <a:pt x="1486" y="1095"/>
                  </a:lnTo>
                  <a:lnTo>
                    <a:pt x="1486" y="1096"/>
                  </a:lnTo>
                  <a:lnTo>
                    <a:pt x="1487" y="1097"/>
                  </a:lnTo>
                  <a:lnTo>
                    <a:pt x="1487" y="1097"/>
                  </a:lnTo>
                  <a:lnTo>
                    <a:pt x="1487" y="1099"/>
                  </a:lnTo>
                  <a:lnTo>
                    <a:pt x="1487" y="1100"/>
                  </a:lnTo>
                  <a:lnTo>
                    <a:pt x="1488" y="1102"/>
                  </a:lnTo>
                  <a:lnTo>
                    <a:pt x="1488" y="1102"/>
                  </a:lnTo>
                  <a:lnTo>
                    <a:pt x="1488" y="1102"/>
                  </a:lnTo>
                  <a:lnTo>
                    <a:pt x="1488" y="1102"/>
                  </a:lnTo>
                  <a:lnTo>
                    <a:pt x="1490" y="1100"/>
                  </a:lnTo>
                  <a:lnTo>
                    <a:pt x="1490" y="1099"/>
                  </a:lnTo>
                  <a:lnTo>
                    <a:pt x="1490" y="1097"/>
                  </a:lnTo>
                  <a:lnTo>
                    <a:pt x="1490" y="1096"/>
                  </a:lnTo>
                  <a:lnTo>
                    <a:pt x="1490" y="1095"/>
                  </a:lnTo>
                  <a:lnTo>
                    <a:pt x="1491" y="1093"/>
                  </a:lnTo>
                  <a:lnTo>
                    <a:pt x="1491" y="1090"/>
                  </a:lnTo>
                  <a:lnTo>
                    <a:pt x="1491" y="1089"/>
                  </a:lnTo>
                  <a:lnTo>
                    <a:pt x="1491" y="1086"/>
                  </a:lnTo>
                  <a:lnTo>
                    <a:pt x="1493" y="1085"/>
                  </a:lnTo>
                  <a:lnTo>
                    <a:pt x="1493" y="1082"/>
                  </a:lnTo>
                  <a:lnTo>
                    <a:pt x="1493" y="1080"/>
                  </a:lnTo>
                  <a:lnTo>
                    <a:pt x="1493" y="1079"/>
                  </a:lnTo>
                  <a:lnTo>
                    <a:pt x="1493" y="1076"/>
                  </a:lnTo>
                  <a:lnTo>
                    <a:pt x="1494" y="1075"/>
                  </a:lnTo>
                  <a:lnTo>
                    <a:pt x="1494" y="1073"/>
                  </a:lnTo>
                  <a:lnTo>
                    <a:pt x="1494" y="1071"/>
                  </a:lnTo>
                  <a:lnTo>
                    <a:pt x="1494" y="1069"/>
                  </a:lnTo>
                  <a:lnTo>
                    <a:pt x="1495" y="1068"/>
                  </a:lnTo>
                  <a:lnTo>
                    <a:pt x="1495" y="1066"/>
                  </a:lnTo>
                  <a:lnTo>
                    <a:pt x="1495" y="1065"/>
                  </a:lnTo>
                  <a:lnTo>
                    <a:pt x="1495" y="1063"/>
                  </a:lnTo>
                  <a:lnTo>
                    <a:pt x="1497" y="1062"/>
                  </a:lnTo>
                  <a:lnTo>
                    <a:pt x="1497" y="1061"/>
                  </a:lnTo>
                  <a:lnTo>
                    <a:pt x="1497" y="1059"/>
                  </a:lnTo>
                  <a:lnTo>
                    <a:pt x="1497" y="1059"/>
                  </a:lnTo>
                  <a:lnTo>
                    <a:pt x="1497" y="1058"/>
                  </a:lnTo>
                  <a:lnTo>
                    <a:pt x="1498" y="1058"/>
                  </a:lnTo>
                  <a:lnTo>
                    <a:pt x="1498" y="1056"/>
                  </a:lnTo>
                  <a:lnTo>
                    <a:pt x="1498" y="1056"/>
                  </a:lnTo>
                  <a:lnTo>
                    <a:pt x="1498" y="1056"/>
                  </a:lnTo>
                  <a:lnTo>
                    <a:pt x="1500" y="1056"/>
                  </a:lnTo>
                  <a:lnTo>
                    <a:pt x="1500" y="1056"/>
                  </a:lnTo>
                  <a:lnTo>
                    <a:pt x="1500" y="1056"/>
                  </a:lnTo>
                  <a:lnTo>
                    <a:pt x="1500" y="1056"/>
                  </a:lnTo>
                  <a:lnTo>
                    <a:pt x="1500" y="1056"/>
                  </a:lnTo>
                  <a:lnTo>
                    <a:pt x="1501" y="1056"/>
                  </a:lnTo>
                  <a:lnTo>
                    <a:pt x="1501" y="1058"/>
                  </a:lnTo>
                  <a:lnTo>
                    <a:pt x="1501" y="1058"/>
                  </a:lnTo>
                  <a:lnTo>
                    <a:pt x="1501" y="1059"/>
                  </a:lnTo>
                  <a:lnTo>
                    <a:pt x="1503" y="1059"/>
                  </a:lnTo>
                  <a:lnTo>
                    <a:pt x="1503" y="1061"/>
                  </a:lnTo>
                  <a:lnTo>
                    <a:pt x="1503" y="1062"/>
                  </a:lnTo>
                  <a:lnTo>
                    <a:pt x="1503" y="1063"/>
                  </a:lnTo>
                  <a:lnTo>
                    <a:pt x="1504" y="1065"/>
                  </a:lnTo>
                  <a:lnTo>
                    <a:pt x="1504" y="1066"/>
                  </a:lnTo>
                  <a:lnTo>
                    <a:pt x="1504" y="1068"/>
                  </a:lnTo>
                  <a:lnTo>
                    <a:pt x="1504" y="1069"/>
                  </a:lnTo>
                  <a:lnTo>
                    <a:pt x="1504" y="1071"/>
                  </a:lnTo>
                  <a:lnTo>
                    <a:pt x="1505" y="1072"/>
                  </a:lnTo>
                  <a:lnTo>
                    <a:pt x="1505" y="1073"/>
                  </a:lnTo>
                  <a:lnTo>
                    <a:pt x="1505" y="1075"/>
                  </a:lnTo>
                  <a:lnTo>
                    <a:pt x="1505" y="1076"/>
                  </a:lnTo>
                  <a:lnTo>
                    <a:pt x="1507" y="1078"/>
                  </a:lnTo>
                  <a:lnTo>
                    <a:pt x="1507" y="1079"/>
                  </a:lnTo>
                  <a:lnTo>
                    <a:pt x="1507" y="1080"/>
                  </a:lnTo>
                  <a:lnTo>
                    <a:pt x="1507" y="1082"/>
                  </a:lnTo>
                  <a:lnTo>
                    <a:pt x="1507" y="1082"/>
                  </a:lnTo>
                  <a:lnTo>
                    <a:pt x="1508" y="1083"/>
                  </a:lnTo>
                  <a:lnTo>
                    <a:pt x="1508" y="1083"/>
                  </a:lnTo>
                  <a:lnTo>
                    <a:pt x="1508" y="1083"/>
                  </a:lnTo>
                  <a:lnTo>
                    <a:pt x="1508" y="1082"/>
                  </a:lnTo>
                  <a:lnTo>
                    <a:pt x="1510" y="1082"/>
                  </a:lnTo>
                  <a:lnTo>
                    <a:pt x="1510" y="1080"/>
                  </a:lnTo>
                  <a:lnTo>
                    <a:pt x="1510" y="1079"/>
                  </a:lnTo>
                  <a:lnTo>
                    <a:pt x="1510" y="1078"/>
                  </a:lnTo>
                  <a:lnTo>
                    <a:pt x="1510" y="1076"/>
                  </a:lnTo>
                  <a:lnTo>
                    <a:pt x="1511" y="1075"/>
                  </a:lnTo>
                  <a:lnTo>
                    <a:pt x="1511" y="1072"/>
                  </a:lnTo>
                  <a:lnTo>
                    <a:pt x="1511" y="1071"/>
                  </a:lnTo>
                  <a:lnTo>
                    <a:pt x="1511" y="1068"/>
                  </a:lnTo>
                  <a:lnTo>
                    <a:pt x="1512" y="1066"/>
                  </a:lnTo>
                  <a:lnTo>
                    <a:pt x="1512" y="1063"/>
                  </a:lnTo>
                  <a:lnTo>
                    <a:pt x="1512" y="1061"/>
                  </a:lnTo>
                  <a:lnTo>
                    <a:pt x="1512" y="1059"/>
                  </a:lnTo>
                  <a:lnTo>
                    <a:pt x="1514" y="1056"/>
                  </a:lnTo>
                  <a:lnTo>
                    <a:pt x="1514" y="1055"/>
                  </a:lnTo>
                  <a:lnTo>
                    <a:pt x="1514" y="1052"/>
                  </a:lnTo>
                  <a:lnTo>
                    <a:pt x="1514" y="1051"/>
                  </a:lnTo>
                  <a:lnTo>
                    <a:pt x="1514" y="1049"/>
                  </a:lnTo>
                  <a:lnTo>
                    <a:pt x="1515" y="1046"/>
                  </a:lnTo>
                  <a:lnTo>
                    <a:pt x="1515" y="1045"/>
                  </a:lnTo>
                  <a:lnTo>
                    <a:pt x="1515" y="1044"/>
                  </a:lnTo>
                  <a:lnTo>
                    <a:pt x="1515" y="1042"/>
                  </a:lnTo>
                  <a:lnTo>
                    <a:pt x="1517" y="1041"/>
                  </a:lnTo>
                  <a:lnTo>
                    <a:pt x="1517" y="1039"/>
                  </a:lnTo>
                  <a:lnTo>
                    <a:pt x="1517" y="1038"/>
                  </a:lnTo>
                  <a:lnTo>
                    <a:pt x="1517" y="1037"/>
                  </a:lnTo>
                  <a:lnTo>
                    <a:pt x="1517" y="1035"/>
                  </a:lnTo>
                  <a:lnTo>
                    <a:pt x="1518" y="1035"/>
                  </a:lnTo>
                  <a:lnTo>
                    <a:pt x="1518" y="1035"/>
                  </a:lnTo>
                  <a:lnTo>
                    <a:pt x="1518" y="1034"/>
                  </a:lnTo>
                  <a:lnTo>
                    <a:pt x="1518" y="1034"/>
                  </a:lnTo>
                  <a:lnTo>
                    <a:pt x="1520" y="1034"/>
                  </a:lnTo>
                  <a:lnTo>
                    <a:pt x="1520" y="1034"/>
                  </a:lnTo>
                  <a:lnTo>
                    <a:pt x="1520" y="1034"/>
                  </a:lnTo>
                  <a:lnTo>
                    <a:pt x="1520" y="1034"/>
                  </a:lnTo>
                  <a:lnTo>
                    <a:pt x="1521" y="1035"/>
                  </a:lnTo>
                  <a:lnTo>
                    <a:pt x="1521" y="1035"/>
                  </a:lnTo>
                  <a:lnTo>
                    <a:pt x="1521" y="1037"/>
                  </a:lnTo>
                  <a:lnTo>
                    <a:pt x="1521" y="1038"/>
                  </a:lnTo>
                  <a:lnTo>
                    <a:pt x="1521" y="1038"/>
                  </a:lnTo>
                  <a:lnTo>
                    <a:pt x="1522" y="1039"/>
                  </a:lnTo>
                  <a:lnTo>
                    <a:pt x="1522" y="1041"/>
                  </a:lnTo>
                  <a:lnTo>
                    <a:pt x="1522" y="1042"/>
                  </a:lnTo>
                  <a:lnTo>
                    <a:pt x="1522" y="1045"/>
                  </a:lnTo>
                  <a:lnTo>
                    <a:pt x="1524" y="1046"/>
                  </a:lnTo>
                  <a:lnTo>
                    <a:pt x="1524" y="1049"/>
                  </a:lnTo>
                  <a:lnTo>
                    <a:pt x="1524" y="1051"/>
                  </a:lnTo>
                  <a:lnTo>
                    <a:pt x="1524" y="1054"/>
                  </a:lnTo>
                  <a:lnTo>
                    <a:pt x="1524" y="1055"/>
                  </a:lnTo>
                  <a:lnTo>
                    <a:pt x="1525" y="1058"/>
                  </a:lnTo>
                  <a:lnTo>
                    <a:pt x="1525" y="1061"/>
                  </a:lnTo>
                  <a:lnTo>
                    <a:pt x="1525" y="1063"/>
                  </a:lnTo>
                  <a:lnTo>
                    <a:pt x="1525" y="1066"/>
                  </a:lnTo>
                  <a:lnTo>
                    <a:pt x="1527" y="1069"/>
                  </a:lnTo>
                  <a:lnTo>
                    <a:pt x="1527" y="1072"/>
                  </a:lnTo>
                  <a:lnTo>
                    <a:pt x="1527" y="1075"/>
                  </a:lnTo>
                  <a:lnTo>
                    <a:pt x="1527" y="1078"/>
                  </a:lnTo>
                  <a:lnTo>
                    <a:pt x="1528" y="1080"/>
                  </a:lnTo>
                  <a:lnTo>
                    <a:pt x="1528" y="1083"/>
                  </a:lnTo>
                  <a:lnTo>
                    <a:pt x="1528" y="1086"/>
                  </a:lnTo>
                  <a:lnTo>
                    <a:pt x="1528" y="1090"/>
                  </a:lnTo>
                  <a:lnTo>
                    <a:pt x="1528" y="1093"/>
                  </a:lnTo>
                  <a:lnTo>
                    <a:pt x="1529" y="1095"/>
                  </a:lnTo>
                  <a:lnTo>
                    <a:pt x="1529" y="1097"/>
                  </a:lnTo>
                  <a:lnTo>
                    <a:pt x="1529" y="1099"/>
                  </a:lnTo>
                  <a:lnTo>
                    <a:pt x="1529" y="1100"/>
                  </a:lnTo>
                  <a:lnTo>
                    <a:pt x="1531" y="1100"/>
                  </a:lnTo>
                  <a:lnTo>
                    <a:pt x="1531" y="1099"/>
                  </a:lnTo>
                  <a:lnTo>
                    <a:pt x="1531" y="1097"/>
                  </a:lnTo>
                  <a:lnTo>
                    <a:pt x="1531" y="1095"/>
                  </a:lnTo>
                  <a:lnTo>
                    <a:pt x="1531" y="1093"/>
                  </a:lnTo>
                  <a:lnTo>
                    <a:pt x="1532" y="1090"/>
                  </a:lnTo>
                  <a:lnTo>
                    <a:pt x="1532" y="1087"/>
                  </a:lnTo>
                  <a:lnTo>
                    <a:pt x="1532" y="1085"/>
                  </a:lnTo>
                  <a:lnTo>
                    <a:pt x="1532" y="1082"/>
                  </a:lnTo>
                  <a:lnTo>
                    <a:pt x="1534" y="1079"/>
                  </a:lnTo>
                  <a:lnTo>
                    <a:pt x="1534" y="1078"/>
                  </a:lnTo>
                  <a:lnTo>
                    <a:pt x="1534" y="1075"/>
                  </a:lnTo>
                  <a:lnTo>
                    <a:pt x="1534" y="1072"/>
                  </a:lnTo>
                  <a:lnTo>
                    <a:pt x="1535" y="1069"/>
                  </a:lnTo>
                  <a:lnTo>
                    <a:pt x="1535" y="1068"/>
                  </a:lnTo>
                  <a:lnTo>
                    <a:pt x="1535" y="1065"/>
                  </a:lnTo>
                  <a:lnTo>
                    <a:pt x="1535" y="1063"/>
                  </a:lnTo>
                  <a:lnTo>
                    <a:pt x="1535" y="1062"/>
                  </a:lnTo>
                  <a:lnTo>
                    <a:pt x="1537" y="1059"/>
                  </a:lnTo>
                  <a:lnTo>
                    <a:pt x="1537" y="1058"/>
                  </a:lnTo>
                  <a:lnTo>
                    <a:pt x="1537" y="1056"/>
                  </a:lnTo>
                  <a:lnTo>
                    <a:pt x="1537" y="1055"/>
                  </a:lnTo>
                  <a:lnTo>
                    <a:pt x="1538" y="1055"/>
                  </a:lnTo>
                  <a:lnTo>
                    <a:pt x="1538" y="1054"/>
                  </a:lnTo>
                  <a:lnTo>
                    <a:pt x="1538" y="1052"/>
                  </a:lnTo>
                  <a:lnTo>
                    <a:pt x="1538" y="1052"/>
                  </a:lnTo>
                  <a:lnTo>
                    <a:pt x="1538" y="1051"/>
                  </a:lnTo>
                  <a:lnTo>
                    <a:pt x="1539" y="1051"/>
                  </a:lnTo>
                  <a:lnTo>
                    <a:pt x="1539" y="1051"/>
                  </a:lnTo>
                  <a:lnTo>
                    <a:pt x="1539" y="1051"/>
                  </a:lnTo>
                  <a:lnTo>
                    <a:pt x="1539" y="1051"/>
                  </a:lnTo>
                  <a:lnTo>
                    <a:pt x="1541" y="1051"/>
                  </a:lnTo>
                  <a:lnTo>
                    <a:pt x="1541" y="1052"/>
                  </a:lnTo>
                  <a:lnTo>
                    <a:pt x="1541" y="1052"/>
                  </a:lnTo>
                  <a:lnTo>
                    <a:pt x="1541" y="1054"/>
                  </a:lnTo>
                  <a:lnTo>
                    <a:pt x="1541" y="1055"/>
                  </a:lnTo>
                  <a:lnTo>
                    <a:pt x="1542" y="1055"/>
                  </a:lnTo>
                  <a:lnTo>
                    <a:pt x="1542" y="1056"/>
                  </a:lnTo>
                  <a:lnTo>
                    <a:pt x="1542" y="1058"/>
                  </a:lnTo>
                  <a:lnTo>
                    <a:pt x="1542" y="1059"/>
                  </a:lnTo>
                  <a:lnTo>
                    <a:pt x="1544" y="1061"/>
                  </a:lnTo>
                  <a:lnTo>
                    <a:pt x="1544" y="1063"/>
                  </a:lnTo>
                  <a:lnTo>
                    <a:pt x="1544" y="1065"/>
                  </a:lnTo>
                  <a:lnTo>
                    <a:pt x="1544" y="1066"/>
                  </a:lnTo>
                  <a:lnTo>
                    <a:pt x="1545" y="1069"/>
                  </a:lnTo>
                  <a:lnTo>
                    <a:pt x="1545" y="1072"/>
                  </a:lnTo>
                  <a:lnTo>
                    <a:pt x="1545" y="1073"/>
                  </a:lnTo>
                  <a:lnTo>
                    <a:pt x="1545" y="1076"/>
                  </a:lnTo>
                  <a:lnTo>
                    <a:pt x="1545" y="1079"/>
                  </a:lnTo>
                  <a:lnTo>
                    <a:pt x="1546" y="1080"/>
                  </a:lnTo>
                  <a:lnTo>
                    <a:pt x="1546" y="1083"/>
                  </a:lnTo>
                  <a:lnTo>
                    <a:pt x="1546" y="1086"/>
                  </a:lnTo>
                  <a:lnTo>
                    <a:pt x="1546" y="1089"/>
                  </a:lnTo>
                  <a:lnTo>
                    <a:pt x="1548" y="1090"/>
                  </a:lnTo>
                  <a:lnTo>
                    <a:pt x="1548" y="1093"/>
                  </a:lnTo>
                  <a:lnTo>
                    <a:pt x="1548" y="1096"/>
                  </a:lnTo>
                  <a:lnTo>
                    <a:pt x="1548" y="1099"/>
                  </a:lnTo>
                  <a:lnTo>
                    <a:pt x="1549" y="1100"/>
                  </a:lnTo>
                  <a:lnTo>
                    <a:pt x="1549" y="1102"/>
                  </a:lnTo>
                  <a:lnTo>
                    <a:pt x="1549" y="1102"/>
                  </a:lnTo>
                  <a:lnTo>
                    <a:pt x="1549" y="1102"/>
                  </a:lnTo>
                  <a:lnTo>
                    <a:pt x="1551" y="1102"/>
                  </a:lnTo>
                  <a:lnTo>
                    <a:pt x="1551" y="1099"/>
                  </a:lnTo>
                  <a:lnTo>
                    <a:pt x="1551" y="1097"/>
                  </a:lnTo>
                  <a:lnTo>
                    <a:pt x="1551" y="1096"/>
                  </a:lnTo>
                  <a:lnTo>
                    <a:pt x="1551" y="1093"/>
                  </a:lnTo>
                  <a:lnTo>
                    <a:pt x="1552" y="1090"/>
                  </a:lnTo>
                  <a:lnTo>
                    <a:pt x="1552" y="1089"/>
                  </a:lnTo>
                  <a:lnTo>
                    <a:pt x="1552" y="1086"/>
                  </a:lnTo>
                  <a:lnTo>
                    <a:pt x="1552" y="1083"/>
                  </a:lnTo>
                  <a:lnTo>
                    <a:pt x="1554" y="1082"/>
                  </a:lnTo>
                  <a:lnTo>
                    <a:pt x="1554" y="1079"/>
                  </a:lnTo>
                  <a:lnTo>
                    <a:pt x="1554" y="1078"/>
                  </a:lnTo>
                  <a:lnTo>
                    <a:pt x="1554" y="1075"/>
                  </a:lnTo>
                  <a:lnTo>
                    <a:pt x="1554" y="1073"/>
                  </a:lnTo>
                  <a:lnTo>
                    <a:pt x="1555" y="1072"/>
                  </a:lnTo>
                  <a:lnTo>
                    <a:pt x="1555" y="1069"/>
                  </a:lnTo>
                  <a:lnTo>
                    <a:pt x="1555" y="1068"/>
                  </a:lnTo>
                  <a:lnTo>
                    <a:pt x="1555" y="1066"/>
                  </a:lnTo>
                  <a:lnTo>
                    <a:pt x="1556" y="1065"/>
                  </a:lnTo>
                  <a:lnTo>
                    <a:pt x="1556" y="1063"/>
                  </a:lnTo>
                  <a:lnTo>
                    <a:pt x="1556" y="1062"/>
                  </a:lnTo>
                  <a:lnTo>
                    <a:pt x="1556" y="1062"/>
                  </a:lnTo>
                  <a:lnTo>
                    <a:pt x="1556" y="1061"/>
                  </a:lnTo>
                  <a:lnTo>
                    <a:pt x="1558" y="1059"/>
                  </a:lnTo>
                  <a:lnTo>
                    <a:pt x="1558" y="1059"/>
                  </a:lnTo>
                  <a:lnTo>
                    <a:pt x="1558" y="1059"/>
                  </a:lnTo>
                  <a:lnTo>
                    <a:pt x="1558" y="1058"/>
                  </a:lnTo>
                  <a:lnTo>
                    <a:pt x="1559" y="1058"/>
                  </a:lnTo>
                  <a:lnTo>
                    <a:pt x="1559" y="1058"/>
                  </a:lnTo>
                  <a:lnTo>
                    <a:pt x="1559" y="1058"/>
                  </a:lnTo>
                  <a:lnTo>
                    <a:pt x="1559" y="1058"/>
                  </a:lnTo>
                  <a:lnTo>
                    <a:pt x="1561" y="1058"/>
                  </a:lnTo>
                  <a:lnTo>
                    <a:pt x="1561" y="1058"/>
                  </a:lnTo>
                  <a:lnTo>
                    <a:pt x="1561" y="1058"/>
                  </a:lnTo>
                  <a:lnTo>
                    <a:pt x="1561" y="1058"/>
                  </a:lnTo>
                  <a:lnTo>
                    <a:pt x="1561" y="1059"/>
                  </a:lnTo>
                  <a:lnTo>
                    <a:pt x="1562" y="1059"/>
                  </a:lnTo>
                  <a:lnTo>
                    <a:pt x="1562" y="1059"/>
                  </a:lnTo>
                  <a:lnTo>
                    <a:pt x="1562" y="1059"/>
                  </a:lnTo>
                  <a:lnTo>
                    <a:pt x="1562" y="1061"/>
                  </a:lnTo>
                  <a:lnTo>
                    <a:pt x="1563" y="1061"/>
                  </a:lnTo>
                  <a:lnTo>
                    <a:pt x="1563" y="1061"/>
                  </a:lnTo>
                  <a:lnTo>
                    <a:pt x="1563" y="1062"/>
                  </a:lnTo>
                  <a:lnTo>
                    <a:pt x="1563" y="1062"/>
                  </a:lnTo>
                  <a:lnTo>
                    <a:pt x="1563" y="1062"/>
                  </a:lnTo>
                  <a:lnTo>
                    <a:pt x="1565" y="1062"/>
                  </a:lnTo>
                  <a:lnTo>
                    <a:pt x="1565" y="1062"/>
                  </a:lnTo>
                  <a:lnTo>
                    <a:pt x="1565" y="1062"/>
                  </a:lnTo>
                  <a:lnTo>
                    <a:pt x="1565" y="1062"/>
                  </a:lnTo>
                  <a:lnTo>
                    <a:pt x="1566" y="1062"/>
                  </a:lnTo>
                  <a:lnTo>
                    <a:pt x="1566" y="1061"/>
                  </a:lnTo>
                  <a:lnTo>
                    <a:pt x="1566" y="1061"/>
                  </a:lnTo>
                  <a:lnTo>
                    <a:pt x="1566" y="1061"/>
                  </a:lnTo>
                  <a:lnTo>
                    <a:pt x="1568" y="1059"/>
                  </a:lnTo>
                  <a:lnTo>
                    <a:pt x="1568" y="1058"/>
                  </a:lnTo>
                  <a:lnTo>
                    <a:pt x="1568" y="1058"/>
                  </a:lnTo>
                  <a:lnTo>
                    <a:pt x="1568" y="1056"/>
                  </a:lnTo>
                  <a:lnTo>
                    <a:pt x="1568" y="1055"/>
                  </a:lnTo>
                  <a:lnTo>
                    <a:pt x="1569" y="1054"/>
                  </a:lnTo>
                  <a:lnTo>
                    <a:pt x="1569" y="1052"/>
                  </a:lnTo>
                  <a:lnTo>
                    <a:pt x="1569" y="1051"/>
                  </a:lnTo>
                  <a:lnTo>
                    <a:pt x="1569" y="1049"/>
                  </a:lnTo>
                  <a:lnTo>
                    <a:pt x="1571" y="1046"/>
                  </a:lnTo>
                  <a:lnTo>
                    <a:pt x="1571" y="1045"/>
                  </a:lnTo>
                  <a:lnTo>
                    <a:pt x="1571" y="1044"/>
                  </a:lnTo>
                  <a:lnTo>
                    <a:pt x="1571" y="1042"/>
                  </a:lnTo>
                  <a:lnTo>
                    <a:pt x="1571" y="1041"/>
                  </a:lnTo>
                  <a:lnTo>
                    <a:pt x="1572" y="1039"/>
                  </a:lnTo>
                  <a:lnTo>
                    <a:pt x="1572" y="1038"/>
                  </a:lnTo>
                  <a:lnTo>
                    <a:pt x="1572" y="1037"/>
                  </a:lnTo>
                  <a:lnTo>
                    <a:pt x="1572" y="1035"/>
                  </a:lnTo>
                  <a:lnTo>
                    <a:pt x="1573" y="1034"/>
                  </a:lnTo>
                  <a:lnTo>
                    <a:pt x="1573" y="1032"/>
                  </a:lnTo>
                  <a:lnTo>
                    <a:pt x="1573" y="1031"/>
                  </a:lnTo>
                  <a:lnTo>
                    <a:pt x="1573" y="1029"/>
                  </a:lnTo>
                  <a:lnTo>
                    <a:pt x="1575" y="1029"/>
                  </a:lnTo>
                  <a:lnTo>
                    <a:pt x="1575" y="1028"/>
                  </a:lnTo>
                  <a:lnTo>
                    <a:pt x="1575" y="1027"/>
                  </a:lnTo>
                  <a:lnTo>
                    <a:pt x="1575" y="1027"/>
                  </a:lnTo>
                  <a:lnTo>
                    <a:pt x="1575" y="1025"/>
                  </a:lnTo>
                  <a:lnTo>
                    <a:pt x="1576" y="1025"/>
                  </a:lnTo>
                  <a:lnTo>
                    <a:pt x="1576" y="1025"/>
                  </a:lnTo>
                  <a:lnTo>
                    <a:pt x="1576" y="1025"/>
                  </a:lnTo>
                  <a:lnTo>
                    <a:pt x="1576" y="1025"/>
                  </a:lnTo>
                  <a:lnTo>
                    <a:pt x="1578" y="1025"/>
                  </a:lnTo>
                  <a:lnTo>
                    <a:pt x="1578" y="1025"/>
                  </a:lnTo>
                  <a:lnTo>
                    <a:pt x="1578" y="1025"/>
                  </a:lnTo>
                  <a:lnTo>
                    <a:pt x="1578" y="1027"/>
                  </a:lnTo>
                  <a:lnTo>
                    <a:pt x="1578" y="1027"/>
                  </a:lnTo>
                  <a:lnTo>
                    <a:pt x="1579" y="1028"/>
                  </a:lnTo>
                  <a:lnTo>
                    <a:pt x="1579" y="1028"/>
                  </a:lnTo>
                  <a:lnTo>
                    <a:pt x="1579" y="1029"/>
                  </a:lnTo>
                  <a:lnTo>
                    <a:pt x="1579" y="1031"/>
                  </a:lnTo>
                  <a:lnTo>
                    <a:pt x="1580" y="1032"/>
                  </a:lnTo>
                  <a:lnTo>
                    <a:pt x="1580" y="1032"/>
                  </a:lnTo>
                  <a:lnTo>
                    <a:pt x="1580" y="1034"/>
                  </a:lnTo>
                  <a:lnTo>
                    <a:pt x="1580" y="1035"/>
                  </a:lnTo>
                  <a:lnTo>
                    <a:pt x="1582" y="1038"/>
                  </a:lnTo>
                  <a:lnTo>
                    <a:pt x="1582" y="1039"/>
                  </a:lnTo>
                  <a:lnTo>
                    <a:pt x="1582" y="1041"/>
                  </a:lnTo>
                  <a:lnTo>
                    <a:pt x="1582" y="1042"/>
                  </a:lnTo>
                  <a:lnTo>
                    <a:pt x="1582" y="1045"/>
                  </a:lnTo>
                  <a:lnTo>
                    <a:pt x="1583" y="1046"/>
                  </a:lnTo>
                  <a:lnTo>
                    <a:pt x="1583" y="1048"/>
                  </a:lnTo>
                  <a:lnTo>
                    <a:pt x="1583" y="1051"/>
                  </a:lnTo>
                  <a:lnTo>
                    <a:pt x="1583" y="1052"/>
                  </a:lnTo>
                  <a:lnTo>
                    <a:pt x="1585" y="1054"/>
                  </a:lnTo>
                  <a:lnTo>
                    <a:pt x="1585" y="1056"/>
                  </a:lnTo>
                  <a:lnTo>
                    <a:pt x="1585" y="1058"/>
                  </a:lnTo>
                  <a:lnTo>
                    <a:pt x="1585" y="1059"/>
                  </a:lnTo>
                  <a:lnTo>
                    <a:pt x="1585" y="1061"/>
                  </a:lnTo>
                  <a:lnTo>
                    <a:pt x="1586" y="1063"/>
                  </a:lnTo>
                  <a:lnTo>
                    <a:pt x="1586" y="1065"/>
                  </a:lnTo>
                  <a:lnTo>
                    <a:pt x="1586" y="1066"/>
                  </a:lnTo>
                  <a:lnTo>
                    <a:pt x="1586" y="1066"/>
                  </a:lnTo>
                  <a:lnTo>
                    <a:pt x="1588" y="1068"/>
                  </a:lnTo>
                  <a:lnTo>
                    <a:pt x="1588" y="1068"/>
                  </a:lnTo>
                  <a:lnTo>
                    <a:pt x="1588" y="1069"/>
                  </a:lnTo>
                  <a:lnTo>
                    <a:pt x="1588" y="1069"/>
                  </a:lnTo>
                  <a:lnTo>
                    <a:pt x="1588" y="1069"/>
                  </a:lnTo>
                  <a:lnTo>
                    <a:pt x="1589" y="1069"/>
                  </a:lnTo>
                  <a:lnTo>
                    <a:pt x="1589" y="1069"/>
                  </a:lnTo>
                  <a:lnTo>
                    <a:pt x="1589" y="1068"/>
                  </a:lnTo>
                  <a:lnTo>
                    <a:pt x="1589" y="1068"/>
                  </a:lnTo>
                  <a:lnTo>
                    <a:pt x="1590" y="1066"/>
                  </a:lnTo>
                  <a:lnTo>
                    <a:pt x="1590" y="1065"/>
                  </a:lnTo>
                  <a:lnTo>
                    <a:pt x="1590" y="1065"/>
                  </a:lnTo>
                  <a:lnTo>
                    <a:pt x="1590" y="1063"/>
                  </a:lnTo>
                  <a:lnTo>
                    <a:pt x="1592" y="1062"/>
                  </a:lnTo>
                  <a:lnTo>
                    <a:pt x="1592" y="1061"/>
                  </a:lnTo>
                  <a:lnTo>
                    <a:pt x="1592" y="1059"/>
                  </a:lnTo>
                  <a:lnTo>
                    <a:pt x="1592" y="1058"/>
                  </a:lnTo>
                  <a:lnTo>
                    <a:pt x="1592" y="1056"/>
                  </a:lnTo>
                  <a:lnTo>
                    <a:pt x="1593" y="1055"/>
                  </a:lnTo>
                  <a:lnTo>
                    <a:pt x="1593" y="1054"/>
                  </a:lnTo>
                  <a:lnTo>
                    <a:pt x="1593" y="1052"/>
                  </a:lnTo>
                  <a:lnTo>
                    <a:pt x="1593" y="1051"/>
                  </a:lnTo>
                  <a:lnTo>
                    <a:pt x="1595" y="1049"/>
                  </a:lnTo>
                  <a:lnTo>
                    <a:pt x="1595" y="1048"/>
                  </a:lnTo>
                  <a:lnTo>
                    <a:pt x="1595" y="1046"/>
                  </a:lnTo>
                  <a:lnTo>
                    <a:pt x="1595" y="1045"/>
                  </a:lnTo>
                  <a:lnTo>
                    <a:pt x="1595" y="1045"/>
                  </a:lnTo>
                  <a:lnTo>
                    <a:pt x="1596" y="1044"/>
                  </a:lnTo>
                  <a:lnTo>
                    <a:pt x="1596" y="1042"/>
                  </a:lnTo>
                  <a:lnTo>
                    <a:pt x="1596" y="1042"/>
                  </a:lnTo>
                  <a:lnTo>
                    <a:pt x="1596" y="1041"/>
                  </a:lnTo>
                  <a:lnTo>
                    <a:pt x="1597" y="1041"/>
                  </a:lnTo>
                  <a:lnTo>
                    <a:pt x="1597" y="1041"/>
                  </a:lnTo>
                  <a:lnTo>
                    <a:pt x="1597" y="1039"/>
                  </a:lnTo>
                  <a:lnTo>
                    <a:pt x="1597" y="1039"/>
                  </a:lnTo>
                  <a:lnTo>
                    <a:pt x="1599" y="1039"/>
                  </a:lnTo>
                  <a:lnTo>
                    <a:pt x="1599" y="1039"/>
                  </a:lnTo>
                  <a:lnTo>
                    <a:pt x="1599" y="1039"/>
                  </a:lnTo>
                  <a:lnTo>
                    <a:pt x="1599" y="1039"/>
                  </a:lnTo>
                  <a:lnTo>
                    <a:pt x="1599" y="1039"/>
                  </a:lnTo>
                  <a:lnTo>
                    <a:pt x="1600" y="1039"/>
                  </a:lnTo>
                  <a:lnTo>
                    <a:pt x="1600" y="1041"/>
                  </a:lnTo>
                  <a:lnTo>
                    <a:pt x="1600" y="1041"/>
                  </a:lnTo>
                  <a:lnTo>
                    <a:pt x="1600" y="1041"/>
                  </a:lnTo>
                  <a:lnTo>
                    <a:pt x="1602" y="1042"/>
                  </a:lnTo>
                  <a:lnTo>
                    <a:pt x="1602" y="1042"/>
                  </a:lnTo>
                  <a:lnTo>
                    <a:pt x="1602" y="1044"/>
                  </a:lnTo>
                  <a:lnTo>
                    <a:pt x="1602" y="1044"/>
                  </a:lnTo>
                  <a:lnTo>
                    <a:pt x="1602" y="1045"/>
                  </a:lnTo>
                  <a:lnTo>
                    <a:pt x="1603" y="1046"/>
                  </a:lnTo>
                  <a:lnTo>
                    <a:pt x="1603" y="1048"/>
                  </a:lnTo>
                  <a:lnTo>
                    <a:pt x="1603" y="1048"/>
                  </a:lnTo>
                  <a:lnTo>
                    <a:pt x="1603" y="1049"/>
                  </a:lnTo>
                  <a:lnTo>
                    <a:pt x="1605" y="1051"/>
                  </a:lnTo>
                  <a:lnTo>
                    <a:pt x="1605" y="1052"/>
                  </a:lnTo>
                  <a:lnTo>
                    <a:pt x="1605" y="1054"/>
                  </a:lnTo>
                  <a:lnTo>
                    <a:pt x="1605" y="1055"/>
                  </a:lnTo>
                  <a:lnTo>
                    <a:pt x="1606" y="1056"/>
                  </a:lnTo>
                  <a:lnTo>
                    <a:pt x="1606" y="1058"/>
                  </a:lnTo>
                  <a:lnTo>
                    <a:pt x="1606" y="1059"/>
                  </a:lnTo>
                  <a:lnTo>
                    <a:pt x="1606" y="1061"/>
                  </a:lnTo>
                  <a:lnTo>
                    <a:pt x="1606" y="1062"/>
                  </a:lnTo>
                  <a:lnTo>
                    <a:pt x="1607" y="1063"/>
                  </a:lnTo>
                  <a:lnTo>
                    <a:pt x="1607" y="1065"/>
                  </a:lnTo>
                  <a:lnTo>
                    <a:pt x="1607" y="1066"/>
                  </a:lnTo>
                  <a:lnTo>
                    <a:pt x="1607" y="1068"/>
                  </a:lnTo>
                  <a:lnTo>
                    <a:pt x="1609" y="1071"/>
                  </a:lnTo>
                  <a:lnTo>
                    <a:pt x="1609" y="1072"/>
                  </a:lnTo>
                  <a:lnTo>
                    <a:pt x="1609" y="1073"/>
                  </a:lnTo>
                  <a:lnTo>
                    <a:pt x="1609" y="1075"/>
                  </a:lnTo>
                  <a:lnTo>
                    <a:pt x="1609" y="1076"/>
                  </a:lnTo>
                  <a:lnTo>
                    <a:pt x="1610" y="1078"/>
                  </a:lnTo>
                  <a:lnTo>
                    <a:pt x="1610" y="1080"/>
                  </a:lnTo>
                  <a:lnTo>
                    <a:pt x="1610" y="1082"/>
                  </a:lnTo>
                  <a:lnTo>
                    <a:pt x="1610" y="1083"/>
                  </a:lnTo>
                  <a:lnTo>
                    <a:pt x="1612" y="1085"/>
                  </a:lnTo>
                  <a:lnTo>
                    <a:pt x="1612" y="1086"/>
                  </a:lnTo>
                  <a:lnTo>
                    <a:pt x="1612" y="1087"/>
                  </a:lnTo>
                  <a:lnTo>
                    <a:pt x="1612" y="1089"/>
                  </a:lnTo>
                  <a:lnTo>
                    <a:pt x="1613" y="1090"/>
                  </a:lnTo>
                  <a:lnTo>
                    <a:pt x="1613" y="1092"/>
                  </a:lnTo>
                  <a:lnTo>
                    <a:pt x="1613" y="1092"/>
                  </a:lnTo>
                  <a:lnTo>
                    <a:pt x="1613" y="1093"/>
                  </a:lnTo>
                  <a:lnTo>
                    <a:pt x="1613" y="1095"/>
                  </a:lnTo>
                  <a:lnTo>
                    <a:pt x="1614" y="1095"/>
                  </a:lnTo>
                  <a:lnTo>
                    <a:pt x="1614" y="1096"/>
                  </a:lnTo>
                  <a:lnTo>
                    <a:pt x="1614" y="1096"/>
                  </a:lnTo>
                  <a:lnTo>
                    <a:pt x="1614" y="1096"/>
                  </a:lnTo>
                  <a:lnTo>
                    <a:pt x="1616" y="1096"/>
                  </a:lnTo>
                  <a:lnTo>
                    <a:pt x="1616" y="1095"/>
                  </a:lnTo>
                  <a:lnTo>
                    <a:pt x="1616" y="1095"/>
                  </a:lnTo>
                  <a:lnTo>
                    <a:pt x="1616" y="1093"/>
                  </a:lnTo>
                  <a:lnTo>
                    <a:pt x="1616" y="1093"/>
                  </a:lnTo>
                  <a:lnTo>
                    <a:pt x="1617" y="1092"/>
                  </a:lnTo>
                  <a:lnTo>
                    <a:pt x="1617" y="1090"/>
                  </a:lnTo>
                  <a:lnTo>
                    <a:pt x="1617" y="1089"/>
                  </a:lnTo>
                  <a:lnTo>
                    <a:pt x="1617" y="1089"/>
                  </a:lnTo>
                  <a:lnTo>
                    <a:pt x="1619" y="1087"/>
                  </a:lnTo>
                  <a:lnTo>
                    <a:pt x="1619" y="1086"/>
                  </a:lnTo>
                  <a:lnTo>
                    <a:pt x="1619" y="1085"/>
                  </a:lnTo>
                  <a:lnTo>
                    <a:pt x="1619" y="1083"/>
                  </a:lnTo>
                  <a:lnTo>
                    <a:pt x="1619" y="1082"/>
                  </a:lnTo>
                  <a:lnTo>
                    <a:pt x="1620" y="1080"/>
                  </a:lnTo>
                  <a:lnTo>
                    <a:pt x="1620" y="1079"/>
                  </a:lnTo>
                  <a:lnTo>
                    <a:pt x="1620" y="1078"/>
                  </a:lnTo>
                  <a:lnTo>
                    <a:pt x="1620" y="1076"/>
                  </a:lnTo>
                  <a:lnTo>
                    <a:pt x="1622" y="1075"/>
                  </a:lnTo>
                  <a:lnTo>
                    <a:pt x="1622" y="1073"/>
                  </a:lnTo>
                  <a:lnTo>
                    <a:pt x="1622" y="1073"/>
                  </a:lnTo>
                  <a:lnTo>
                    <a:pt x="1622" y="1072"/>
                  </a:lnTo>
                  <a:lnTo>
                    <a:pt x="1623" y="1071"/>
                  </a:lnTo>
                  <a:lnTo>
                    <a:pt x="1623" y="1069"/>
                  </a:lnTo>
                  <a:lnTo>
                    <a:pt x="1623" y="1069"/>
                  </a:lnTo>
                  <a:lnTo>
                    <a:pt x="1623" y="1068"/>
                  </a:lnTo>
                  <a:lnTo>
                    <a:pt x="1623" y="1068"/>
                  </a:lnTo>
                  <a:lnTo>
                    <a:pt x="1624" y="1066"/>
                  </a:lnTo>
                  <a:lnTo>
                    <a:pt x="1624" y="1066"/>
                  </a:lnTo>
                  <a:lnTo>
                    <a:pt x="1624" y="1066"/>
                  </a:lnTo>
                  <a:lnTo>
                    <a:pt x="1624" y="1066"/>
                  </a:lnTo>
                  <a:lnTo>
                    <a:pt x="1626" y="1065"/>
                  </a:lnTo>
                  <a:lnTo>
                    <a:pt x="1626" y="1065"/>
                  </a:lnTo>
                  <a:lnTo>
                    <a:pt x="1626" y="1065"/>
                  </a:lnTo>
                  <a:lnTo>
                    <a:pt x="1626" y="1066"/>
                  </a:lnTo>
                  <a:lnTo>
                    <a:pt x="1626" y="1066"/>
                  </a:lnTo>
                  <a:lnTo>
                    <a:pt x="1627" y="1066"/>
                  </a:lnTo>
                  <a:lnTo>
                    <a:pt x="1627" y="1066"/>
                  </a:lnTo>
                  <a:lnTo>
                    <a:pt x="1627" y="1068"/>
                  </a:lnTo>
                  <a:lnTo>
                    <a:pt x="1627" y="1068"/>
                  </a:lnTo>
                  <a:lnTo>
                    <a:pt x="1629" y="1069"/>
                  </a:lnTo>
                  <a:lnTo>
                    <a:pt x="1629" y="1069"/>
                  </a:lnTo>
                  <a:lnTo>
                    <a:pt x="1629" y="1071"/>
                  </a:lnTo>
                  <a:lnTo>
                    <a:pt x="1629" y="1072"/>
                  </a:lnTo>
                  <a:lnTo>
                    <a:pt x="1630" y="1073"/>
                  </a:lnTo>
                  <a:lnTo>
                    <a:pt x="1630" y="1075"/>
                  </a:lnTo>
                  <a:lnTo>
                    <a:pt x="1630" y="1076"/>
                  </a:lnTo>
                  <a:lnTo>
                    <a:pt x="1630" y="1078"/>
                  </a:lnTo>
                  <a:lnTo>
                    <a:pt x="1630" y="1080"/>
                  </a:lnTo>
                  <a:lnTo>
                    <a:pt x="1631" y="1082"/>
                  </a:lnTo>
                  <a:lnTo>
                    <a:pt x="1631" y="1083"/>
                  </a:lnTo>
                  <a:lnTo>
                    <a:pt x="1631" y="1086"/>
                  </a:lnTo>
                  <a:lnTo>
                    <a:pt x="1631" y="1089"/>
                  </a:lnTo>
                  <a:lnTo>
                    <a:pt x="1633" y="1090"/>
                  </a:lnTo>
                  <a:lnTo>
                    <a:pt x="1633" y="1093"/>
                  </a:lnTo>
                  <a:lnTo>
                    <a:pt x="1633" y="1096"/>
                  </a:lnTo>
                  <a:lnTo>
                    <a:pt x="1633" y="1099"/>
                  </a:lnTo>
                  <a:lnTo>
                    <a:pt x="1633" y="1100"/>
                  </a:lnTo>
                  <a:lnTo>
                    <a:pt x="1634" y="1103"/>
                  </a:lnTo>
                  <a:lnTo>
                    <a:pt x="1634" y="1106"/>
                  </a:lnTo>
                  <a:lnTo>
                    <a:pt x="1634" y="1109"/>
                  </a:lnTo>
                  <a:lnTo>
                    <a:pt x="1634" y="1110"/>
                  </a:lnTo>
                  <a:lnTo>
                    <a:pt x="1636" y="1109"/>
                  </a:lnTo>
                  <a:lnTo>
                    <a:pt x="1636" y="1106"/>
                  </a:lnTo>
                  <a:lnTo>
                    <a:pt x="1636" y="1103"/>
                  </a:lnTo>
                  <a:lnTo>
                    <a:pt x="1636" y="1100"/>
                  </a:lnTo>
                  <a:lnTo>
                    <a:pt x="1637" y="1097"/>
                  </a:lnTo>
                  <a:lnTo>
                    <a:pt x="1637" y="1095"/>
                  </a:lnTo>
                  <a:lnTo>
                    <a:pt x="1637" y="1090"/>
                  </a:lnTo>
                  <a:lnTo>
                    <a:pt x="1637" y="1087"/>
                  </a:lnTo>
                  <a:lnTo>
                    <a:pt x="1637" y="1085"/>
                  </a:lnTo>
                  <a:lnTo>
                    <a:pt x="1639" y="1082"/>
                  </a:lnTo>
                  <a:lnTo>
                    <a:pt x="1639" y="1078"/>
                  </a:lnTo>
                  <a:lnTo>
                    <a:pt x="1639" y="1075"/>
                  </a:lnTo>
                  <a:lnTo>
                    <a:pt x="1639" y="1072"/>
                  </a:lnTo>
                  <a:lnTo>
                    <a:pt x="1640" y="1069"/>
                  </a:lnTo>
                  <a:lnTo>
                    <a:pt x="1640" y="1066"/>
                  </a:lnTo>
                  <a:lnTo>
                    <a:pt x="1640" y="1063"/>
                  </a:lnTo>
                  <a:lnTo>
                    <a:pt x="1640" y="1061"/>
                  </a:lnTo>
                  <a:lnTo>
                    <a:pt x="1640" y="1058"/>
                  </a:lnTo>
                  <a:lnTo>
                    <a:pt x="1641" y="1055"/>
                  </a:lnTo>
                  <a:lnTo>
                    <a:pt x="1641" y="1052"/>
                  </a:lnTo>
                  <a:lnTo>
                    <a:pt x="1641" y="1049"/>
                  </a:lnTo>
                  <a:lnTo>
                    <a:pt x="1641" y="1048"/>
                  </a:lnTo>
                  <a:lnTo>
                    <a:pt x="1643" y="1045"/>
                  </a:lnTo>
                  <a:lnTo>
                    <a:pt x="1643" y="1042"/>
                  </a:lnTo>
                  <a:lnTo>
                    <a:pt x="1643" y="1041"/>
                  </a:lnTo>
                  <a:lnTo>
                    <a:pt x="1643" y="1039"/>
                  </a:lnTo>
                  <a:lnTo>
                    <a:pt x="1644" y="1037"/>
                  </a:lnTo>
                  <a:lnTo>
                    <a:pt x="1644" y="1035"/>
                  </a:lnTo>
                  <a:lnTo>
                    <a:pt x="1644" y="1034"/>
                  </a:lnTo>
                  <a:lnTo>
                    <a:pt x="1644" y="1032"/>
                  </a:lnTo>
                  <a:lnTo>
                    <a:pt x="1644" y="1031"/>
                  </a:lnTo>
                  <a:lnTo>
                    <a:pt x="1646" y="1029"/>
                  </a:lnTo>
                  <a:lnTo>
                    <a:pt x="1646" y="1028"/>
                  </a:lnTo>
                  <a:lnTo>
                    <a:pt x="1646" y="1028"/>
                  </a:lnTo>
                  <a:lnTo>
                    <a:pt x="1646" y="1027"/>
                  </a:lnTo>
                  <a:lnTo>
                    <a:pt x="1647" y="1027"/>
                  </a:lnTo>
                  <a:lnTo>
                    <a:pt x="1647" y="1027"/>
                  </a:lnTo>
                  <a:lnTo>
                    <a:pt x="1647" y="1025"/>
                  </a:lnTo>
                  <a:lnTo>
                    <a:pt x="1647" y="1025"/>
                  </a:lnTo>
                  <a:lnTo>
                    <a:pt x="1647" y="1027"/>
                  </a:lnTo>
                  <a:lnTo>
                    <a:pt x="1648" y="1027"/>
                  </a:lnTo>
                  <a:lnTo>
                    <a:pt x="1648" y="1027"/>
                  </a:lnTo>
                  <a:lnTo>
                    <a:pt x="1648" y="1028"/>
                  </a:lnTo>
                  <a:lnTo>
                    <a:pt x="1648" y="1028"/>
                  </a:lnTo>
                  <a:lnTo>
                    <a:pt x="1650" y="1029"/>
                  </a:lnTo>
                  <a:lnTo>
                    <a:pt x="1650" y="1029"/>
                  </a:lnTo>
                  <a:lnTo>
                    <a:pt x="1650" y="1031"/>
                  </a:lnTo>
                  <a:lnTo>
                    <a:pt x="1650" y="1032"/>
                  </a:lnTo>
                  <a:lnTo>
                    <a:pt x="1650" y="1034"/>
                  </a:lnTo>
                  <a:lnTo>
                    <a:pt x="1651" y="1037"/>
                  </a:lnTo>
                  <a:lnTo>
                    <a:pt x="1651" y="1038"/>
                  </a:lnTo>
                  <a:lnTo>
                    <a:pt x="1651" y="1039"/>
                  </a:lnTo>
                  <a:lnTo>
                    <a:pt x="1651" y="1042"/>
                  </a:lnTo>
                  <a:lnTo>
                    <a:pt x="1653" y="1044"/>
                  </a:lnTo>
                  <a:lnTo>
                    <a:pt x="1653" y="1046"/>
                  </a:lnTo>
                  <a:lnTo>
                    <a:pt x="1653" y="1049"/>
                  </a:lnTo>
                  <a:lnTo>
                    <a:pt x="1653" y="1051"/>
                  </a:lnTo>
                  <a:lnTo>
                    <a:pt x="1654" y="1054"/>
                  </a:lnTo>
                  <a:lnTo>
                    <a:pt x="1654" y="1056"/>
                  </a:lnTo>
                  <a:lnTo>
                    <a:pt x="1654" y="1059"/>
                  </a:lnTo>
                  <a:lnTo>
                    <a:pt x="1654" y="1062"/>
                  </a:lnTo>
                  <a:lnTo>
                    <a:pt x="1654" y="1065"/>
                  </a:lnTo>
                  <a:lnTo>
                    <a:pt x="1655" y="1068"/>
                  </a:lnTo>
                  <a:lnTo>
                    <a:pt x="1655" y="1071"/>
                  </a:lnTo>
                  <a:lnTo>
                    <a:pt x="1655" y="1073"/>
                  </a:lnTo>
                  <a:lnTo>
                    <a:pt x="1655" y="1076"/>
                  </a:lnTo>
                  <a:lnTo>
                    <a:pt x="1657" y="1080"/>
                  </a:lnTo>
                  <a:lnTo>
                    <a:pt x="1657" y="1083"/>
                  </a:lnTo>
                  <a:lnTo>
                    <a:pt x="1657" y="1086"/>
                  </a:lnTo>
                  <a:lnTo>
                    <a:pt x="1657" y="1089"/>
                  </a:lnTo>
                  <a:lnTo>
                    <a:pt x="1657" y="1092"/>
                  </a:lnTo>
                  <a:lnTo>
                    <a:pt x="1658" y="1095"/>
                  </a:lnTo>
                  <a:lnTo>
                    <a:pt x="1658" y="1099"/>
                  </a:lnTo>
                  <a:lnTo>
                    <a:pt x="1658" y="1100"/>
                  </a:lnTo>
                  <a:lnTo>
                    <a:pt x="1658" y="1103"/>
                  </a:lnTo>
                  <a:lnTo>
                    <a:pt x="1660" y="1106"/>
                  </a:lnTo>
                  <a:lnTo>
                    <a:pt x="1660" y="1107"/>
                  </a:lnTo>
                  <a:lnTo>
                    <a:pt x="1660" y="1107"/>
                  </a:lnTo>
                  <a:lnTo>
                    <a:pt x="1660" y="1106"/>
                  </a:lnTo>
                  <a:lnTo>
                    <a:pt x="1661" y="1104"/>
                  </a:lnTo>
                  <a:lnTo>
                    <a:pt x="1661" y="1102"/>
                  </a:lnTo>
                  <a:lnTo>
                    <a:pt x="1661" y="1099"/>
                  </a:lnTo>
                  <a:lnTo>
                    <a:pt x="1661" y="1097"/>
                  </a:lnTo>
                  <a:lnTo>
                    <a:pt x="1661" y="1095"/>
                  </a:lnTo>
                  <a:lnTo>
                    <a:pt x="1663" y="1093"/>
                  </a:lnTo>
                  <a:lnTo>
                    <a:pt x="1663" y="1090"/>
                  </a:lnTo>
                  <a:lnTo>
                    <a:pt x="1663" y="1089"/>
                  </a:lnTo>
                  <a:lnTo>
                    <a:pt x="1663" y="1087"/>
                  </a:lnTo>
                  <a:lnTo>
                    <a:pt x="1664" y="1085"/>
                  </a:lnTo>
                  <a:lnTo>
                    <a:pt x="1664" y="1083"/>
                  </a:lnTo>
                  <a:lnTo>
                    <a:pt x="1664" y="1082"/>
                  </a:lnTo>
                  <a:lnTo>
                    <a:pt x="1664" y="1082"/>
                  </a:lnTo>
                  <a:lnTo>
                    <a:pt x="1664" y="1080"/>
                  </a:lnTo>
                  <a:lnTo>
                    <a:pt x="1665" y="1079"/>
                  </a:lnTo>
                  <a:lnTo>
                    <a:pt x="1665" y="1078"/>
                  </a:lnTo>
                  <a:lnTo>
                    <a:pt x="1665" y="1078"/>
                  </a:lnTo>
                  <a:lnTo>
                    <a:pt x="1665" y="1076"/>
                  </a:lnTo>
                  <a:lnTo>
                    <a:pt x="1667" y="1076"/>
                  </a:lnTo>
                  <a:lnTo>
                    <a:pt x="1667" y="1076"/>
                  </a:lnTo>
                  <a:lnTo>
                    <a:pt x="1667" y="1075"/>
                  </a:lnTo>
                  <a:lnTo>
                    <a:pt x="1667" y="1075"/>
                  </a:lnTo>
                  <a:lnTo>
                    <a:pt x="1668" y="1075"/>
                  </a:lnTo>
                  <a:lnTo>
                    <a:pt x="1668" y="1075"/>
                  </a:lnTo>
                  <a:lnTo>
                    <a:pt x="1668" y="1076"/>
                  </a:lnTo>
                  <a:lnTo>
                    <a:pt x="1668" y="1076"/>
                  </a:lnTo>
                  <a:lnTo>
                    <a:pt x="1668" y="1076"/>
                  </a:lnTo>
                  <a:lnTo>
                    <a:pt x="1670" y="1076"/>
                  </a:lnTo>
                  <a:lnTo>
                    <a:pt x="1670" y="1078"/>
                  </a:lnTo>
                  <a:lnTo>
                    <a:pt x="1670" y="1078"/>
                  </a:lnTo>
                  <a:lnTo>
                    <a:pt x="1670" y="1079"/>
                  </a:lnTo>
                  <a:lnTo>
                    <a:pt x="1671" y="1079"/>
                  </a:lnTo>
                  <a:lnTo>
                    <a:pt x="1671" y="1079"/>
                  </a:lnTo>
                  <a:lnTo>
                    <a:pt x="1671" y="1080"/>
                  </a:lnTo>
                  <a:lnTo>
                    <a:pt x="1671" y="1080"/>
                  </a:lnTo>
                  <a:lnTo>
                    <a:pt x="1671" y="1080"/>
                  </a:lnTo>
                  <a:lnTo>
                    <a:pt x="1672" y="1080"/>
                  </a:lnTo>
                  <a:lnTo>
                    <a:pt x="1672" y="1080"/>
                  </a:lnTo>
                  <a:lnTo>
                    <a:pt x="1672" y="1080"/>
                  </a:lnTo>
                  <a:lnTo>
                    <a:pt x="1672" y="1080"/>
                  </a:lnTo>
                  <a:lnTo>
                    <a:pt x="1674" y="1079"/>
                  </a:lnTo>
                  <a:lnTo>
                    <a:pt x="1674" y="1079"/>
                  </a:lnTo>
                  <a:lnTo>
                    <a:pt x="1674" y="1078"/>
                  </a:lnTo>
                  <a:lnTo>
                    <a:pt x="1674" y="1076"/>
                  </a:lnTo>
                  <a:lnTo>
                    <a:pt x="1675" y="1075"/>
                  </a:lnTo>
                  <a:lnTo>
                    <a:pt x="1675" y="1073"/>
                  </a:lnTo>
                  <a:lnTo>
                    <a:pt x="1675" y="1071"/>
                  </a:lnTo>
                  <a:lnTo>
                    <a:pt x="1675" y="1069"/>
                  </a:lnTo>
                  <a:lnTo>
                    <a:pt x="1675" y="1066"/>
                  </a:lnTo>
                  <a:lnTo>
                    <a:pt x="1677" y="1065"/>
                  </a:lnTo>
                  <a:lnTo>
                    <a:pt x="1677" y="1062"/>
                  </a:lnTo>
                  <a:lnTo>
                    <a:pt x="1677" y="1061"/>
                  </a:lnTo>
                  <a:lnTo>
                    <a:pt x="1677" y="1058"/>
                  </a:lnTo>
                  <a:lnTo>
                    <a:pt x="1678" y="1056"/>
                  </a:lnTo>
                  <a:lnTo>
                    <a:pt x="1678" y="1054"/>
                  </a:lnTo>
                  <a:lnTo>
                    <a:pt x="1678" y="1051"/>
                  </a:lnTo>
                  <a:lnTo>
                    <a:pt x="1678" y="1049"/>
                  </a:lnTo>
                  <a:lnTo>
                    <a:pt x="1678" y="1046"/>
                  </a:lnTo>
                  <a:lnTo>
                    <a:pt x="1680" y="1044"/>
                  </a:lnTo>
                  <a:lnTo>
                    <a:pt x="1680" y="1042"/>
                  </a:lnTo>
                  <a:lnTo>
                    <a:pt x="1680" y="1041"/>
                  </a:lnTo>
                  <a:lnTo>
                    <a:pt x="1680" y="1038"/>
                  </a:lnTo>
                  <a:lnTo>
                    <a:pt x="1681" y="1037"/>
                  </a:lnTo>
                  <a:lnTo>
                    <a:pt x="1681" y="1034"/>
                  </a:lnTo>
                  <a:lnTo>
                    <a:pt x="1681" y="1032"/>
                  </a:lnTo>
                  <a:lnTo>
                    <a:pt x="1681" y="1031"/>
                  </a:lnTo>
                  <a:lnTo>
                    <a:pt x="1681" y="1029"/>
                  </a:lnTo>
                  <a:lnTo>
                    <a:pt x="1682" y="1028"/>
                  </a:lnTo>
                  <a:lnTo>
                    <a:pt x="1682" y="1027"/>
                  </a:lnTo>
                  <a:lnTo>
                    <a:pt x="1682" y="1025"/>
                  </a:lnTo>
                  <a:lnTo>
                    <a:pt x="1682" y="1025"/>
                  </a:lnTo>
                  <a:lnTo>
                    <a:pt x="1684" y="1024"/>
                  </a:lnTo>
                  <a:lnTo>
                    <a:pt x="1684" y="1024"/>
                  </a:lnTo>
                  <a:lnTo>
                    <a:pt x="1684" y="1022"/>
                  </a:lnTo>
                  <a:lnTo>
                    <a:pt x="1684" y="1022"/>
                  </a:lnTo>
                  <a:lnTo>
                    <a:pt x="1685" y="1022"/>
                  </a:lnTo>
                  <a:lnTo>
                    <a:pt x="1685" y="1022"/>
                  </a:lnTo>
                  <a:lnTo>
                    <a:pt x="1685" y="1022"/>
                  </a:lnTo>
                  <a:lnTo>
                    <a:pt x="1685" y="1022"/>
                  </a:lnTo>
                  <a:lnTo>
                    <a:pt x="1685" y="1024"/>
                  </a:lnTo>
                  <a:lnTo>
                    <a:pt x="1687" y="1024"/>
                  </a:lnTo>
                  <a:lnTo>
                    <a:pt x="1687" y="1025"/>
                  </a:lnTo>
                  <a:lnTo>
                    <a:pt x="1687" y="1025"/>
                  </a:lnTo>
                  <a:lnTo>
                    <a:pt x="1687" y="1027"/>
                  </a:lnTo>
                  <a:lnTo>
                    <a:pt x="1688" y="1028"/>
                  </a:lnTo>
                  <a:lnTo>
                    <a:pt x="1688" y="1029"/>
                  </a:lnTo>
                  <a:lnTo>
                    <a:pt x="1688" y="1031"/>
                  </a:lnTo>
                  <a:lnTo>
                    <a:pt x="1688" y="1032"/>
                  </a:lnTo>
                  <a:lnTo>
                    <a:pt x="1688" y="1034"/>
                  </a:lnTo>
                  <a:lnTo>
                    <a:pt x="1689" y="1037"/>
                  </a:lnTo>
                  <a:lnTo>
                    <a:pt x="1689" y="1038"/>
                  </a:lnTo>
                  <a:lnTo>
                    <a:pt x="1689" y="1041"/>
                  </a:lnTo>
                  <a:lnTo>
                    <a:pt x="1689" y="1044"/>
                  </a:lnTo>
                  <a:lnTo>
                    <a:pt x="1691" y="1045"/>
                  </a:lnTo>
                  <a:lnTo>
                    <a:pt x="1691" y="1048"/>
                  </a:lnTo>
                  <a:lnTo>
                    <a:pt x="1691" y="1051"/>
                  </a:lnTo>
                  <a:lnTo>
                    <a:pt x="1691" y="1054"/>
                  </a:lnTo>
                  <a:lnTo>
                    <a:pt x="1692" y="1056"/>
                  </a:lnTo>
                  <a:lnTo>
                    <a:pt x="1692" y="1058"/>
                  </a:lnTo>
                  <a:lnTo>
                    <a:pt x="1692" y="1062"/>
                  </a:lnTo>
                  <a:lnTo>
                    <a:pt x="1692" y="1065"/>
                  </a:lnTo>
                  <a:lnTo>
                    <a:pt x="1692" y="1068"/>
                  </a:lnTo>
                  <a:lnTo>
                    <a:pt x="1694" y="1069"/>
                  </a:lnTo>
                  <a:lnTo>
                    <a:pt x="1694" y="1072"/>
                  </a:lnTo>
                  <a:lnTo>
                    <a:pt x="1694" y="1075"/>
                  </a:lnTo>
                  <a:lnTo>
                    <a:pt x="1694" y="1078"/>
                  </a:lnTo>
                  <a:lnTo>
                    <a:pt x="1695" y="1079"/>
                  </a:lnTo>
                  <a:lnTo>
                    <a:pt x="1695" y="1082"/>
                  </a:lnTo>
                  <a:lnTo>
                    <a:pt x="1695" y="1083"/>
                  </a:lnTo>
                  <a:lnTo>
                    <a:pt x="1695" y="1085"/>
                  </a:lnTo>
                  <a:lnTo>
                    <a:pt x="1695" y="1085"/>
                  </a:lnTo>
                  <a:lnTo>
                    <a:pt x="1697" y="1086"/>
                  </a:lnTo>
                  <a:lnTo>
                    <a:pt x="1697" y="1086"/>
                  </a:lnTo>
                  <a:lnTo>
                    <a:pt x="1697" y="1086"/>
                  </a:lnTo>
                  <a:lnTo>
                    <a:pt x="1697" y="1085"/>
                  </a:lnTo>
                  <a:lnTo>
                    <a:pt x="1698" y="1083"/>
                  </a:lnTo>
                  <a:lnTo>
                    <a:pt x="1698" y="1082"/>
                  </a:lnTo>
                  <a:lnTo>
                    <a:pt x="1698" y="1080"/>
                  </a:lnTo>
                  <a:lnTo>
                    <a:pt x="1698" y="1078"/>
                  </a:lnTo>
                  <a:lnTo>
                    <a:pt x="1698" y="1076"/>
                  </a:lnTo>
                  <a:lnTo>
                    <a:pt x="1699" y="1073"/>
                  </a:lnTo>
                  <a:lnTo>
                    <a:pt x="1699" y="1072"/>
                  </a:lnTo>
                  <a:lnTo>
                    <a:pt x="1699" y="1069"/>
                  </a:lnTo>
                  <a:lnTo>
                    <a:pt x="1699" y="1068"/>
                  </a:lnTo>
                  <a:lnTo>
                    <a:pt x="1701" y="1066"/>
                  </a:lnTo>
                  <a:lnTo>
                    <a:pt x="1701" y="1063"/>
                  </a:lnTo>
                  <a:lnTo>
                    <a:pt x="1701" y="1062"/>
                  </a:lnTo>
                  <a:lnTo>
                    <a:pt x="1701" y="1059"/>
                  </a:lnTo>
                  <a:lnTo>
                    <a:pt x="1702" y="1058"/>
                  </a:lnTo>
                  <a:lnTo>
                    <a:pt x="1702" y="1056"/>
                  </a:lnTo>
                  <a:lnTo>
                    <a:pt x="1702" y="1055"/>
                  </a:lnTo>
                  <a:lnTo>
                    <a:pt x="1702" y="1054"/>
                  </a:lnTo>
                  <a:lnTo>
                    <a:pt x="1702" y="1052"/>
                  </a:lnTo>
                  <a:lnTo>
                    <a:pt x="1704" y="1051"/>
                  </a:lnTo>
                  <a:lnTo>
                    <a:pt x="1704" y="1049"/>
                  </a:lnTo>
                  <a:lnTo>
                    <a:pt x="1704" y="1048"/>
                  </a:lnTo>
                  <a:lnTo>
                    <a:pt x="1704" y="1048"/>
                  </a:lnTo>
                  <a:lnTo>
                    <a:pt x="1705" y="1046"/>
                  </a:lnTo>
                  <a:lnTo>
                    <a:pt x="1705" y="1046"/>
                  </a:lnTo>
                  <a:lnTo>
                    <a:pt x="1705" y="1045"/>
                  </a:lnTo>
                  <a:lnTo>
                    <a:pt x="1705" y="1045"/>
                  </a:lnTo>
                  <a:lnTo>
                    <a:pt x="1705" y="1045"/>
                  </a:lnTo>
                  <a:lnTo>
                    <a:pt x="1706" y="1045"/>
                  </a:lnTo>
                  <a:lnTo>
                    <a:pt x="1706" y="1045"/>
                  </a:lnTo>
                  <a:lnTo>
                    <a:pt x="1706" y="1045"/>
                  </a:lnTo>
                  <a:lnTo>
                    <a:pt x="1706" y="1046"/>
                  </a:lnTo>
                  <a:lnTo>
                    <a:pt x="1708" y="1046"/>
                  </a:lnTo>
                  <a:lnTo>
                    <a:pt x="1708" y="1046"/>
                  </a:lnTo>
                  <a:lnTo>
                    <a:pt x="1708" y="1048"/>
                  </a:lnTo>
                  <a:lnTo>
                    <a:pt x="1708" y="1049"/>
                  </a:lnTo>
                  <a:lnTo>
                    <a:pt x="1709" y="1049"/>
                  </a:lnTo>
                  <a:lnTo>
                    <a:pt x="1709" y="1051"/>
                  </a:lnTo>
                  <a:lnTo>
                    <a:pt x="1709" y="1052"/>
                  </a:lnTo>
                  <a:lnTo>
                    <a:pt x="1709" y="1052"/>
                  </a:lnTo>
                  <a:lnTo>
                    <a:pt x="1709" y="1054"/>
                  </a:lnTo>
                  <a:lnTo>
                    <a:pt x="1711" y="1055"/>
                  </a:lnTo>
                  <a:lnTo>
                    <a:pt x="1711" y="1056"/>
                  </a:lnTo>
                  <a:lnTo>
                    <a:pt x="1711" y="1058"/>
                  </a:lnTo>
                  <a:lnTo>
                    <a:pt x="1711" y="1059"/>
                  </a:lnTo>
                  <a:lnTo>
                    <a:pt x="1712" y="1061"/>
                  </a:lnTo>
                  <a:lnTo>
                    <a:pt x="1712" y="1062"/>
                  </a:lnTo>
                  <a:lnTo>
                    <a:pt x="1712" y="1063"/>
                  </a:lnTo>
                  <a:lnTo>
                    <a:pt x="1712" y="1065"/>
                  </a:lnTo>
                  <a:lnTo>
                    <a:pt x="1712" y="1066"/>
                  </a:lnTo>
                  <a:lnTo>
                    <a:pt x="1714" y="1068"/>
                  </a:lnTo>
                  <a:lnTo>
                    <a:pt x="1714" y="1069"/>
                  </a:lnTo>
                  <a:lnTo>
                    <a:pt x="1714" y="1071"/>
                  </a:lnTo>
                  <a:lnTo>
                    <a:pt x="1714" y="1072"/>
                  </a:lnTo>
                  <a:lnTo>
                    <a:pt x="1715" y="1072"/>
                  </a:lnTo>
                  <a:lnTo>
                    <a:pt x="1715" y="1073"/>
                  </a:lnTo>
                  <a:lnTo>
                    <a:pt x="1715" y="1073"/>
                  </a:lnTo>
                  <a:lnTo>
                    <a:pt x="1715" y="1073"/>
                  </a:lnTo>
                  <a:lnTo>
                    <a:pt x="1716" y="1075"/>
                  </a:lnTo>
                  <a:lnTo>
                    <a:pt x="1716" y="1075"/>
                  </a:lnTo>
                  <a:lnTo>
                    <a:pt x="1716" y="1075"/>
                  </a:lnTo>
                  <a:lnTo>
                    <a:pt x="1716" y="1075"/>
                  </a:lnTo>
                  <a:lnTo>
                    <a:pt x="1716" y="1075"/>
                  </a:lnTo>
                  <a:lnTo>
                    <a:pt x="1718" y="1075"/>
                  </a:lnTo>
                  <a:lnTo>
                    <a:pt x="1718" y="1073"/>
                  </a:lnTo>
                  <a:lnTo>
                    <a:pt x="1718" y="1073"/>
                  </a:lnTo>
                  <a:lnTo>
                    <a:pt x="1718" y="1073"/>
                  </a:lnTo>
                  <a:lnTo>
                    <a:pt x="1719" y="1072"/>
                  </a:lnTo>
                  <a:lnTo>
                    <a:pt x="1719" y="1072"/>
                  </a:lnTo>
                  <a:lnTo>
                    <a:pt x="1719" y="1071"/>
                  </a:lnTo>
                  <a:lnTo>
                    <a:pt x="1719" y="1071"/>
                  </a:lnTo>
                  <a:lnTo>
                    <a:pt x="1719" y="1069"/>
                  </a:lnTo>
                  <a:lnTo>
                    <a:pt x="1721" y="1069"/>
                  </a:lnTo>
                  <a:lnTo>
                    <a:pt x="1721" y="1068"/>
                  </a:lnTo>
                  <a:lnTo>
                    <a:pt x="1721" y="1068"/>
                  </a:lnTo>
                  <a:lnTo>
                    <a:pt x="1721" y="1066"/>
                  </a:lnTo>
                  <a:lnTo>
                    <a:pt x="1722" y="1066"/>
                  </a:lnTo>
                  <a:lnTo>
                    <a:pt x="1722" y="1066"/>
                  </a:lnTo>
                  <a:lnTo>
                    <a:pt x="1722" y="1065"/>
                  </a:lnTo>
                  <a:lnTo>
                    <a:pt x="1722" y="1065"/>
                  </a:lnTo>
                  <a:lnTo>
                    <a:pt x="1723" y="1065"/>
                  </a:lnTo>
                  <a:lnTo>
                    <a:pt x="1723" y="1065"/>
                  </a:lnTo>
                  <a:lnTo>
                    <a:pt x="1723" y="1063"/>
                  </a:lnTo>
                  <a:lnTo>
                    <a:pt x="1723" y="1063"/>
                  </a:lnTo>
                  <a:lnTo>
                    <a:pt x="1723" y="1063"/>
                  </a:lnTo>
                  <a:lnTo>
                    <a:pt x="1725" y="1063"/>
                  </a:lnTo>
                  <a:lnTo>
                    <a:pt x="1725" y="1063"/>
                  </a:lnTo>
                  <a:lnTo>
                    <a:pt x="1725" y="1065"/>
                  </a:lnTo>
                  <a:lnTo>
                    <a:pt x="1725" y="1065"/>
                  </a:lnTo>
                  <a:lnTo>
                    <a:pt x="1726" y="1065"/>
                  </a:lnTo>
                  <a:lnTo>
                    <a:pt x="1726" y="1065"/>
                  </a:lnTo>
                  <a:lnTo>
                    <a:pt x="1726" y="1066"/>
                  </a:lnTo>
                  <a:lnTo>
                    <a:pt x="1726" y="1066"/>
                  </a:lnTo>
                  <a:lnTo>
                    <a:pt x="1726" y="1066"/>
                  </a:lnTo>
                  <a:lnTo>
                    <a:pt x="1728" y="1068"/>
                  </a:lnTo>
                  <a:lnTo>
                    <a:pt x="1728" y="1068"/>
                  </a:lnTo>
                  <a:lnTo>
                    <a:pt x="1728" y="1069"/>
                  </a:lnTo>
                  <a:lnTo>
                    <a:pt x="1728" y="1071"/>
                  </a:lnTo>
                  <a:lnTo>
                    <a:pt x="1729" y="1071"/>
                  </a:lnTo>
                  <a:lnTo>
                    <a:pt x="1729" y="1072"/>
                  </a:lnTo>
                  <a:lnTo>
                    <a:pt x="1729" y="1073"/>
                  </a:lnTo>
                  <a:lnTo>
                    <a:pt x="1729" y="1073"/>
                  </a:lnTo>
                  <a:lnTo>
                    <a:pt x="1729" y="1075"/>
                  </a:lnTo>
                  <a:lnTo>
                    <a:pt x="1731" y="1076"/>
                  </a:lnTo>
                  <a:lnTo>
                    <a:pt x="1731" y="1078"/>
                  </a:lnTo>
                  <a:lnTo>
                    <a:pt x="1731" y="1078"/>
                  </a:lnTo>
                  <a:lnTo>
                    <a:pt x="1731" y="1079"/>
                  </a:lnTo>
                  <a:lnTo>
                    <a:pt x="1732" y="1080"/>
                  </a:lnTo>
                  <a:lnTo>
                    <a:pt x="1732" y="1080"/>
                  </a:lnTo>
                  <a:lnTo>
                    <a:pt x="1732" y="1082"/>
                  </a:lnTo>
                  <a:lnTo>
                    <a:pt x="1732" y="1082"/>
                  </a:lnTo>
                  <a:lnTo>
                    <a:pt x="1733" y="1083"/>
                  </a:lnTo>
                  <a:lnTo>
                    <a:pt x="1733" y="1083"/>
                  </a:lnTo>
                  <a:lnTo>
                    <a:pt x="1733" y="1085"/>
                  </a:lnTo>
                  <a:lnTo>
                    <a:pt x="1733" y="1085"/>
                  </a:lnTo>
                  <a:lnTo>
                    <a:pt x="1733" y="1085"/>
                  </a:lnTo>
                  <a:lnTo>
                    <a:pt x="1735" y="1085"/>
                  </a:lnTo>
                  <a:lnTo>
                    <a:pt x="1735" y="1085"/>
                  </a:lnTo>
                  <a:lnTo>
                    <a:pt x="1735" y="1085"/>
                  </a:lnTo>
                  <a:lnTo>
                    <a:pt x="1735" y="1085"/>
                  </a:lnTo>
                  <a:lnTo>
                    <a:pt x="1736" y="1085"/>
                  </a:lnTo>
                  <a:lnTo>
                    <a:pt x="1736" y="1085"/>
                  </a:lnTo>
                  <a:lnTo>
                    <a:pt x="1736" y="1085"/>
                  </a:lnTo>
                  <a:lnTo>
                    <a:pt x="1736" y="1083"/>
                  </a:lnTo>
                  <a:lnTo>
                    <a:pt x="1736" y="1082"/>
                  </a:lnTo>
                  <a:lnTo>
                    <a:pt x="1738" y="1082"/>
                  </a:lnTo>
                  <a:lnTo>
                    <a:pt x="1738" y="1080"/>
                  </a:lnTo>
                  <a:lnTo>
                    <a:pt x="1738" y="1080"/>
                  </a:lnTo>
                  <a:lnTo>
                    <a:pt x="1738" y="1079"/>
                  </a:lnTo>
                  <a:lnTo>
                    <a:pt x="1739" y="1078"/>
                  </a:lnTo>
                  <a:lnTo>
                    <a:pt x="1739" y="1078"/>
                  </a:lnTo>
                  <a:lnTo>
                    <a:pt x="1739" y="1076"/>
                  </a:lnTo>
                  <a:lnTo>
                    <a:pt x="1739" y="1075"/>
                  </a:lnTo>
                  <a:lnTo>
                    <a:pt x="1740" y="1073"/>
                  </a:lnTo>
                  <a:lnTo>
                    <a:pt x="1740" y="1073"/>
                  </a:lnTo>
                  <a:lnTo>
                    <a:pt x="1740" y="1072"/>
                  </a:lnTo>
                  <a:lnTo>
                    <a:pt x="1740" y="1071"/>
                  </a:lnTo>
                  <a:lnTo>
                    <a:pt x="1740" y="1069"/>
                  </a:lnTo>
                  <a:lnTo>
                    <a:pt x="1742" y="1068"/>
                  </a:lnTo>
                  <a:lnTo>
                    <a:pt x="1742" y="1066"/>
                  </a:lnTo>
                  <a:lnTo>
                    <a:pt x="1742" y="1065"/>
                  </a:lnTo>
                  <a:lnTo>
                    <a:pt x="1742" y="1063"/>
                  </a:lnTo>
                  <a:lnTo>
                    <a:pt x="1743" y="1063"/>
                  </a:lnTo>
                  <a:lnTo>
                    <a:pt x="1743" y="1062"/>
                  </a:lnTo>
                  <a:lnTo>
                    <a:pt x="1743" y="1061"/>
                  </a:lnTo>
                  <a:lnTo>
                    <a:pt x="1743" y="1059"/>
                  </a:lnTo>
                  <a:lnTo>
                    <a:pt x="1743" y="1058"/>
                  </a:lnTo>
                  <a:lnTo>
                    <a:pt x="1745" y="1056"/>
                  </a:lnTo>
                  <a:lnTo>
                    <a:pt x="1745" y="1055"/>
                  </a:lnTo>
                  <a:lnTo>
                    <a:pt x="1745" y="1054"/>
                  </a:lnTo>
                  <a:lnTo>
                    <a:pt x="1745" y="1052"/>
                  </a:lnTo>
                  <a:lnTo>
                    <a:pt x="1746" y="1051"/>
                  </a:lnTo>
                  <a:lnTo>
                    <a:pt x="1746" y="1049"/>
                  </a:lnTo>
                  <a:lnTo>
                    <a:pt x="1746" y="1049"/>
                  </a:lnTo>
                  <a:lnTo>
                    <a:pt x="1746" y="1048"/>
                  </a:lnTo>
                  <a:lnTo>
                    <a:pt x="1748" y="1046"/>
                  </a:lnTo>
                  <a:lnTo>
                    <a:pt x="1748" y="1045"/>
                  </a:lnTo>
                  <a:lnTo>
                    <a:pt x="1748" y="1044"/>
                  </a:lnTo>
                  <a:lnTo>
                    <a:pt x="1748" y="1042"/>
                  </a:lnTo>
                  <a:lnTo>
                    <a:pt x="1748" y="1041"/>
                  </a:lnTo>
                  <a:lnTo>
                    <a:pt x="1749" y="1041"/>
                  </a:lnTo>
                  <a:lnTo>
                    <a:pt x="1749" y="1039"/>
                  </a:lnTo>
                  <a:lnTo>
                    <a:pt x="1749" y="1038"/>
                  </a:lnTo>
                  <a:lnTo>
                    <a:pt x="1749" y="1038"/>
                  </a:lnTo>
                  <a:lnTo>
                    <a:pt x="1750" y="1037"/>
                  </a:lnTo>
                  <a:lnTo>
                    <a:pt x="1750" y="1035"/>
                  </a:lnTo>
                  <a:lnTo>
                    <a:pt x="1750" y="1035"/>
                  </a:lnTo>
                  <a:lnTo>
                    <a:pt x="1750" y="1034"/>
                  </a:lnTo>
                  <a:lnTo>
                    <a:pt x="1750" y="1034"/>
                  </a:lnTo>
                  <a:lnTo>
                    <a:pt x="1752" y="1032"/>
                  </a:lnTo>
                  <a:lnTo>
                    <a:pt x="1752" y="1032"/>
                  </a:lnTo>
                  <a:lnTo>
                    <a:pt x="1752" y="1032"/>
                  </a:lnTo>
                  <a:lnTo>
                    <a:pt x="1752" y="1032"/>
                  </a:lnTo>
                  <a:lnTo>
                    <a:pt x="1753" y="1032"/>
                  </a:lnTo>
                  <a:lnTo>
                    <a:pt x="1753" y="1032"/>
                  </a:lnTo>
                  <a:lnTo>
                    <a:pt x="1753" y="1032"/>
                  </a:lnTo>
                  <a:lnTo>
                    <a:pt x="1753" y="1032"/>
                  </a:lnTo>
                  <a:lnTo>
                    <a:pt x="1755" y="1032"/>
                  </a:lnTo>
                  <a:lnTo>
                    <a:pt x="1755" y="1032"/>
                  </a:lnTo>
                  <a:lnTo>
                    <a:pt x="1755" y="1032"/>
                  </a:lnTo>
                  <a:lnTo>
                    <a:pt x="1755" y="1034"/>
                  </a:lnTo>
                  <a:lnTo>
                    <a:pt x="1755" y="1034"/>
                  </a:lnTo>
                  <a:lnTo>
                    <a:pt x="1756" y="1035"/>
                  </a:lnTo>
                  <a:lnTo>
                    <a:pt x="1756" y="1035"/>
                  </a:lnTo>
                  <a:lnTo>
                    <a:pt x="1756" y="1037"/>
                  </a:lnTo>
                  <a:lnTo>
                    <a:pt x="1756" y="1038"/>
                  </a:lnTo>
                  <a:lnTo>
                    <a:pt x="1757" y="1039"/>
                  </a:lnTo>
                  <a:lnTo>
                    <a:pt x="1757" y="1041"/>
                  </a:lnTo>
                  <a:lnTo>
                    <a:pt x="1757" y="1042"/>
                  </a:lnTo>
                  <a:lnTo>
                    <a:pt x="1757" y="1044"/>
                  </a:lnTo>
                  <a:lnTo>
                    <a:pt x="1757" y="1045"/>
                  </a:lnTo>
                  <a:lnTo>
                    <a:pt x="1759" y="1048"/>
                  </a:lnTo>
                  <a:lnTo>
                    <a:pt x="1759" y="1049"/>
                  </a:lnTo>
                  <a:lnTo>
                    <a:pt x="1759" y="1052"/>
                  </a:lnTo>
                  <a:lnTo>
                    <a:pt x="1759" y="1054"/>
                  </a:lnTo>
                  <a:lnTo>
                    <a:pt x="1760" y="1056"/>
                  </a:lnTo>
                  <a:lnTo>
                    <a:pt x="1760" y="1058"/>
                  </a:lnTo>
                  <a:lnTo>
                    <a:pt x="1760" y="1061"/>
                  </a:lnTo>
                  <a:lnTo>
                    <a:pt x="1760" y="1063"/>
                  </a:lnTo>
                  <a:lnTo>
                    <a:pt x="1760" y="1066"/>
                  </a:lnTo>
                  <a:lnTo>
                    <a:pt x="1762" y="1069"/>
                  </a:lnTo>
                  <a:lnTo>
                    <a:pt x="1762" y="1072"/>
                  </a:lnTo>
                  <a:lnTo>
                    <a:pt x="1762" y="1075"/>
                  </a:lnTo>
                  <a:lnTo>
                    <a:pt x="1762" y="1078"/>
                  </a:lnTo>
                  <a:lnTo>
                    <a:pt x="1763" y="1080"/>
                  </a:lnTo>
                  <a:lnTo>
                    <a:pt x="1763" y="1083"/>
                  </a:lnTo>
                  <a:lnTo>
                    <a:pt x="1763" y="1086"/>
                  </a:lnTo>
                  <a:lnTo>
                    <a:pt x="1763" y="1090"/>
                  </a:lnTo>
                  <a:lnTo>
                    <a:pt x="1765" y="1093"/>
                  </a:lnTo>
                  <a:lnTo>
                    <a:pt x="1765" y="1096"/>
                  </a:lnTo>
                  <a:lnTo>
                    <a:pt x="1765" y="1099"/>
                  </a:lnTo>
                  <a:lnTo>
                    <a:pt x="1765" y="1102"/>
                  </a:lnTo>
                  <a:lnTo>
                    <a:pt x="1765" y="1103"/>
                  </a:lnTo>
                  <a:lnTo>
                    <a:pt x="1766" y="1104"/>
                  </a:lnTo>
                  <a:lnTo>
                    <a:pt x="1766" y="1103"/>
                  </a:lnTo>
                  <a:lnTo>
                    <a:pt x="1766" y="1102"/>
                  </a:lnTo>
                  <a:lnTo>
                    <a:pt x="1766" y="1100"/>
                  </a:lnTo>
                  <a:lnTo>
                    <a:pt x="1767" y="1097"/>
                  </a:lnTo>
                  <a:lnTo>
                    <a:pt x="1767" y="1095"/>
                  </a:lnTo>
                  <a:lnTo>
                    <a:pt x="1767" y="1092"/>
                  </a:lnTo>
                  <a:lnTo>
                    <a:pt x="1767" y="1089"/>
                  </a:lnTo>
                  <a:lnTo>
                    <a:pt x="1767" y="1086"/>
                  </a:lnTo>
                  <a:lnTo>
                    <a:pt x="1769" y="1082"/>
                  </a:lnTo>
                  <a:lnTo>
                    <a:pt x="1769" y="1079"/>
                  </a:lnTo>
                  <a:lnTo>
                    <a:pt x="1769" y="1076"/>
                  </a:lnTo>
                  <a:lnTo>
                    <a:pt x="1769" y="1073"/>
                  </a:lnTo>
                  <a:lnTo>
                    <a:pt x="1770" y="1072"/>
                  </a:lnTo>
                  <a:lnTo>
                    <a:pt x="1770" y="1069"/>
                  </a:lnTo>
                  <a:lnTo>
                    <a:pt x="1770" y="1066"/>
                  </a:lnTo>
                  <a:lnTo>
                    <a:pt x="1770" y="1063"/>
                  </a:lnTo>
                  <a:lnTo>
                    <a:pt x="1772" y="1062"/>
                  </a:lnTo>
                  <a:lnTo>
                    <a:pt x="1772" y="1059"/>
                  </a:lnTo>
                  <a:lnTo>
                    <a:pt x="1772" y="1058"/>
                  </a:lnTo>
                  <a:lnTo>
                    <a:pt x="1772" y="1055"/>
                  </a:lnTo>
                  <a:lnTo>
                    <a:pt x="1772" y="1054"/>
                  </a:lnTo>
                  <a:lnTo>
                    <a:pt x="1773" y="1052"/>
                  </a:lnTo>
                  <a:lnTo>
                    <a:pt x="1773" y="1051"/>
                  </a:lnTo>
                  <a:lnTo>
                    <a:pt x="1773" y="1049"/>
                  </a:lnTo>
                  <a:lnTo>
                    <a:pt x="1773" y="1048"/>
                  </a:lnTo>
                  <a:lnTo>
                    <a:pt x="1774" y="1046"/>
                  </a:lnTo>
                  <a:lnTo>
                    <a:pt x="1774" y="1045"/>
                  </a:lnTo>
                  <a:lnTo>
                    <a:pt x="1774" y="1045"/>
                  </a:lnTo>
                  <a:lnTo>
                    <a:pt x="1774" y="1044"/>
                  </a:lnTo>
                  <a:lnTo>
                    <a:pt x="1774" y="1044"/>
                  </a:lnTo>
                  <a:lnTo>
                    <a:pt x="1776" y="1044"/>
                  </a:lnTo>
                  <a:lnTo>
                    <a:pt x="1776" y="1044"/>
                  </a:lnTo>
                  <a:lnTo>
                    <a:pt x="1776" y="1044"/>
                  </a:lnTo>
                  <a:lnTo>
                    <a:pt x="1776" y="1044"/>
                  </a:lnTo>
                  <a:lnTo>
                    <a:pt x="1777" y="1044"/>
                  </a:lnTo>
                  <a:lnTo>
                    <a:pt x="1777" y="1044"/>
                  </a:lnTo>
                  <a:lnTo>
                    <a:pt x="1777" y="1045"/>
                  </a:lnTo>
                  <a:lnTo>
                    <a:pt x="1777" y="1045"/>
                  </a:lnTo>
                  <a:lnTo>
                    <a:pt x="1779" y="1046"/>
                  </a:lnTo>
                  <a:lnTo>
                    <a:pt x="1779" y="1048"/>
                  </a:lnTo>
                  <a:lnTo>
                    <a:pt x="1779" y="1049"/>
                  </a:lnTo>
                  <a:lnTo>
                    <a:pt x="1779" y="1049"/>
                  </a:lnTo>
                  <a:lnTo>
                    <a:pt x="1779" y="1051"/>
                  </a:lnTo>
                  <a:lnTo>
                    <a:pt x="1780" y="1052"/>
                  </a:lnTo>
                  <a:lnTo>
                    <a:pt x="1780" y="1055"/>
                  </a:lnTo>
                  <a:lnTo>
                    <a:pt x="1780" y="1056"/>
                  </a:lnTo>
                  <a:lnTo>
                    <a:pt x="1780" y="1058"/>
                  </a:lnTo>
                  <a:lnTo>
                    <a:pt x="1782" y="1059"/>
                  </a:lnTo>
                  <a:lnTo>
                    <a:pt x="1782" y="1061"/>
                  </a:lnTo>
                  <a:lnTo>
                    <a:pt x="1782" y="1063"/>
                  </a:lnTo>
                  <a:lnTo>
                    <a:pt x="1782" y="1065"/>
                  </a:lnTo>
                  <a:lnTo>
                    <a:pt x="1782" y="1066"/>
                  </a:lnTo>
                  <a:lnTo>
                    <a:pt x="1783" y="1069"/>
                  </a:lnTo>
                  <a:lnTo>
                    <a:pt x="1783" y="1071"/>
                  </a:lnTo>
                  <a:lnTo>
                    <a:pt x="1783" y="1073"/>
                  </a:lnTo>
                  <a:lnTo>
                    <a:pt x="1783" y="1073"/>
                  </a:lnTo>
                  <a:lnTo>
                    <a:pt x="1784" y="1076"/>
                  </a:lnTo>
                  <a:lnTo>
                    <a:pt x="1784" y="1078"/>
                  </a:lnTo>
                  <a:lnTo>
                    <a:pt x="1784" y="1078"/>
                  </a:lnTo>
                  <a:lnTo>
                    <a:pt x="1784" y="1079"/>
                  </a:lnTo>
                  <a:lnTo>
                    <a:pt x="1786" y="1080"/>
                  </a:lnTo>
                  <a:lnTo>
                    <a:pt x="1786" y="1080"/>
                  </a:lnTo>
                  <a:lnTo>
                    <a:pt x="1786" y="1080"/>
                  </a:lnTo>
                  <a:lnTo>
                    <a:pt x="1786" y="1080"/>
                  </a:lnTo>
                  <a:lnTo>
                    <a:pt x="1786" y="1079"/>
                  </a:lnTo>
                  <a:lnTo>
                    <a:pt x="1787" y="1079"/>
                  </a:lnTo>
                  <a:lnTo>
                    <a:pt x="1787" y="1078"/>
                  </a:lnTo>
                  <a:lnTo>
                    <a:pt x="1787" y="1076"/>
                  </a:lnTo>
                  <a:lnTo>
                    <a:pt x="1787" y="1075"/>
                  </a:lnTo>
                  <a:lnTo>
                    <a:pt x="1789" y="1073"/>
                  </a:lnTo>
                  <a:lnTo>
                    <a:pt x="1789" y="1071"/>
                  </a:lnTo>
                  <a:lnTo>
                    <a:pt x="1789" y="1069"/>
                  </a:lnTo>
                  <a:lnTo>
                    <a:pt x="1789" y="1068"/>
                  </a:lnTo>
                  <a:lnTo>
                    <a:pt x="1790" y="1066"/>
                  </a:lnTo>
                  <a:lnTo>
                    <a:pt x="1790" y="1063"/>
                  </a:lnTo>
                  <a:lnTo>
                    <a:pt x="1790" y="1062"/>
                  </a:lnTo>
                  <a:lnTo>
                    <a:pt x="1790" y="1061"/>
                  </a:lnTo>
                  <a:lnTo>
                    <a:pt x="1790" y="1058"/>
                  </a:lnTo>
                  <a:lnTo>
                    <a:pt x="1791" y="1056"/>
                  </a:lnTo>
                  <a:lnTo>
                    <a:pt x="1791" y="1055"/>
                  </a:lnTo>
                  <a:lnTo>
                    <a:pt x="1791" y="1054"/>
                  </a:lnTo>
                  <a:lnTo>
                    <a:pt x="1791" y="1052"/>
                  </a:lnTo>
                  <a:lnTo>
                    <a:pt x="1793" y="1051"/>
                  </a:lnTo>
                  <a:lnTo>
                    <a:pt x="1793" y="1049"/>
                  </a:lnTo>
                  <a:lnTo>
                    <a:pt x="1793" y="1048"/>
                  </a:lnTo>
                  <a:lnTo>
                    <a:pt x="1793" y="1048"/>
                  </a:lnTo>
                  <a:lnTo>
                    <a:pt x="1794" y="1046"/>
                  </a:lnTo>
                  <a:lnTo>
                    <a:pt x="1794" y="1046"/>
                  </a:lnTo>
                  <a:lnTo>
                    <a:pt x="1794" y="1045"/>
                  </a:lnTo>
                  <a:lnTo>
                    <a:pt x="1794" y="1045"/>
                  </a:lnTo>
                  <a:lnTo>
                    <a:pt x="1794" y="1045"/>
                  </a:lnTo>
                  <a:lnTo>
                    <a:pt x="1796" y="1045"/>
                  </a:lnTo>
                  <a:lnTo>
                    <a:pt x="1796" y="1045"/>
                  </a:lnTo>
                  <a:lnTo>
                    <a:pt x="1796" y="1045"/>
                  </a:lnTo>
                  <a:lnTo>
                    <a:pt x="1796" y="1045"/>
                  </a:lnTo>
                  <a:lnTo>
                    <a:pt x="1797" y="1045"/>
                  </a:lnTo>
                  <a:lnTo>
                    <a:pt x="1797" y="1046"/>
                  </a:lnTo>
                  <a:lnTo>
                    <a:pt x="1797" y="1046"/>
                  </a:lnTo>
                  <a:lnTo>
                    <a:pt x="1797" y="1048"/>
                  </a:lnTo>
                  <a:lnTo>
                    <a:pt x="1797" y="1049"/>
                  </a:lnTo>
                  <a:lnTo>
                    <a:pt x="1799" y="1051"/>
                  </a:lnTo>
                  <a:lnTo>
                    <a:pt x="1799" y="1052"/>
                  </a:lnTo>
                  <a:lnTo>
                    <a:pt x="1799" y="1054"/>
                  </a:lnTo>
                  <a:lnTo>
                    <a:pt x="1799" y="1055"/>
                  </a:lnTo>
                  <a:lnTo>
                    <a:pt x="1800" y="1056"/>
                  </a:lnTo>
                  <a:lnTo>
                    <a:pt x="1800" y="1059"/>
                  </a:lnTo>
                  <a:lnTo>
                    <a:pt x="1800" y="1061"/>
                  </a:lnTo>
                  <a:lnTo>
                    <a:pt x="1800" y="1063"/>
                  </a:lnTo>
                  <a:lnTo>
                    <a:pt x="1801" y="1065"/>
                  </a:lnTo>
                  <a:lnTo>
                    <a:pt x="1801" y="1068"/>
                  </a:lnTo>
                  <a:lnTo>
                    <a:pt x="1801" y="1071"/>
                  </a:lnTo>
                  <a:lnTo>
                    <a:pt x="1801" y="1073"/>
                  </a:lnTo>
                  <a:lnTo>
                    <a:pt x="1801" y="1075"/>
                  </a:lnTo>
                  <a:lnTo>
                    <a:pt x="1803" y="1078"/>
                  </a:lnTo>
                  <a:lnTo>
                    <a:pt x="1803" y="1082"/>
                  </a:lnTo>
                  <a:lnTo>
                    <a:pt x="1803" y="1083"/>
                  </a:lnTo>
                  <a:lnTo>
                    <a:pt x="1803" y="1087"/>
                  </a:lnTo>
                  <a:lnTo>
                    <a:pt x="1804" y="1090"/>
                  </a:lnTo>
                  <a:lnTo>
                    <a:pt x="1804" y="1093"/>
                  </a:lnTo>
                  <a:lnTo>
                    <a:pt x="1804" y="1096"/>
                  </a:lnTo>
                  <a:lnTo>
                    <a:pt x="1804" y="1099"/>
                  </a:lnTo>
                  <a:lnTo>
                    <a:pt x="1804" y="1102"/>
                  </a:lnTo>
                  <a:lnTo>
                    <a:pt x="1806" y="1106"/>
                  </a:lnTo>
                  <a:lnTo>
                    <a:pt x="1806" y="1107"/>
                  </a:lnTo>
                  <a:lnTo>
                    <a:pt x="1806" y="1109"/>
                  </a:lnTo>
                  <a:lnTo>
                    <a:pt x="1806" y="1107"/>
                  </a:lnTo>
                  <a:lnTo>
                    <a:pt x="1807" y="1104"/>
                  </a:lnTo>
                  <a:lnTo>
                    <a:pt x="1807" y="1102"/>
                  </a:lnTo>
                  <a:lnTo>
                    <a:pt x="1807" y="1099"/>
                  </a:lnTo>
                  <a:lnTo>
                    <a:pt x="1807" y="1096"/>
                  </a:lnTo>
                  <a:lnTo>
                    <a:pt x="1807" y="1093"/>
                  </a:lnTo>
                  <a:lnTo>
                    <a:pt x="1808" y="1089"/>
                  </a:lnTo>
                  <a:lnTo>
                    <a:pt x="1808" y="1086"/>
                  </a:lnTo>
                  <a:lnTo>
                    <a:pt x="1808" y="1083"/>
                  </a:lnTo>
                  <a:lnTo>
                    <a:pt x="1808" y="1080"/>
                  </a:lnTo>
                  <a:lnTo>
                    <a:pt x="1810" y="1078"/>
                  </a:lnTo>
                  <a:lnTo>
                    <a:pt x="1810" y="1075"/>
                  </a:lnTo>
                  <a:lnTo>
                    <a:pt x="1810" y="1072"/>
                  </a:lnTo>
                  <a:lnTo>
                    <a:pt x="1810" y="1069"/>
                  </a:lnTo>
                  <a:lnTo>
                    <a:pt x="1811" y="1066"/>
                  </a:lnTo>
                  <a:lnTo>
                    <a:pt x="1811" y="1065"/>
                  </a:lnTo>
                  <a:lnTo>
                    <a:pt x="1811" y="1062"/>
                  </a:lnTo>
                  <a:lnTo>
                    <a:pt x="1811" y="1061"/>
                  </a:lnTo>
                  <a:lnTo>
                    <a:pt x="1811" y="1058"/>
                  </a:lnTo>
                  <a:lnTo>
                    <a:pt x="1813" y="1056"/>
                  </a:lnTo>
                  <a:lnTo>
                    <a:pt x="1813" y="1054"/>
                  </a:lnTo>
                  <a:lnTo>
                    <a:pt x="1813" y="1052"/>
                  </a:lnTo>
                  <a:lnTo>
                    <a:pt x="1813" y="1051"/>
                  </a:lnTo>
                  <a:lnTo>
                    <a:pt x="1814" y="1049"/>
                  </a:lnTo>
                  <a:lnTo>
                    <a:pt x="1814" y="1048"/>
                  </a:lnTo>
                  <a:lnTo>
                    <a:pt x="1814" y="1046"/>
                  </a:lnTo>
                  <a:lnTo>
                    <a:pt x="1814" y="1045"/>
                  </a:lnTo>
                  <a:lnTo>
                    <a:pt x="1814" y="1045"/>
                  </a:lnTo>
                  <a:lnTo>
                    <a:pt x="1815" y="1044"/>
                  </a:lnTo>
                  <a:lnTo>
                    <a:pt x="1815" y="1042"/>
                  </a:lnTo>
                  <a:lnTo>
                    <a:pt x="1815" y="1042"/>
                  </a:lnTo>
                  <a:lnTo>
                    <a:pt x="1815" y="1042"/>
                  </a:lnTo>
                  <a:lnTo>
                    <a:pt x="1817" y="1041"/>
                  </a:lnTo>
                  <a:lnTo>
                    <a:pt x="1817" y="1041"/>
                  </a:lnTo>
                  <a:lnTo>
                    <a:pt x="1817" y="1041"/>
                  </a:lnTo>
                  <a:lnTo>
                    <a:pt x="1817" y="1041"/>
                  </a:lnTo>
                  <a:lnTo>
                    <a:pt x="1818" y="1041"/>
                  </a:lnTo>
                  <a:lnTo>
                    <a:pt x="1818" y="1042"/>
                  </a:lnTo>
                  <a:lnTo>
                    <a:pt x="1818" y="1042"/>
                  </a:lnTo>
                  <a:lnTo>
                    <a:pt x="1818" y="1042"/>
                  </a:lnTo>
                  <a:lnTo>
                    <a:pt x="1818" y="1044"/>
                  </a:lnTo>
                  <a:lnTo>
                    <a:pt x="1820" y="1045"/>
                  </a:lnTo>
                  <a:lnTo>
                    <a:pt x="1820" y="1045"/>
                  </a:lnTo>
                  <a:lnTo>
                    <a:pt x="1820" y="1046"/>
                  </a:lnTo>
                  <a:lnTo>
                    <a:pt x="1820" y="1048"/>
                  </a:lnTo>
                  <a:lnTo>
                    <a:pt x="1821" y="1049"/>
                  </a:lnTo>
                  <a:lnTo>
                    <a:pt x="1821" y="1049"/>
                  </a:lnTo>
                  <a:lnTo>
                    <a:pt x="1821" y="1051"/>
                  </a:lnTo>
                  <a:lnTo>
                    <a:pt x="1821" y="1052"/>
                  </a:lnTo>
                  <a:lnTo>
                    <a:pt x="1821" y="1055"/>
                  </a:lnTo>
                  <a:lnTo>
                    <a:pt x="1823" y="1056"/>
                  </a:lnTo>
                  <a:lnTo>
                    <a:pt x="1823" y="1058"/>
                  </a:lnTo>
                  <a:lnTo>
                    <a:pt x="1823" y="1059"/>
                  </a:lnTo>
                  <a:lnTo>
                    <a:pt x="1823" y="1062"/>
                  </a:lnTo>
                  <a:lnTo>
                    <a:pt x="1824" y="1063"/>
                  </a:lnTo>
                  <a:lnTo>
                    <a:pt x="1824" y="1065"/>
                  </a:lnTo>
                  <a:lnTo>
                    <a:pt x="1824" y="1068"/>
                  </a:lnTo>
                  <a:lnTo>
                    <a:pt x="1824" y="1069"/>
                  </a:lnTo>
                  <a:lnTo>
                    <a:pt x="1825" y="1072"/>
                  </a:lnTo>
                  <a:lnTo>
                    <a:pt x="1825" y="1073"/>
                  </a:lnTo>
                  <a:lnTo>
                    <a:pt x="1825" y="1076"/>
                  </a:lnTo>
                  <a:lnTo>
                    <a:pt x="1825" y="1078"/>
                  </a:lnTo>
                  <a:lnTo>
                    <a:pt x="1825" y="1080"/>
                  </a:lnTo>
                  <a:lnTo>
                    <a:pt x="1827" y="1082"/>
                  </a:lnTo>
                  <a:lnTo>
                    <a:pt x="1827" y="1085"/>
                  </a:lnTo>
                  <a:lnTo>
                    <a:pt x="1827" y="1086"/>
                  </a:lnTo>
                  <a:lnTo>
                    <a:pt x="1827" y="1089"/>
                  </a:lnTo>
                  <a:lnTo>
                    <a:pt x="1828" y="1090"/>
                  </a:lnTo>
                  <a:lnTo>
                    <a:pt x="1828" y="1092"/>
                  </a:lnTo>
                  <a:lnTo>
                    <a:pt x="1828" y="1095"/>
                  </a:lnTo>
                  <a:lnTo>
                    <a:pt x="1828" y="1096"/>
                  </a:lnTo>
                  <a:lnTo>
                    <a:pt x="1828" y="1097"/>
                  </a:lnTo>
                  <a:lnTo>
                    <a:pt x="1830" y="1099"/>
                  </a:lnTo>
                  <a:lnTo>
                    <a:pt x="1830" y="1100"/>
                  </a:lnTo>
                  <a:lnTo>
                    <a:pt x="1830" y="1100"/>
                  </a:lnTo>
                  <a:lnTo>
                    <a:pt x="1830" y="1100"/>
                  </a:lnTo>
                  <a:lnTo>
                    <a:pt x="1831" y="1100"/>
                  </a:lnTo>
                  <a:lnTo>
                    <a:pt x="1831" y="1100"/>
                  </a:lnTo>
                  <a:lnTo>
                    <a:pt x="1831" y="1099"/>
                  </a:lnTo>
                  <a:lnTo>
                    <a:pt x="1831" y="1099"/>
                  </a:lnTo>
                  <a:lnTo>
                    <a:pt x="1832" y="1097"/>
                  </a:lnTo>
                  <a:lnTo>
                    <a:pt x="1832" y="1096"/>
                  </a:lnTo>
                  <a:lnTo>
                    <a:pt x="1832" y="1095"/>
                  </a:lnTo>
                  <a:lnTo>
                    <a:pt x="1832" y="1092"/>
                  </a:lnTo>
                  <a:lnTo>
                    <a:pt x="1832" y="1090"/>
                  </a:lnTo>
                  <a:lnTo>
                    <a:pt x="1834" y="1089"/>
                  </a:lnTo>
                  <a:lnTo>
                    <a:pt x="1834" y="1087"/>
                  </a:lnTo>
                  <a:lnTo>
                    <a:pt x="1834" y="1086"/>
                  </a:lnTo>
                  <a:lnTo>
                    <a:pt x="1834" y="1085"/>
                  </a:lnTo>
                  <a:lnTo>
                    <a:pt x="1835" y="1083"/>
                  </a:lnTo>
                  <a:lnTo>
                    <a:pt x="1835" y="1082"/>
                  </a:lnTo>
                  <a:lnTo>
                    <a:pt x="1835" y="1080"/>
                  </a:lnTo>
                  <a:lnTo>
                    <a:pt x="1835" y="1079"/>
                  </a:lnTo>
                  <a:lnTo>
                    <a:pt x="1835" y="1078"/>
                  </a:lnTo>
                  <a:lnTo>
                    <a:pt x="1837" y="1076"/>
                  </a:lnTo>
                  <a:lnTo>
                    <a:pt x="1837" y="1075"/>
                  </a:lnTo>
                  <a:lnTo>
                    <a:pt x="1837" y="1075"/>
                  </a:lnTo>
                  <a:lnTo>
                    <a:pt x="1837" y="1073"/>
                  </a:lnTo>
                  <a:lnTo>
                    <a:pt x="1838" y="1072"/>
                  </a:lnTo>
                  <a:lnTo>
                    <a:pt x="1838" y="1072"/>
                  </a:lnTo>
                  <a:lnTo>
                    <a:pt x="1838" y="1071"/>
                  </a:lnTo>
                  <a:lnTo>
                    <a:pt x="1838" y="1069"/>
                  </a:lnTo>
                  <a:lnTo>
                    <a:pt x="1838" y="1069"/>
                  </a:lnTo>
                  <a:lnTo>
                    <a:pt x="1840" y="1068"/>
                  </a:lnTo>
                  <a:lnTo>
                    <a:pt x="1840" y="1066"/>
                  </a:lnTo>
                  <a:lnTo>
                    <a:pt x="1840" y="1066"/>
                  </a:lnTo>
                  <a:lnTo>
                    <a:pt x="1840" y="1066"/>
                  </a:lnTo>
                  <a:lnTo>
                    <a:pt x="1841" y="1065"/>
                  </a:lnTo>
                  <a:lnTo>
                    <a:pt x="1841" y="1065"/>
                  </a:lnTo>
                  <a:lnTo>
                    <a:pt x="1841" y="1065"/>
                  </a:lnTo>
                  <a:lnTo>
                    <a:pt x="1841" y="1063"/>
                  </a:lnTo>
                  <a:lnTo>
                    <a:pt x="1842" y="1063"/>
                  </a:lnTo>
                  <a:lnTo>
                    <a:pt x="1842" y="1063"/>
                  </a:lnTo>
                  <a:lnTo>
                    <a:pt x="1842" y="1063"/>
                  </a:lnTo>
                  <a:lnTo>
                    <a:pt x="1842" y="1062"/>
                  </a:lnTo>
                  <a:lnTo>
                    <a:pt x="1842" y="1062"/>
                  </a:lnTo>
                  <a:lnTo>
                    <a:pt x="1844" y="1062"/>
                  </a:lnTo>
                  <a:lnTo>
                    <a:pt x="1844" y="1062"/>
                  </a:lnTo>
                  <a:lnTo>
                    <a:pt x="1844" y="1062"/>
                  </a:lnTo>
                  <a:lnTo>
                    <a:pt x="1844" y="1062"/>
                  </a:lnTo>
                  <a:lnTo>
                    <a:pt x="1845" y="1062"/>
                  </a:lnTo>
                  <a:lnTo>
                    <a:pt x="1845" y="1062"/>
                  </a:lnTo>
                  <a:lnTo>
                    <a:pt x="1845" y="1063"/>
                  </a:lnTo>
                  <a:lnTo>
                    <a:pt x="1845" y="1063"/>
                  </a:lnTo>
                  <a:lnTo>
                    <a:pt x="1845" y="1063"/>
                  </a:lnTo>
                  <a:lnTo>
                    <a:pt x="1847" y="1063"/>
                  </a:lnTo>
                  <a:lnTo>
                    <a:pt x="1847" y="1065"/>
                  </a:lnTo>
                  <a:lnTo>
                    <a:pt x="1847" y="1065"/>
                  </a:lnTo>
                  <a:lnTo>
                    <a:pt x="1847" y="1065"/>
                  </a:lnTo>
                  <a:lnTo>
                    <a:pt x="1848" y="1066"/>
                  </a:lnTo>
                  <a:lnTo>
                    <a:pt x="1848" y="1066"/>
                  </a:lnTo>
                  <a:lnTo>
                    <a:pt x="1848" y="1066"/>
                  </a:lnTo>
                  <a:lnTo>
                    <a:pt x="1848" y="1068"/>
                  </a:lnTo>
                  <a:lnTo>
                    <a:pt x="1849" y="1068"/>
                  </a:lnTo>
                  <a:lnTo>
                    <a:pt x="1849" y="1069"/>
                  </a:lnTo>
                  <a:lnTo>
                    <a:pt x="1849" y="1071"/>
                  </a:lnTo>
                  <a:lnTo>
                    <a:pt x="1849" y="1071"/>
                  </a:lnTo>
                  <a:lnTo>
                    <a:pt x="1849" y="1072"/>
                  </a:lnTo>
                  <a:lnTo>
                    <a:pt x="1851" y="1073"/>
                  </a:lnTo>
                  <a:lnTo>
                    <a:pt x="1851" y="1073"/>
                  </a:lnTo>
                  <a:lnTo>
                    <a:pt x="1851" y="1075"/>
                  </a:lnTo>
                  <a:lnTo>
                    <a:pt x="1851" y="1075"/>
                  </a:lnTo>
                  <a:lnTo>
                    <a:pt x="1852" y="1076"/>
                  </a:lnTo>
                  <a:lnTo>
                    <a:pt x="1852" y="1078"/>
                  </a:lnTo>
                  <a:lnTo>
                    <a:pt x="1852" y="1079"/>
                  </a:lnTo>
                  <a:lnTo>
                    <a:pt x="1852" y="1079"/>
                  </a:lnTo>
                  <a:lnTo>
                    <a:pt x="1852" y="1080"/>
                  </a:lnTo>
                  <a:lnTo>
                    <a:pt x="1854" y="1082"/>
                  </a:lnTo>
                  <a:lnTo>
                    <a:pt x="1854" y="1082"/>
                  </a:lnTo>
                  <a:lnTo>
                    <a:pt x="1854" y="1083"/>
                  </a:lnTo>
                  <a:lnTo>
                    <a:pt x="1854" y="1085"/>
                  </a:lnTo>
                  <a:lnTo>
                    <a:pt x="1855" y="1086"/>
                  </a:lnTo>
                  <a:lnTo>
                    <a:pt x="1855" y="1086"/>
                  </a:lnTo>
                  <a:lnTo>
                    <a:pt x="1855" y="1087"/>
                  </a:lnTo>
                  <a:lnTo>
                    <a:pt x="1855" y="1089"/>
                  </a:lnTo>
                  <a:lnTo>
                    <a:pt x="1857" y="1090"/>
                  </a:lnTo>
                  <a:lnTo>
                    <a:pt x="1857" y="1090"/>
                  </a:lnTo>
                  <a:lnTo>
                    <a:pt x="1857" y="1092"/>
                  </a:lnTo>
                  <a:lnTo>
                    <a:pt x="1857" y="1092"/>
                  </a:lnTo>
                  <a:lnTo>
                    <a:pt x="1857" y="1093"/>
                  </a:lnTo>
                  <a:lnTo>
                    <a:pt x="1858" y="1095"/>
                  </a:lnTo>
                  <a:lnTo>
                    <a:pt x="1858" y="1095"/>
                  </a:lnTo>
                  <a:lnTo>
                    <a:pt x="1858" y="1096"/>
                  </a:lnTo>
                  <a:lnTo>
                    <a:pt x="1858" y="1097"/>
                  </a:lnTo>
                  <a:lnTo>
                    <a:pt x="1859" y="1097"/>
                  </a:lnTo>
                  <a:lnTo>
                    <a:pt x="1859" y="1099"/>
                  </a:lnTo>
                  <a:lnTo>
                    <a:pt x="1859" y="1099"/>
                  </a:lnTo>
                  <a:lnTo>
                    <a:pt x="1859" y="1099"/>
                  </a:lnTo>
                  <a:lnTo>
                    <a:pt x="1859" y="1100"/>
                  </a:lnTo>
                  <a:lnTo>
                    <a:pt x="1861" y="1102"/>
                  </a:lnTo>
                  <a:lnTo>
                    <a:pt x="1861" y="1102"/>
                  </a:lnTo>
                  <a:lnTo>
                    <a:pt x="1861" y="1102"/>
                  </a:lnTo>
                  <a:lnTo>
                    <a:pt x="1861" y="1103"/>
                  </a:lnTo>
                  <a:lnTo>
                    <a:pt x="1862" y="1103"/>
                  </a:lnTo>
                  <a:lnTo>
                    <a:pt x="1862" y="1104"/>
                  </a:lnTo>
                  <a:lnTo>
                    <a:pt x="1862" y="1104"/>
                  </a:lnTo>
                  <a:lnTo>
                    <a:pt x="1862" y="1104"/>
                  </a:lnTo>
                  <a:lnTo>
                    <a:pt x="1864" y="1106"/>
                  </a:lnTo>
                  <a:lnTo>
                    <a:pt x="1864" y="1106"/>
                  </a:lnTo>
                  <a:lnTo>
                    <a:pt x="1864" y="1107"/>
                  </a:lnTo>
                  <a:lnTo>
                    <a:pt x="1864" y="1107"/>
                  </a:lnTo>
                  <a:lnTo>
                    <a:pt x="1864" y="1107"/>
                  </a:lnTo>
                  <a:lnTo>
                    <a:pt x="1865" y="1109"/>
                  </a:lnTo>
                  <a:lnTo>
                    <a:pt x="1865" y="1109"/>
                  </a:lnTo>
                  <a:lnTo>
                    <a:pt x="1865" y="1109"/>
                  </a:lnTo>
                  <a:lnTo>
                    <a:pt x="1865" y="1109"/>
                  </a:lnTo>
                  <a:lnTo>
                    <a:pt x="1866" y="1109"/>
                  </a:lnTo>
                  <a:lnTo>
                    <a:pt x="1866" y="1107"/>
                  </a:lnTo>
                  <a:lnTo>
                    <a:pt x="1866" y="1107"/>
                  </a:lnTo>
                  <a:lnTo>
                    <a:pt x="1866" y="1106"/>
                  </a:lnTo>
                  <a:lnTo>
                    <a:pt x="1866" y="1106"/>
                  </a:lnTo>
                  <a:lnTo>
                    <a:pt x="1868" y="1104"/>
                  </a:lnTo>
                  <a:lnTo>
                    <a:pt x="1868" y="1103"/>
                  </a:lnTo>
                  <a:lnTo>
                    <a:pt x="1868" y="1102"/>
                  </a:lnTo>
                  <a:lnTo>
                    <a:pt x="1868" y="1100"/>
                  </a:lnTo>
                  <a:lnTo>
                    <a:pt x="1869" y="1099"/>
                  </a:lnTo>
                  <a:lnTo>
                    <a:pt x="1869" y="1097"/>
                  </a:lnTo>
                  <a:lnTo>
                    <a:pt x="1869" y="1096"/>
                  </a:lnTo>
                  <a:lnTo>
                    <a:pt x="1869" y="1095"/>
                  </a:lnTo>
                  <a:lnTo>
                    <a:pt x="1869" y="1093"/>
                  </a:lnTo>
                  <a:lnTo>
                    <a:pt x="1871" y="1092"/>
                  </a:lnTo>
                  <a:lnTo>
                    <a:pt x="1871" y="1090"/>
                  </a:lnTo>
                  <a:lnTo>
                    <a:pt x="1871" y="1089"/>
                  </a:lnTo>
                  <a:lnTo>
                    <a:pt x="1871" y="1087"/>
                  </a:lnTo>
                  <a:lnTo>
                    <a:pt x="1872" y="1085"/>
                  </a:lnTo>
                  <a:lnTo>
                    <a:pt x="1872" y="1083"/>
                  </a:lnTo>
                  <a:lnTo>
                    <a:pt x="1872" y="1082"/>
                  </a:lnTo>
                  <a:lnTo>
                    <a:pt x="1872" y="1080"/>
                  </a:lnTo>
                  <a:lnTo>
                    <a:pt x="1874" y="1079"/>
                  </a:lnTo>
                  <a:lnTo>
                    <a:pt x="1874" y="1076"/>
                  </a:lnTo>
                  <a:lnTo>
                    <a:pt x="1874" y="1075"/>
                  </a:lnTo>
                  <a:lnTo>
                    <a:pt x="1874" y="1073"/>
                  </a:lnTo>
                  <a:lnTo>
                    <a:pt x="1874" y="1072"/>
                  </a:lnTo>
                  <a:lnTo>
                    <a:pt x="1875" y="1071"/>
                  </a:lnTo>
                  <a:lnTo>
                    <a:pt x="1875" y="1069"/>
                  </a:lnTo>
                  <a:lnTo>
                    <a:pt x="1875" y="1066"/>
                  </a:lnTo>
                  <a:lnTo>
                    <a:pt x="1875" y="1066"/>
                  </a:lnTo>
                  <a:lnTo>
                    <a:pt x="1876" y="1063"/>
                  </a:lnTo>
                  <a:lnTo>
                    <a:pt x="1876" y="1062"/>
                  </a:lnTo>
                  <a:lnTo>
                    <a:pt x="1876" y="1061"/>
                  </a:lnTo>
                  <a:lnTo>
                    <a:pt x="1876" y="1059"/>
                  </a:lnTo>
                  <a:lnTo>
                    <a:pt x="1876" y="1058"/>
                  </a:lnTo>
                  <a:lnTo>
                    <a:pt x="1878" y="1058"/>
                  </a:lnTo>
                  <a:lnTo>
                    <a:pt x="1878" y="1056"/>
                  </a:lnTo>
                  <a:lnTo>
                    <a:pt x="1878" y="1055"/>
                  </a:lnTo>
                  <a:lnTo>
                    <a:pt x="1878" y="1054"/>
                  </a:lnTo>
                  <a:lnTo>
                    <a:pt x="1879" y="1052"/>
                  </a:lnTo>
                  <a:lnTo>
                    <a:pt x="1879" y="1052"/>
                  </a:lnTo>
                  <a:lnTo>
                    <a:pt x="1879" y="1051"/>
                  </a:lnTo>
                  <a:lnTo>
                    <a:pt x="1879" y="1049"/>
                  </a:lnTo>
                  <a:lnTo>
                    <a:pt x="1881" y="1049"/>
                  </a:lnTo>
                  <a:lnTo>
                    <a:pt x="1881" y="1049"/>
                  </a:lnTo>
                  <a:lnTo>
                    <a:pt x="1881" y="1048"/>
                  </a:lnTo>
                  <a:lnTo>
                    <a:pt x="1881" y="1048"/>
                  </a:lnTo>
                  <a:lnTo>
                    <a:pt x="1881" y="1048"/>
                  </a:lnTo>
                  <a:lnTo>
                    <a:pt x="1882" y="1048"/>
                  </a:lnTo>
                  <a:lnTo>
                    <a:pt x="1882" y="1048"/>
                  </a:lnTo>
                  <a:lnTo>
                    <a:pt x="1882" y="1046"/>
                  </a:lnTo>
                  <a:lnTo>
                    <a:pt x="1882" y="1048"/>
                  </a:lnTo>
                  <a:lnTo>
                    <a:pt x="1883" y="1048"/>
                  </a:lnTo>
                  <a:lnTo>
                    <a:pt x="1883" y="1048"/>
                  </a:lnTo>
                  <a:lnTo>
                    <a:pt x="1883" y="1048"/>
                  </a:lnTo>
                  <a:lnTo>
                    <a:pt x="1883" y="1048"/>
                  </a:lnTo>
                  <a:lnTo>
                    <a:pt x="1883" y="1049"/>
                  </a:lnTo>
                  <a:lnTo>
                    <a:pt x="1885" y="1049"/>
                  </a:lnTo>
                  <a:lnTo>
                    <a:pt x="1885" y="1049"/>
                  </a:lnTo>
                  <a:lnTo>
                    <a:pt x="1885" y="1051"/>
                  </a:lnTo>
                  <a:lnTo>
                    <a:pt x="1885" y="1052"/>
                  </a:lnTo>
                  <a:lnTo>
                    <a:pt x="1886" y="1052"/>
                  </a:lnTo>
                  <a:lnTo>
                    <a:pt x="1886" y="1054"/>
                  </a:lnTo>
                  <a:lnTo>
                    <a:pt x="1886" y="1055"/>
                  </a:lnTo>
                  <a:lnTo>
                    <a:pt x="1886" y="1056"/>
                  </a:lnTo>
                  <a:lnTo>
                    <a:pt x="1888" y="1058"/>
                  </a:lnTo>
                  <a:lnTo>
                    <a:pt x="1888" y="1059"/>
                  </a:lnTo>
                  <a:lnTo>
                    <a:pt x="1888" y="1061"/>
                  </a:lnTo>
                  <a:lnTo>
                    <a:pt x="1888" y="1062"/>
                  </a:lnTo>
                  <a:lnTo>
                    <a:pt x="1888" y="1063"/>
                  </a:lnTo>
                  <a:lnTo>
                    <a:pt x="1889" y="1065"/>
                  </a:lnTo>
                  <a:lnTo>
                    <a:pt x="1889" y="1066"/>
                  </a:lnTo>
                  <a:lnTo>
                    <a:pt x="1889" y="1069"/>
                  </a:lnTo>
                  <a:lnTo>
                    <a:pt x="1889" y="1071"/>
                  </a:lnTo>
                  <a:lnTo>
                    <a:pt x="1891" y="1072"/>
                  </a:lnTo>
                  <a:lnTo>
                    <a:pt x="1891" y="1073"/>
                  </a:lnTo>
                  <a:lnTo>
                    <a:pt x="1891" y="1076"/>
                  </a:lnTo>
                  <a:lnTo>
                    <a:pt x="1891" y="1078"/>
                  </a:lnTo>
                  <a:lnTo>
                    <a:pt x="1891" y="1080"/>
                  </a:lnTo>
                  <a:lnTo>
                    <a:pt x="1892" y="1082"/>
                  </a:lnTo>
                  <a:lnTo>
                    <a:pt x="1892" y="1085"/>
                  </a:lnTo>
                  <a:lnTo>
                    <a:pt x="1892" y="1086"/>
                  </a:lnTo>
                  <a:lnTo>
                    <a:pt x="1892" y="1089"/>
                  </a:lnTo>
                  <a:lnTo>
                    <a:pt x="1893" y="1090"/>
                  </a:lnTo>
                  <a:lnTo>
                    <a:pt x="1893" y="1092"/>
                  </a:lnTo>
                  <a:lnTo>
                    <a:pt x="1893" y="1095"/>
                  </a:lnTo>
                  <a:lnTo>
                    <a:pt x="1893" y="1096"/>
                  </a:lnTo>
                  <a:lnTo>
                    <a:pt x="1895" y="1099"/>
                  </a:lnTo>
                  <a:lnTo>
                    <a:pt x="1895" y="1100"/>
                  </a:lnTo>
                  <a:lnTo>
                    <a:pt x="1895" y="1102"/>
                  </a:lnTo>
                  <a:lnTo>
                    <a:pt x="1895" y="1103"/>
                  </a:lnTo>
                  <a:lnTo>
                    <a:pt x="1895" y="1104"/>
                  </a:lnTo>
                  <a:lnTo>
                    <a:pt x="1896" y="1104"/>
                  </a:lnTo>
                  <a:lnTo>
                    <a:pt x="1896" y="1104"/>
                  </a:lnTo>
                  <a:lnTo>
                    <a:pt x="1896" y="1104"/>
                  </a:lnTo>
                  <a:lnTo>
                    <a:pt x="1896" y="1103"/>
                  </a:lnTo>
                  <a:lnTo>
                    <a:pt x="1898" y="1102"/>
                  </a:lnTo>
                  <a:lnTo>
                    <a:pt x="1898" y="1100"/>
                  </a:lnTo>
                  <a:lnTo>
                    <a:pt x="1898" y="1099"/>
                  </a:lnTo>
                  <a:lnTo>
                    <a:pt x="1898" y="1099"/>
                  </a:lnTo>
                  <a:lnTo>
                    <a:pt x="1898" y="1096"/>
                  </a:lnTo>
                  <a:lnTo>
                    <a:pt x="1899" y="1095"/>
                  </a:lnTo>
                  <a:lnTo>
                    <a:pt x="1899" y="1093"/>
                  </a:lnTo>
                  <a:lnTo>
                    <a:pt x="1899" y="1092"/>
                  </a:lnTo>
                  <a:lnTo>
                    <a:pt x="1899" y="1090"/>
                  </a:lnTo>
                  <a:lnTo>
                    <a:pt x="1900" y="1089"/>
                  </a:lnTo>
                  <a:lnTo>
                    <a:pt x="1900" y="1087"/>
                  </a:lnTo>
                  <a:lnTo>
                    <a:pt x="1900" y="1086"/>
                  </a:lnTo>
                  <a:lnTo>
                    <a:pt x="1900" y="1085"/>
                  </a:lnTo>
                  <a:lnTo>
                    <a:pt x="1900" y="1083"/>
                  </a:lnTo>
                  <a:lnTo>
                    <a:pt x="1902" y="1083"/>
                  </a:lnTo>
                  <a:lnTo>
                    <a:pt x="1902" y="1082"/>
                  </a:lnTo>
                  <a:lnTo>
                    <a:pt x="1902" y="1080"/>
                  </a:lnTo>
                  <a:lnTo>
                    <a:pt x="1902" y="1080"/>
                  </a:lnTo>
                  <a:lnTo>
                    <a:pt x="1903" y="1079"/>
                  </a:lnTo>
                  <a:lnTo>
                    <a:pt x="1903" y="1078"/>
                  </a:lnTo>
                  <a:lnTo>
                    <a:pt x="1903" y="1078"/>
                  </a:lnTo>
                  <a:lnTo>
                    <a:pt x="1903" y="1076"/>
                  </a:lnTo>
                  <a:lnTo>
                    <a:pt x="1905" y="1076"/>
                  </a:lnTo>
                  <a:lnTo>
                    <a:pt x="1905" y="1075"/>
                  </a:lnTo>
                  <a:lnTo>
                    <a:pt x="1905" y="1075"/>
                  </a:lnTo>
                  <a:lnTo>
                    <a:pt x="1905" y="1073"/>
                  </a:lnTo>
                  <a:lnTo>
                    <a:pt x="1905" y="1073"/>
                  </a:lnTo>
                  <a:lnTo>
                    <a:pt x="1906" y="1073"/>
                  </a:lnTo>
                  <a:lnTo>
                    <a:pt x="1906" y="1073"/>
                  </a:lnTo>
                  <a:lnTo>
                    <a:pt x="1906" y="1072"/>
                  </a:lnTo>
                  <a:lnTo>
                    <a:pt x="1906" y="1072"/>
                  </a:lnTo>
                  <a:lnTo>
                    <a:pt x="1908" y="1072"/>
                  </a:lnTo>
                  <a:lnTo>
                    <a:pt x="1908" y="1072"/>
                  </a:lnTo>
                  <a:lnTo>
                    <a:pt x="1908" y="1072"/>
                  </a:lnTo>
                  <a:lnTo>
                    <a:pt x="1908" y="1072"/>
                  </a:lnTo>
                  <a:lnTo>
                    <a:pt x="1908" y="1072"/>
                  </a:lnTo>
                  <a:lnTo>
                    <a:pt x="1909" y="1072"/>
                  </a:lnTo>
                  <a:lnTo>
                    <a:pt x="1909" y="1072"/>
                  </a:lnTo>
                  <a:lnTo>
                    <a:pt x="1909" y="1072"/>
                  </a:lnTo>
                  <a:lnTo>
                    <a:pt x="1909" y="1072"/>
                  </a:lnTo>
                  <a:lnTo>
                    <a:pt x="1910" y="1072"/>
                  </a:lnTo>
                  <a:lnTo>
                    <a:pt x="1910" y="1072"/>
                  </a:lnTo>
                  <a:lnTo>
                    <a:pt x="1910" y="1072"/>
                  </a:lnTo>
                  <a:lnTo>
                    <a:pt x="1910" y="1072"/>
                  </a:lnTo>
                  <a:lnTo>
                    <a:pt x="1912" y="1073"/>
                  </a:lnTo>
                  <a:lnTo>
                    <a:pt x="1912" y="1073"/>
                  </a:lnTo>
                  <a:lnTo>
                    <a:pt x="1912" y="1073"/>
                  </a:lnTo>
                  <a:lnTo>
                    <a:pt x="1912" y="1073"/>
                  </a:lnTo>
                  <a:lnTo>
                    <a:pt x="1912" y="1073"/>
                  </a:lnTo>
                  <a:lnTo>
                    <a:pt x="1913" y="1073"/>
                  </a:lnTo>
                  <a:lnTo>
                    <a:pt x="1913" y="1075"/>
                  </a:lnTo>
                  <a:lnTo>
                    <a:pt x="1913" y="1075"/>
                  </a:lnTo>
                  <a:lnTo>
                    <a:pt x="1913" y="1075"/>
                  </a:lnTo>
                  <a:lnTo>
                    <a:pt x="1915" y="1076"/>
                  </a:lnTo>
                  <a:lnTo>
                    <a:pt x="1915" y="1076"/>
                  </a:lnTo>
                  <a:lnTo>
                    <a:pt x="1915" y="1076"/>
                  </a:lnTo>
                  <a:lnTo>
                    <a:pt x="1915" y="1078"/>
                  </a:lnTo>
                  <a:lnTo>
                    <a:pt x="1915" y="1078"/>
                  </a:lnTo>
                  <a:lnTo>
                    <a:pt x="1916" y="1078"/>
                  </a:lnTo>
                  <a:lnTo>
                    <a:pt x="1916" y="1079"/>
                  </a:lnTo>
                  <a:lnTo>
                    <a:pt x="1916" y="1079"/>
                  </a:lnTo>
                  <a:lnTo>
                    <a:pt x="1916" y="1079"/>
                  </a:lnTo>
                  <a:lnTo>
                    <a:pt x="1917" y="1080"/>
                  </a:lnTo>
                  <a:lnTo>
                    <a:pt x="1917" y="1080"/>
                  </a:lnTo>
                  <a:lnTo>
                    <a:pt x="1917" y="1082"/>
                  </a:lnTo>
                  <a:lnTo>
                    <a:pt x="1917" y="1082"/>
                  </a:lnTo>
                  <a:lnTo>
                    <a:pt x="1919" y="1082"/>
                  </a:lnTo>
                  <a:lnTo>
                    <a:pt x="1919" y="1083"/>
                  </a:lnTo>
                  <a:lnTo>
                    <a:pt x="1919" y="1083"/>
                  </a:lnTo>
                  <a:lnTo>
                    <a:pt x="1919" y="1083"/>
                  </a:lnTo>
                  <a:lnTo>
                    <a:pt x="1919" y="1085"/>
                  </a:lnTo>
                  <a:lnTo>
                    <a:pt x="1920" y="1085"/>
                  </a:lnTo>
                  <a:lnTo>
                    <a:pt x="1920" y="1085"/>
                  </a:lnTo>
                  <a:lnTo>
                    <a:pt x="1920" y="1086"/>
                  </a:lnTo>
                  <a:lnTo>
                    <a:pt x="1920" y="1086"/>
                  </a:lnTo>
                  <a:lnTo>
                    <a:pt x="1922" y="1086"/>
                  </a:lnTo>
                  <a:lnTo>
                    <a:pt x="1922" y="1086"/>
                  </a:lnTo>
                  <a:lnTo>
                    <a:pt x="1922" y="1086"/>
                  </a:lnTo>
                  <a:lnTo>
                    <a:pt x="1922" y="1086"/>
                  </a:lnTo>
                  <a:lnTo>
                    <a:pt x="1922" y="1086"/>
                  </a:lnTo>
                  <a:lnTo>
                    <a:pt x="1923" y="1086"/>
                  </a:lnTo>
                  <a:lnTo>
                    <a:pt x="1923" y="1086"/>
                  </a:lnTo>
                  <a:lnTo>
                    <a:pt x="1923" y="1086"/>
                  </a:lnTo>
                  <a:lnTo>
                    <a:pt x="1923" y="1086"/>
                  </a:lnTo>
                  <a:lnTo>
                    <a:pt x="1925" y="1085"/>
                  </a:lnTo>
                  <a:lnTo>
                    <a:pt x="1925" y="1085"/>
                  </a:lnTo>
                  <a:lnTo>
                    <a:pt x="1925" y="1085"/>
                  </a:lnTo>
                  <a:lnTo>
                    <a:pt x="1925" y="1083"/>
                  </a:lnTo>
                  <a:lnTo>
                    <a:pt x="1926" y="1083"/>
                  </a:lnTo>
                  <a:lnTo>
                    <a:pt x="1926" y="1082"/>
                  </a:lnTo>
                  <a:lnTo>
                    <a:pt x="1926" y="1082"/>
                  </a:lnTo>
                  <a:lnTo>
                    <a:pt x="1926" y="1080"/>
                  </a:lnTo>
                  <a:lnTo>
                    <a:pt x="1926" y="1080"/>
                  </a:lnTo>
                  <a:lnTo>
                    <a:pt x="1927" y="1079"/>
                  </a:lnTo>
                  <a:lnTo>
                    <a:pt x="1927" y="1078"/>
                  </a:lnTo>
                  <a:lnTo>
                    <a:pt x="1927" y="1078"/>
                  </a:lnTo>
                  <a:lnTo>
                    <a:pt x="1927" y="1076"/>
                  </a:lnTo>
                  <a:lnTo>
                    <a:pt x="1929" y="1075"/>
                  </a:lnTo>
                  <a:lnTo>
                    <a:pt x="1929" y="1075"/>
                  </a:lnTo>
                  <a:lnTo>
                    <a:pt x="1929" y="107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575"/>
          <p:cNvGrpSpPr>
            <a:grpSpLocks/>
          </p:cNvGrpSpPr>
          <p:nvPr/>
        </p:nvGrpSpPr>
        <p:grpSpPr bwMode="auto">
          <a:xfrm>
            <a:off x="4641850" y="3422650"/>
            <a:ext cx="4533900" cy="3238500"/>
            <a:chOff x="2924" y="2156"/>
            <a:chExt cx="2856" cy="2040"/>
          </a:xfrm>
        </p:grpSpPr>
        <p:sp>
          <p:nvSpPr>
            <p:cNvPr id="446014" name="Rectangle 574"/>
            <p:cNvSpPr>
              <a:spLocks noChangeArrowheads="1"/>
            </p:cNvSpPr>
            <p:nvPr/>
          </p:nvSpPr>
          <p:spPr bwMode="auto">
            <a:xfrm>
              <a:off x="2924" y="2156"/>
              <a:ext cx="2856" cy="20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6" name="Freeform 476"/>
            <p:cNvSpPr>
              <a:spLocks/>
            </p:cNvSpPr>
            <p:nvPr/>
          </p:nvSpPr>
          <p:spPr bwMode="auto">
            <a:xfrm>
              <a:off x="2924" y="2156"/>
              <a:ext cx="2855" cy="20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5" y="0"/>
                </a:cxn>
                <a:cxn ang="0">
                  <a:pos x="2855" y="2039"/>
                </a:cxn>
                <a:cxn ang="0">
                  <a:pos x="0" y="20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855" h="2039">
                  <a:moveTo>
                    <a:pt x="0" y="0"/>
                  </a:moveTo>
                  <a:lnTo>
                    <a:pt x="2855" y="0"/>
                  </a:lnTo>
                  <a:lnTo>
                    <a:pt x="2855" y="2039"/>
                  </a:lnTo>
                  <a:lnTo>
                    <a:pt x="0" y="20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7" name="Line 477"/>
            <p:cNvSpPr>
              <a:spLocks noChangeShapeType="1"/>
            </p:cNvSpPr>
            <p:nvPr/>
          </p:nvSpPr>
          <p:spPr bwMode="auto">
            <a:xfrm>
              <a:off x="3635" y="3742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8" name="Line 478"/>
            <p:cNvSpPr>
              <a:spLocks noChangeShapeType="1"/>
            </p:cNvSpPr>
            <p:nvPr/>
          </p:nvSpPr>
          <p:spPr bwMode="auto">
            <a:xfrm flipV="1">
              <a:off x="3635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19" name="Freeform 479"/>
            <p:cNvSpPr>
              <a:spLocks/>
            </p:cNvSpPr>
            <p:nvPr/>
          </p:nvSpPr>
          <p:spPr bwMode="auto">
            <a:xfrm>
              <a:off x="3605" y="3832"/>
              <a:ext cx="52" cy="7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3" y="78"/>
                </a:cxn>
                <a:cxn ang="0">
                  <a:pos x="30" y="78"/>
                </a:cxn>
                <a:cxn ang="0">
                  <a:pos x="41" y="75"/>
                </a:cxn>
                <a:cxn ang="0">
                  <a:pos x="50" y="64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50" y="14"/>
                </a:cxn>
                <a:cxn ang="0">
                  <a:pos x="41" y="3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78">
                  <a:moveTo>
                    <a:pt x="23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3" y="78"/>
                  </a:lnTo>
                  <a:lnTo>
                    <a:pt x="30" y="78"/>
                  </a:lnTo>
                  <a:lnTo>
                    <a:pt x="41" y="75"/>
                  </a:lnTo>
                  <a:lnTo>
                    <a:pt x="50" y="64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50" y="14"/>
                  </a:lnTo>
                  <a:lnTo>
                    <a:pt x="41" y="3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0" name="Line 480"/>
            <p:cNvSpPr>
              <a:spLocks noChangeShapeType="1"/>
            </p:cNvSpPr>
            <p:nvPr/>
          </p:nvSpPr>
          <p:spPr bwMode="auto">
            <a:xfrm flipV="1">
              <a:off x="4278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1" name="Freeform 481"/>
            <p:cNvSpPr>
              <a:spLocks/>
            </p:cNvSpPr>
            <p:nvPr/>
          </p:nvSpPr>
          <p:spPr bwMode="auto">
            <a:xfrm>
              <a:off x="4248" y="3832"/>
              <a:ext cx="52" cy="7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11" y="3"/>
                </a:cxn>
                <a:cxn ang="0">
                  <a:pos x="18" y="0"/>
                </a:cxn>
                <a:cxn ang="0">
                  <a:pos x="34" y="0"/>
                </a:cxn>
                <a:cxn ang="0">
                  <a:pos x="41" y="3"/>
                </a:cxn>
                <a:cxn ang="0">
                  <a:pos x="45" y="7"/>
                </a:cxn>
                <a:cxn ang="0">
                  <a:pos x="49" y="14"/>
                </a:cxn>
                <a:cxn ang="0">
                  <a:pos x="49" y="23"/>
                </a:cxn>
                <a:cxn ang="0">
                  <a:pos x="45" y="30"/>
                </a:cxn>
                <a:cxn ang="0">
                  <a:pos x="38" y="41"/>
                </a:cxn>
                <a:cxn ang="0">
                  <a:pos x="0" y="78"/>
                </a:cxn>
                <a:cxn ang="0">
                  <a:pos x="52" y="78"/>
                </a:cxn>
              </a:cxnLst>
              <a:rect l="0" t="0" r="r" b="b"/>
              <a:pathLst>
                <a:path w="52" h="78">
                  <a:moveTo>
                    <a:pt x="4" y="19"/>
                  </a:moveTo>
                  <a:lnTo>
                    <a:pt x="4" y="14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8" y="0"/>
                  </a:lnTo>
                  <a:lnTo>
                    <a:pt x="34" y="0"/>
                  </a:lnTo>
                  <a:lnTo>
                    <a:pt x="41" y="3"/>
                  </a:lnTo>
                  <a:lnTo>
                    <a:pt x="45" y="7"/>
                  </a:lnTo>
                  <a:lnTo>
                    <a:pt x="49" y="14"/>
                  </a:lnTo>
                  <a:lnTo>
                    <a:pt x="49" y="23"/>
                  </a:lnTo>
                  <a:lnTo>
                    <a:pt x="45" y="30"/>
                  </a:lnTo>
                  <a:lnTo>
                    <a:pt x="38" y="41"/>
                  </a:lnTo>
                  <a:lnTo>
                    <a:pt x="0" y="78"/>
                  </a:lnTo>
                  <a:lnTo>
                    <a:pt x="52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2" name="Line 482"/>
            <p:cNvSpPr>
              <a:spLocks noChangeShapeType="1"/>
            </p:cNvSpPr>
            <p:nvPr/>
          </p:nvSpPr>
          <p:spPr bwMode="auto">
            <a:xfrm flipV="1">
              <a:off x="4921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3" name="Freeform 483"/>
            <p:cNvSpPr>
              <a:spLocks/>
            </p:cNvSpPr>
            <p:nvPr/>
          </p:nvSpPr>
          <p:spPr bwMode="auto">
            <a:xfrm>
              <a:off x="4891" y="3832"/>
              <a:ext cx="56" cy="5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3"/>
                </a:cxn>
                <a:cxn ang="0">
                  <a:pos x="56" y="53"/>
                </a:cxn>
              </a:cxnLst>
              <a:rect l="0" t="0" r="r" b="b"/>
              <a:pathLst>
                <a:path w="56" h="53">
                  <a:moveTo>
                    <a:pt x="37" y="0"/>
                  </a:moveTo>
                  <a:lnTo>
                    <a:pt x="0" y="53"/>
                  </a:lnTo>
                  <a:lnTo>
                    <a:pt x="56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4" name="Line 484"/>
            <p:cNvSpPr>
              <a:spLocks noChangeShapeType="1"/>
            </p:cNvSpPr>
            <p:nvPr/>
          </p:nvSpPr>
          <p:spPr bwMode="auto">
            <a:xfrm>
              <a:off x="4928" y="3832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5" name="Line 485"/>
            <p:cNvSpPr>
              <a:spLocks noChangeShapeType="1"/>
            </p:cNvSpPr>
            <p:nvPr/>
          </p:nvSpPr>
          <p:spPr bwMode="auto">
            <a:xfrm flipV="1">
              <a:off x="5563" y="3713"/>
              <a:ext cx="1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6" name="Freeform 486"/>
            <p:cNvSpPr>
              <a:spLocks/>
            </p:cNvSpPr>
            <p:nvPr/>
          </p:nvSpPr>
          <p:spPr bwMode="auto">
            <a:xfrm>
              <a:off x="5536" y="3832"/>
              <a:ext cx="50" cy="78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43" y="3"/>
                </a:cxn>
                <a:cxn ang="0">
                  <a:pos x="32" y="0"/>
                </a:cxn>
                <a:cxn ang="0">
                  <a:pos x="23" y="0"/>
                </a:cxn>
                <a:cxn ang="0">
                  <a:pos x="12" y="3"/>
                </a:cxn>
                <a:cxn ang="0">
                  <a:pos x="5" y="14"/>
                </a:cxn>
                <a:cxn ang="0">
                  <a:pos x="0" y="34"/>
                </a:cxn>
                <a:cxn ang="0">
                  <a:pos x="0" y="53"/>
                </a:cxn>
                <a:cxn ang="0">
                  <a:pos x="5" y="68"/>
                </a:cxn>
                <a:cxn ang="0">
                  <a:pos x="12" y="75"/>
                </a:cxn>
                <a:cxn ang="0">
                  <a:pos x="23" y="78"/>
                </a:cxn>
                <a:cxn ang="0">
                  <a:pos x="27" y="78"/>
                </a:cxn>
                <a:cxn ang="0">
                  <a:pos x="39" y="75"/>
                </a:cxn>
                <a:cxn ang="0">
                  <a:pos x="46" y="68"/>
                </a:cxn>
                <a:cxn ang="0">
                  <a:pos x="50" y="57"/>
                </a:cxn>
                <a:cxn ang="0">
                  <a:pos x="50" y="53"/>
                </a:cxn>
                <a:cxn ang="0">
                  <a:pos x="46" y="41"/>
                </a:cxn>
                <a:cxn ang="0">
                  <a:pos x="39" y="34"/>
                </a:cxn>
                <a:cxn ang="0">
                  <a:pos x="27" y="30"/>
                </a:cxn>
                <a:cxn ang="0">
                  <a:pos x="23" y="30"/>
                </a:cxn>
                <a:cxn ang="0">
                  <a:pos x="12" y="34"/>
                </a:cxn>
                <a:cxn ang="0">
                  <a:pos x="5" y="41"/>
                </a:cxn>
                <a:cxn ang="0">
                  <a:pos x="0" y="53"/>
                </a:cxn>
              </a:cxnLst>
              <a:rect l="0" t="0" r="r" b="b"/>
              <a:pathLst>
                <a:path w="50" h="78">
                  <a:moveTo>
                    <a:pt x="46" y="11"/>
                  </a:moveTo>
                  <a:lnTo>
                    <a:pt x="43" y="3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12" y="3"/>
                  </a:lnTo>
                  <a:lnTo>
                    <a:pt x="5" y="14"/>
                  </a:lnTo>
                  <a:lnTo>
                    <a:pt x="0" y="34"/>
                  </a:lnTo>
                  <a:lnTo>
                    <a:pt x="0" y="53"/>
                  </a:lnTo>
                  <a:lnTo>
                    <a:pt x="5" y="68"/>
                  </a:lnTo>
                  <a:lnTo>
                    <a:pt x="12" y="75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39" y="75"/>
                  </a:lnTo>
                  <a:lnTo>
                    <a:pt x="46" y="68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46" y="41"/>
                  </a:lnTo>
                  <a:lnTo>
                    <a:pt x="39" y="34"/>
                  </a:lnTo>
                  <a:lnTo>
                    <a:pt x="27" y="30"/>
                  </a:lnTo>
                  <a:lnTo>
                    <a:pt x="23" y="30"/>
                  </a:lnTo>
                  <a:lnTo>
                    <a:pt x="12" y="34"/>
                  </a:lnTo>
                  <a:lnTo>
                    <a:pt x="5" y="41"/>
                  </a:lnTo>
                  <a:lnTo>
                    <a:pt x="0" y="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7" name="Freeform 487"/>
            <p:cNvSpPr>
              <a:spLocks/>
            </p:cNvSpPr>
            <p:nvPr/>
          </p:nvSpPr>
          <p:spPr bwMode="auto">
            <a:xfrm>
              <a:off x="4170" y="3979"/>
              <a:ext cx="18" cy="7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0"/>
                </a:cxn>
                <a:cxn ang="0">
                  <a:pos x="4" y="3"/>
                </a:cxn>
                <a:cxn ang="0">
                  <a:pos x="0" y="15"/>
                </a:cxn>
                <a:cxn ang="0">
                  <a:pos x="0" y="78"/>
                </a:cxn>
              </a:cxnLst>
              <a:rect l="0" t="0" r="r" b="b"/>
              <a:pathLst>
                <a:path w="18" h="78">
                  <a:moveTo>
                    <a:pt x="18" y="0"/>
                  </a:moveTo>
                  <a:lnTo>
                    <a:pt x="11" y="0"/>
                  </a:lnTo>
                  <a:lnTo>
                    <a:pt x="4" y="3"/>
                  </a:lnTo>
                  <a:lnTo>
                    <a:pt x="0" y="15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8" name="Line 488"/>
            <p:cNvSpPr>
              <a:spLocks noChangeShapeType="1"/>
            </p:cNvSpPr>
            <p:nvPr/>
          </p:nvSpPr>
          <p:spPr bwMode="auto">
            <a:xfrm>
              <a:off x="4159" y="4005"/>
              <a:ext cx="2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29" name="Line 489"/>
            <p:cNvSpPr>
              <a:spLocks noChangeShapeType="1"/>
            </p:cNvSpPr>
            <p:nvPr/>
          </p:nvSpPr>
          <p:spPr bwMode="auto">
            <a:xfrm>
              <a:off x="4211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0" name="Freeform 490"/>
            <p:cNvSpPr>
              <a:spLocks/>
            </p:cNvSpPr>
            <p:nvPr/>
          </p:nvSpPr>
          <p:spPr bwMode="auto">
            <a:xfrm>
              <a:off x="4211" y="4005"/>
              <a:ext cx="30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" y="11"/>
                </a:cxn>
                <a:cxn ang="0">
                  <a:pos x="11" y="4"/>
                </a:cxn>
                <a:cxn ang="0">
                  <a:pos x="19" y="0"/>
                </a:cxn>
                <a:cxn ang="0">
                  <a:pos x="30" y="0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4" y="11"/>
                  </a:lnTo>
                  <a:lnTo>
                    <a:pt x="11" y="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1" name="Freeform 491"/>
            <p:cNvSpPr>
              <a:spLocks/>
            </p:cNvSpPr>
            <p:nvPr/>
          </p:nvSpPr>
          <p:spPr bwMode="auto">
            <a:xfrm>
              <a:off x="4256" y="4005"/>
              <a:ext cx="46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6" y="23"/>
                </a:cxn>
                <a:cxn ang="0">
                  <a:pos x="46" y="15"/>
                </a:cxn>
                <a:cxn ang="0">
                  <a:pos x="41" y="7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2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2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6" y="41"/>
                </a:cxn>
              </a:cxnLst>
              <a:rect l="0" t="0" r="r" b="b"/>
              <a:pathLst>
                <a:path w="46" h="52">
                  <a:moveTo>
                    <a:pt x="0" y="23"/>
                  </a:moveTo>
                  <a:lnTo>
                    <a:pt x="46" y="23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2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6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2" name="Line 492"/>
            <p:cNvSpPr>
              <a:spLocks noChangeShapeType="1"/>
            </p:cNvSpPr>
            <p:nvPr/>
          </p:nvSpPr>
          <p:spPr bwMode="auto">
            <a:xfrm>
              <a:off x="4368" y="4005"/>
              <a:ext cx="1" cy="8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3" name="Freeform 493"/>
            <p:cNvSpPr>
              <a:spLocks/>
            </p:cNvSpPr>
            <p:nvPr/>
          </p:nvSpPr>
          <p:spPr bwMode="auto">
            <a:xfrm>
              <a:off x="4324" y="4005"/>
              <a:ext cx="44" cy="52"/>
            </a:xfrm>
            <a:custGeom>
              <a:avLst/>
              <a:gdLst/>
              <a:ahLst/>
              <a:cxnLst>
                <a:cxn ang="0">
                  <a:pos x="44" y="11"/>
                </a:cxn>
                <a:cxn ang="0">
                  <a:pos x="37" y="4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0" y="4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3" y="41"/>
                </a:cxn>
                <a:cxn ang="0">
                  <a:pos x="10" y="49"/>
                </a:cxn>
                <a:cxn ang="0">
                  <a:pos x="19" y="52"/>
                </a:cxn>
                <a:cxn ang="0">
                  <a:pos x="30" y="52"/>
                </a:cxn>
                <a:cxn ang="0">
                  <a:pos x="37" y="49"/>
                </a:cxn>
                <a:cxn ang="0">
                  <a:pos x="44" y="41"/>
                </a:cxn>
              </a:cxnLst>
              <a:rect l="0" t="0" r="r" b="b"/>
              <a:pathLst>
                <a:path w="44" h="52">
                  <a:moveTo>
                    <a:pt x="44" y="11"/>
                  </a:moveTo>
                  <a:lnTo>
                    <a:pt x="37" y="4"/>
                  </a:lnTo>
                  <a:lnTo>
                    <a:pt x="30" y="0"/>
                  </a:lnTo>
                  <a:lnTo>
                    <a:pt x="19" y="0"/>
                  </a:lnTo>
                  <a:lnTo>
                    <a:pt x="10" y="4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3" y="41"/>
                  </a:lnTo>
                  <a:lnTo>
                    <a:pt x="10" y="49"/>
                  </a:lnTo>
                  <a:lnTo>
                    <a:pt x="19" y="52"/>
                  </a:lnTo>
                  <a:lnTo>
                    <a:pt x="30" y="52"/>
                  </a:lnTo>
                  <a:lnTo>
                    <a:pt x="37" y="49"/>
                  </a:lnTo>
                  <a:lnTo>
                    <a:pt x="44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4" name="Freeform 494"/>
            <p:cNvSpPr>
              <a:spLocks/>
            </p:cNvSpPr>
            <p:nvPr/>
          </p:nvSpPr>
          <p:spPr bwMode="auto">
            <a:xfrm>
              <a:off x="4398" y="4005"/>
              <a:ext cx="4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"/>
                </a:cxn>
                <a:cxn ang="0">
                  <a:pos x="4" y="49"/>
                </a:cxn>
                <a:cxn ang="0">
                  <a:pos x="11" y="52"/>
                </a:cxn>
                <a:cxn ang="0">
                  <a:pos x="23" y="52"/>
                </a:cxn>
                <a:cxn ang="0">
                  <a:pos x="31" y="49"/>
                </a:cxn>
                <a:cxn ang="0">
                  <a:pos x="42" y="38"/>
                </a:cxn>
              </a:cxnLst>
              <a:rect l="0" t="0" r="r" b="b"/>
              <a:pathLst>
                <a:path w="42" h="52">
                  <a:moveTo>
                    <a:pt x="0" y="0"/>
                  </a:moveTo>
                  <a:lnTo>
                    <a:pt x="0" y="38"/>
                  </a:lnTo>
                  <a:lnTo>
                    <a:pt x="4" y="49"/>
                  </a:lnTo>
                  <a:lnTo>
                    <a:pt x="11" y="52"/>
                  </a:lnTo>
                  <a:lnTo>
                    <a:pt x="23" y="52"/>
                  </a:lnTo>
                  <a:lnTo>
                    <a:pt x="31" y="49"/>
                  </a:lnTo>
                  <a:lnTo>
                    <a:pt x="42" y="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5" name="Line 495"/>
            <p:cNvSpPr>
              <a:spLocks noChangeShapeType="1"/>
            </p:cNvSpPr>
            <p:nvPr/>
          </p:nvSpPr>
          <p:spPr bwMode="auto">
            <a:xfrm>
              <a:off x="4440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6" name="Freeform 496"/>
            <p:cNvSpPr>
              <a:spLocks/>
            </p:cNvSpPr>
            <p:nvPr/>
          </p:nvSpPr>
          <p:spPr bwMode="auto">
            <a:xfrm>
              <a:off x="4466" y="4005"/>
              <a:ext cx="45" cy="5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5" y="23"/>
                </a:cxn>
                <a:cxn ang="0">
                  <a:pos x="45" y="15"/>
                </a:cxn>
                <a:cxn ang="0">
                  <a:pos x="41" y="7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30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0" y="23"/>
                  </a:moveTo>
                  <a:lnTo>
                    <a:pt x="45" y="23"/>
                  </a:lnTo>
                  <a:lnTo>
                    <a:pt x="45" y="15"/>
                  </a:lnTo>
                  <a:lnTo>
                    <a:pt x="41" y="7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7" name="Line 497"/>
            <p:cNvSpPr>
              <a:spLocks noChangeShapeType="1"/>
            </p:cNvSpPr>
            <p:nvPr/>
          </p:nvSpPr>
          <p:spPr bwMode="auto">
            <a:xfrm>
              <a:off x="4538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8" name="Freeform 498"/>
            <p:cNvSpPr>
              <a:spLocks/>
            </p:cNvSpPr>
            <p:nvPr/>
          </p:nvSpPr>
          <p:spPr bwMode="auto">
            <a:xfrm>
              <a:off x="4538" y="4005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0" y="4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37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0" y="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39" name="Freeform 499"/>
            <p:cNvSpPr>
              <a:spLocks/>
            </p:cNvSpPr>
            <p:nvPr/>
          </p:nvSpPr>
          <p:spPr bwMode="auto">
            <a:xfrm>
              <a:off x="4605" y="4005"/>
              <a:ext cx="45" cy="52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8" y="4"/>
                </a:cxn>
                <a:cxn ang="0">
                  <a:pos x="29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4" y="41"/>
                </a:cxn>
                <a:cxn ang="0">
                  <a:pos x="11" y="49"/>
                </a:cxn>
                <a:cxn ang="0">
                  <a:pos x="18" y="52"/>
                </a:cxn>
                <a:cxn ang="0">
                  <a:pos x="29" y="52"/>
                </a:cxn>
                <a:cxn ang="0">
                  <a:pos x="38" y="49"/>
                </a:cxn>
                <a:cxn ang="0">
                  <a:pos x="45" y="41"/>
                </a:cxn>
              </a:cxnLst>
              <a:rect l="0" t="0" r="r" b="b"/>
              <a:pathLst>
                <a:path w="45" h="52">
                  <a:moveTo>
                    <a:pt x="45" y="11"/>
                  </a:moveTo>
                  <a:lnTo>
                    <a:pt x="38" y="4"/>
                  </a:lnTo>
                  <a:lnTo>
                    <a:pt x="29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4" y="41"/>
                  </a:lnTo>
                  <a:lnTo>
                    <a:pt x="11" y="49"/>
                  </a:lnTo>
                  <a:lnTo>
                    <a:pt x="18" y="52"/>
                  </a:lnTo>
                  <a:lnTo>
                    <a:pt x="29" y="52"/>
                  </a:lnTo>
                  <a:lnTo>
                    <a:pt x="38" y="49"/>
                  </a:lnTo>
                  <a:lnTo>
                    <a:pt x="4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0" name="Freeform 500"/>
            <p:cNvSpPr>
              <a:spLocks/>
            </p:cNvSpPr>
            <p:nvPr/>
          </p:nvSpPr>
          <p:spPr bwMode="auto">
            <a:xfrm>
              <a:off x="4668" y="4005"/>
              <a:ext cx="46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2"/>
                </a:cxn>
                <a:cxn ang="0">
                  <a:pos x="46" y="0"/>
                </a:cxn>
              </a:cxnLst>
              <a:rect l="0" t="0" r="r" b="b"/>
              <a:pathLst>
                <a:path w="46" h="52">
                  <a:moveTo>
                    <a:pt x="0" y="0"/>
                  </a:moveTo>
                  <a:lnTo>
                    <a:pt x="23" y="52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1" name="Freeform 501"/>
            <p:cNvSpPr>
              <a:spLocks/>
            </p:cNvSpPr>
            <p:nvPr/>
          </p:nvSpPr>
          <p:spPr bwMode="auto">
            <a:xfrm>
              <a:off x="4666" y="4057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8" y="19"/>
                </a:cxn>
                <a:cxn ang="0">
                  <a:pos x="11" y="27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8" y="19"/>
                  </a:lnTo>
                  <a:lnTo>
                    <a:pt x="11" y="27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2" name="Line 502"/>
            <p:cNvSpPr>
              <a:spLocks noChangeShapeType="1"/>
            </p:cNvSpPr>
            <p:nvPr/>
          </p:nvSpPr>
          <p:spPr bwMode="auto">
            <a:xfrm>
              <a:off x="4796" y="4005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3" name="Freeform 503"/>
            <p:cNvSpPr>
              <a:spLocks/>
            </p:cNvSpPr>
            <p:nvPr/>
          </p:nvSpPr>
          <p:spPr bwMode="auto">
            <a:xfrm>
              <a:off x="4796" y="4005"/>
              <a:ext cx="41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1" y="15"/>
                </a:cxn>
                <a:cxn ang="0">
                  <a:pos x="41" y="52"/>
                </a:cxn>
              </a:cxnLst>
              <a:rect l="0" t="0" r="r" b="b"/>
              <a:pathLst>
                <a:path w="41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1" y="15"/>
                  </a:lnTo>
                  <a:lnTo>
                    <a:pt x="41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4" name="Freeform 504"/>
            <p:cNvSpPr>
              <a:spLocks/>
            </p:cNvSpPr>
            <p:nvPr/>
          </p:nvSpPr>
          <p:spPr bwMode="auto">
            <a:xfrm>
              <a:off x="4837" y="4005"/>
              <a:ext cx="42" cy="52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1" y="4"/>
                </a:cxn>
                <a:cxn ang="0">
                  <a:pos x="20" y="0"/>
                </a:cxn>
                <a:cxn ang="0">
                  <a:pos x="31" y="0"/>
                </a:cxn>
                <a:cxn ang="0">
                  <a:pos x="38" y="4"/>
                </a:cxn>
                <a:cxn ang="0">
                  <a:pos x="42" y="15"/>
                </a:cxn>
                <a:cxn ang="0">
                  <a:pos x="42" y="52"/>
                </a:cxn>
              </a:cxnLst>
              <a:rect l="0" t="0" r="r" b="b"/>
              <a:pathLst>
                <a:path w="42" h="52">
                  <a:moveTo>
                    <a:pt x="0" y="15"/>
                  </a:moveTo>
                  <a:lnTo>
                    <a:pt x="11" y="4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8" y="4"/>
                  </a:lnTo>
                  <a:lnTo>
                    <a:pt x="42" y="15"/>
                  </a:lnTo>
                  <a:lnTo>
                    <a:pt x="42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5" name="Line 505"/>
            <p:cNvSpPr>
              <a:spLocks noChangeShapeType="1"/>
            </p:cNvSpPr>
            <p:nvPr/>
          </p:nvSpPr>
          <p:spPr bwMode="auto">
            <a:xfrm>
              <a:off x="4909" y="3979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6" name="Line 506"/>
            <p:cNvSpPr>
              <a:spLocks noChangeShapeType="1"/>
            </p:cNvSpPr>
            <p:nvPr/>
          </p:nvSpPr>
          <p:spPr bwMode="auto">
            <a:xfrm>
              <a:off x="4962" y="3979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7" name="Line 507"/>
            <p:cNvSpPr>
              <a:spLocks noChangeShapeType="1"/>
            </p:cNvSpPr>
            <p:nvPr/>
          </p:nvSpPr>
          <p:spPr bwMode="auto">
            <a:xfrm>
              <a:off x="4909" y="4016"/>
              <a:ext cx="5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8" name="Line 508"/>
            <p:cNvSpPr>
              <a:spLocks noChangeShapeType="1"/>
            </p:cNvSpPr>
            <p:nvPr/>
          </p:nvSpPr>
          <p:spPr bwMode="auto">
            <a:xfrm flipH="1">
              <a:off x="4987" y="4005"/>
              <a:ext cx="43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49" name="Line 509"/>
            <p:cNvSpPr>
              <a:spLocks noChangeShapeType="1"/>
            </p:cNvSpPr>
            <p:nvPr/>
          </p:nvSpPr>
          <p:spPr bwMode="auto">
            <a:xfrm>
              <a:off x="4987" y="4005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0" name="Line 510"/>
            <p:cNvSpPr>
              <a:spLocks noChangeShapeType="1"/>
            </p:cNvSpPr>
            <p:nvPr/>
          </p:nvSpPr>
          <p:spPr bwMode="auto">
            <a:xfrm>
              <a:off x="4987" y="4057"/>
              <a:ext cx="4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1" name="Line 511"/>
            <p:cNvSpPr>
              <a:spLocks noChangeShapeType="1"/>
            </p:cNvSpPr>
            <p:nvPr/>
          </p:nvSpPr>
          <p:spPr bwMode="auto">
            <a:xfrm>
              <a:off x="3635" y="2381"/>
              <a:ext cx="19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2" name="Line 512"/>
            <p:cNvSpPr>
              <a:spLocks noChangeShapeType="1"/>
            </p:cNvSpPr>
            <p:nvPr/>
          </p:nvSpPr>
          <p:spPr bwMode="auto">
            <a:xfrm>
              <a:off x="3635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3" name="Line 513"/>
            <p:cNvSpPr>
              <a:spLocks noChangeShapeType="1"/>
            </p:cNvSpPr>
            <p:nvPr/>
          </p:nvSpPr>
          <p:spPr bwMode="auto">
            <a:xfrm>
              <a:off x="4278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4" name="Line 514"/>
            <p:cNvSpPr>
              <a:spLocks noChangeShapeType="1"/>
            </p:cNvSpPr>
            <p:nvPr/>
          </p:nvSpPr>
          <p:spPr bwMode="auto">
            <a:xfrm>
              <a:off x="4921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5" name="Line 515"/>
            <p:cNvSpPr>
              <a:spLocks noChangeShapeType="1"/>
            </p:cNvSpPr>
            <p:nvPr/>
          </p:nvSpPr>
          <p:spPr bwMode="auto">
            <a:xfrm>
              <a:off x="5563" y="2381"/>
              <a:ext cx="1" cy="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6" name="Line 516"/>
            <p:cNvSpPr>
              <a:spLocks noChangeShapeType="1"/>
            </p:cNvSpPr>
            <p:nvPr/>
          </p:nvSpPr>
          <p:spPr bwMode="auto">
            <a:xfrm flipV="1">
              <a:off x="3635" y="2381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7" name="Line 517"/>
            <p:cNvSpPr>
              <a:spLocks noChangeShapeType="1"/>
            </p:cNvSpPr>
            <p:nvPr/>
          </p:nvSpPr>
          <p:spPr bwMode="auto">
            <a:xfrm>
              <a:off x="3635" y="3742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8" name="Freeform 518"/>
            <p:cNvSpPr>
              <a:spLocks/>
            </p:cNvSpPr>
            <p:nvPr/>
          </p:nvSpPr>
          <p:spPr bwMode="auto">
            <a:xfrm>
              <a:off x="3420" y="3662"/>
              <a:ext cx="52" cy="8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1" y="5"/>
                </a:cxn>
                <a:cxn ang="0">
                  <a:pos x="4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2" y="80"/>
                </a:cxn>
                <a:cxn ang="0">
                  <a:pos x="29" y="80"/>
                </a:cxn>
                <a:cxn ang="0">
                  <a:pos x="41" y="75"/>
                </a:cxn>
                <a:cxn ang="0">
                  <a:pos x="49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9" y="16"/>
                </a:cxn>
                <a:cxn ang="0">
                  <a:pos x="41" y="5"/>
                </a:cxn>
                <a:cxn ang="0">
                  <a:pos x="29" y="0"/>
                </a:cxn>
                <a:cxn ang="0">
                  <a:pos x="22" y="0"/>
                </a:cxn>
              </a:cxnLst>
              <a:rect l="0" t="0" r="r" b="b"/>
              <a:pathLst>
                <a:path w="52" h="80">
                  <a:moveTo>
                    <a:pt x="22" y="0"/>
                  </a:moveTo>
                  <a:lnTo>
                    <a:pt x="11" y="5"/>
                  </a:lnTo>
                  <a:lnTo>
                    <a:pt x="4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2" y="80"/>
                  </a:lnTo>
                  <a:lnTo>
                    <a:pt x="29" y="80"/>
                  </a:lnTo>
                  <a:lnTo>
                    <a:pt x="41" y="75"/>
                  </a:lnTo>
                  <a:lnTo>
                    <a:pt x="49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9" y="16"/>
                  </a:lnTo>
                  <a:lnTo>
                    <a:pt x="41" y="5"/>
                  </a:lnTo>
                  <a:lnTo>
                    <a:pt x="29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59" name="Freeform 519"/>
            <p:cNvSpPr>
              <a:spLocks/>
            </p:cNvSpPr>
            <p:nvPr/>
          </p:nvSpPr>
          <p:spPr bwMode="auto">
            <a:xfrm>
              <a:off x="3499" y="3733"/>
              <a:ext cx="7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3" y="9"/>
                </a:cxn>
                <a:cxn ang="0">
                  <a:pos x="7" y="4"/>
                </a:cxn>
                <a:cxn ang="0">
                  <a:pos x="3" y="0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4"/>
                  </a:lnTo>
                  <a:lnTo>
                    <a:pt x="3" y="9"/>
                  </a:lnTo>
                  <a:lnTo>
                    <a:pt x="7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0" name="Freeform 520"/>
            <p:cNvSpPr>
              <a:spLocks/>
            </p:cNvSpPr>
            <p:nvPr/>
          </p:nvSpPr>
          <p:spPr bwMode="auto">
            <a:xfrm>
              <a:off x="3533" y="3662"/>
              <a:ext cx="52" cy="80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5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0" y="46"/>
                </a:cxn>
                <a:cxn ang="0">
                  <a:pos x="3" y="64"/>
                </a:cxn>
                <a:cxn ang="0">
                  <a:pos x="11" y="75"/>
                </a:cxn>
                <a:cxn ang="0">
                  <a:pos x="23" y="80"/>
                </a:cxn>
                <a:cxn ang="0">
                  <a:pos x="30" y="80"/>
                </a:cxn>
                <a:cxn ang="0">
                  <a:pos x="41" y="75"/>
                </a:cxn>
                <a:cxn ang="0">
                  <a:pos x="48" y="64"/>
                </a:cxn>
                <a:cxn ang="0">
                  <a:pos x="52" y="46"/>
                </a:cxn>
                <a:cxn ang="0">
                  <a:pos x="52" y="34"/>
                </a:cxn>
                <a:cxn ang="0">
                  <a:pos x="48" y="16"/>
                </a:cxn>
                <a:cxn ang="0">
                  <a:pos x="41" y="5"/>
                </a:cxn>
                <a:cxn ang="0">
                  <a:pos x="30" y="0"/>
                </a:cxn>
                <a:cxn ang="0">
                  <a:pos x="23" y="0"/>
                </a:cxn>
              </a:cxnLst>
              <a:rect l="0" t="0" r="r" b="b"/>
              <a:pathLst>
                <a:path w="52" h="80">
                  <a:moveTo>
                    <a:pt x="23" y="0"/>
                  </a:moveTo>
                  <a:lnTo>
                    <a:pt x="11" y="5"/>
                  </a:lnTo>
                  <a:lnTo>
                    <a:pt x="3" y="16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3" y="64"/>
                  </a:lnTo>
                  <a:lnTo>
                    <a:pt x="11" y="75"/>
                  </a:lnTo>
                  <a:lnTo>
                    <a:pt x="23" y="80"/>
                  </a:lnTo>
                  <a:lnTo>
                    <a:pt x="30" y="80"/>
                  </a:lnTo>
                  <a:lnTo>
                    <a:pt x="41" y="75"/>
                  </a:lnTo>
                  <a:lnTo>
                    <a:pt x="48" y="64"/>
                  </a:lnTo>
                  <a:lnTo>
                    <a:pt x="52" y="46"/>
                  </a:lnTo>
                  <a:lnTo>
                    <a:pt x="52" y="34"/>
                  </a:lnTo>
                  <a:lnTo>
                    <a:pt x="48" y="16"/>
                  </a:lnTo>
                  <a:lnTo>
                    <a:pt x="41" y="5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1" name="Line 521"/>
            <p:cNvSpPr>
              <a:spLocks noChangeShapeType="1"/>
            </p:cNvSpPr>
            <p:nvPr/>
          </p:nvSpPr>
          <p:spPr bwMode="auto">
            <a:xfrm>
              <a:off x="3635" y="3400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2" name="Freeform 522"/>
            <p:cNvSpPr>
              <a:spLocks/>
            </p:cNvSpPr>
            <p:nvPr/>
          </p:nvSpPr>
          <p:spPr bwMode="auto">
            <a:xfrm>
              <a:off x="3420" y="3368"/>
              <a:ext cx="52" cy="78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4" y="64"/>
                </a:cxn>
                <a:cxn ang="0">
                  <a:pos x="11" y="75"/>
                </a:cxn>
                <a:cxn ang="0">
                  <a:pos x="22" y="78"/>
                </a:cxn>
                <a:cxn ang="0">
                  <a:pos x="29" y="78"/>
                </a:cxn>
                <a:cxn ang="0">
                  <a:pos x="41" y="75"/>
                </a:cxn>
                <a:cxn ang="0">
                  <a:pos x="49" y="64"/>
                </a:cxn>
                <a:cxn ang="0">
                  <a:pos x="52" y="44"/>
                </a:cxn>
                <a:cxn ang="0">
                  <a:pos x="52" y="34"/>
                </a:cxn>
                <a:cxn ang="0">
                  <a:pos x="49" y="14"/>
                </a:cxn>
                <a:cxn ang="0">
                  <a:pos x="41" y="3"/>
                </a:cxn>
                <a:cxn ang="0">
                  <a:pos x="29" y="0"/>
                </a:cxn>
                <a:cxn ang="0">
                  <a:pos x="22" y="0"/>
                </a:cxn>
              </a:cxnLst>
              <a:rect l="0" t="0" r="r" b="b"/>
              <a:pathLst>
                <a:path w="52" h="78">
                  <a:moveTo>
                    <a:pt x="22" y="0"/>
                  </a:move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4" y="64"/>
                  </a:lnTo>
                  <a:lnTo>
                    <a:pt x="11" y="75"/>
                  </a:lnTo>
                  <a:lnTo>
                    <a:pt x="22" y="78"/>
                  </a:lnTo>
                  <a:lnTo>
                    <a:pt x="29" y="78"/>
                  </a:lnTo>
                  <a:lnTo>
                    <a:pt x="41" y="75"/>
                  </a:lnTo>
                  <a:lnTo>
                    <a:pt x="49" y="64"/>
                  </a:lnTo>
                  <a:lnTo>
                    <a:pt x="52" y="44"/>
                  </a:lnTo>
                  <a:lnTo>
                    <a:pt x="52" y="34"/>
                  </a:lnTo>
                  <a:lnTo>
                    <a:pt x="49" y="14"/>
                  </a:lnTo>
                  <a:lnTo>
                    <a:pt x="41" y="3"/>
                  </a:lnTo>
                  <a:lnTo>
                    <a:pt x="29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3" name="Freeform 523"/>
            <p:cNvSpPr>
              <a:spLocks/>
            </p:cNvSpPr>
            <p:nvPr/>
          </p:nvSpPr>
          <p:spPr bwMode="auto">
            <a:xfrm>
              <a:off x="3499" y="3439"/>
              <a:ext cx="7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7" y="4"/>
                </a:cxn>
                <a:cxn ang="0">
                  <a:pos x="3" y="0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7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4" name="Freeform 524"/>
            <p:cNvSpPr>
              <a:spLocks/>
            </p:cNvSpPr>
            <p:nvPr/>
          </p:nvSpPr>
          <p:spPr bwMode="auto">
            <a:xfrm>
              <a:off x="3533" y="3368"/>
              <a:ext cx="55" cy="52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52"/>
                </a:cxn>
                <a:cxn ang="0">
                  <a:pos x="55" y="52"/>
                </a:cxn>
              </a:cxnLst>
              <a:rect l="0" t="0" r="r" b="b"/>
              <a:pathLst>
                <a:path w="55" h="52">
                  <a:moveTo>
                    <a:pt x="37" y="0"/>
                  </a:moveTo>
                  <a:lnTo>
                    <a:pt x="0" y="52"/>
                  </a:lnTo>
                  <a:lnTo>
                    <a:pt x="55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5" name="Line 525"/>
            <p:cNvSpPr>
              <a:spLocks noChangeShapeType="1"/>
            </p:cNvSpPr>
            <p:nvPr/>
          </p:nvSpPr>
          <p:spPr bwMode="auto">
            <a:xfrm>
              <a:off x="3570" y="3368"/>
              <a:ext cx="1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6" name="Line 526"/>
            <p:cNvSpPr>
              <a:spLocks noChangeShapeType="1"/>
            </p:cNvSpPr>
            <p:nvPr/>
          </p:nvSpPr>
          <p:spPr bwMode="auto">
            <a:xfrm>
              <a:off x="3635" y="306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7" name="Freeform 527"/>
            <p:cNvSpPr>
              <a:spLocks/>
            </p:cNvSpPr>
            <p:nvPr/>
          </p:nvSpPr>
          <p:spPr bwMode="auto">
            <a:xfrm>
              <a:off x="3420" y="3027"/>
              <a:ext cx="52" cy="79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1" y="4"/>
                </a:cxn>
                <a:cxn ang="0">
                  <a:pos x="4" y="15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4" y="63"/>
                </a:cxn>
                <a:cxn ang="0">
                  <a:pos x="11" y="75"/>
                </a:cxn>
                <a:cxn ang="0">
                  <a:pos x="22" y="79"/>
                </a:cxn>
                <a:cxn ang="0">
                  <a:pos x="29" y="79"/>
                </a:cxn>
                <a:cxn ang="0">
                  <a:pos x="41" y="75"/>
                </a:cxn>
                <a:cxn ang="0">
                  <a:pos x="49" y="63"/>
                </a:cxn>
                <a:cxn ang="0">
                  <a:pos x="52" y="45"/>
                </a:cxn>
                <a:cxn ang="0">
                  <a:pos x="52" y="34"/>
                </a:cxn>
                <a:cxn ang="0">
                  <a:pos x="49" y="15"/>
                </a:cxn>
                <a:cxn ang="0">
                  <a:pos x="41" y="4"/>
                </a:cxn>
                <a:cxn ang="0">
                  <a:pos x="29" y="0"/>
                </a:cxn>
                <a:cxn ang="0">
                  <a:pos x="22" y="0"/>
                </a:cxn>
              </a:cxnLst>
              <a:rect l="0" t="0" r="r" b="b"/>
              <a:pathLst>
                <a:path w="52" h="79">
                  <a:moveTo>
                    <a:pt x="22" y="0"/>
                  </a:moveTo>
                  <a:lnTo>
                    <a:pt x="11" y="4"/>
                  </a:lnTo>
                  <a:lnTo>
                    <a:pt x="4" y="15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4" y="63"/>
                  </a:lnTo>
                  <a:lnTo>
                    <a:pt x="11" y="75"/>
                  </a:lnTo>
                  <a:lnTo>
                    <a:pt x="22" y="79"/>
                  </a:lnTo>
                  <a:lnTo>
                    <a:pt x="29" y="79"/>
                  </a:lnTo>
                  <a:lnTo>
                    <a:pt x="41" y="75"/>
                  </a:lnTo>
                  <a:lnTo>
                    <a:pt x="49" y="63"/>
                  </a:lnTo>
                  <a:lnTo>
                    <a:pt x="52" y="45"/>
                  </a:lnTo>
                  <a:lnTo>
                    <a:pt x="52" y="34"/>
                  </a:lnTo>
                  <a:lnTo>
                    <a:pt x="49" y="15"/>
                  </a:lnTo>
                  <a:lnTo>
                    <a:pt x="41" y="4"/>
                  </a:lnTo>
                  <a:lnTo>
                    <a:pt x="29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8" name="Freeform 528"/>
            <p:cNvSpPr>
              <a:spLocks/>
            </p:cNvSpPr>
            <p:nvPr/>
          </p:nvSpPr>
          <p:spPr bwMode="auto">
            <a:xfrm>
              <a:off x="3499" y="3099"/>
              <a:ext cx="7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3" y="0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7" y="3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69" name="Freeform 529"/>
            <p:cNvSpPr>
              <a:spLocks/>
            </p:cNvSpPr>
            <p:nvPr/>
          </p:nvSpPr>
          <p:spPr bwMode="auto">
            <a:xfrm>
              <a:off x="3533" y="3027"/>
              <a:ext cx="52" cy="7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7" y="4"/>
                </a:cxn>
                <a:cxn ang="0">
                  <a:pos x="3" y="11"/>
                </a:cxn>
                <a:cxn ang="0">
                  <a:pos x="3" y="19"/>
                </a:cxn>
                <a:cxn ang="0">
                  <a:pos x="7" y="27"/>
                </a:cxn>
                <a:cxn ang="0">
                  <a:pos x="14" y="31"/>
                </a:cxn>
                <a:cxn ang="0">
                  <a:pos x="30" y="34"/>
                </a:cxn>
                <a:cxn ang="0">
                  <a:pos x="41" y="38"/>
                </a:cxn>
                <a:cxn ang="0">
                  <a:pos x="48" y="45"/>
                </a:cxn>
                <a:cxn ang="0">
                  <a:pos x="52" y="53"/>
                </a:cxn>
                <a:cxn ang="0">
                  <a:pos x="52" y="63"/>
                </a:cxn>
                <a:cxn ang="0">
                  <a:pos x="48" y="72"/>
                </a:cxn>
                <a:cxn ang="0">
                  <a:pos x="44" y="75"/>
                </a:cxn>
                <a:cxn ang="0">
                  <a:pos x="32" y="79"/>
                </a:cxn>
                <a:cxn ang="0">
                  <a:pos x="18" y="79"/>
                </a:cxn>
                <a:cxn ang="0">
                  <a:pos x="7" y="75"/>
                </a:cxn>
                <a:cxn ang="0">
                  <a:pos x="3" y="72"/>
                </a:cxn>
                <a:cxn ang="0">
                  <a:pos x="0" y="63"/>
                </a:cxn>
                <a:cxn ang="0">
                  <a:pos x="0" y="53"/>
                </a:cxn>
                <a:cxn ang="0">
                  <a:pos x="3" y="45"/>
                </a:cxn>
                <a:cxn ang="0">
                  <a:pos x="11" y="38"/>
                </a:cxn>
                <a:cxn ang="0">
                  <a:pos x="23" y="34"/>
                </a:cxn>
                <a:cxn ang="0">
                  <a:pos x="37" y="31"/>
                </a:cxn>
                <a:cxn ang="0">
                  <a:pos x="44" y="27"/>
                </a:cxn>
                <a:cxn ang="0">
                  <a:pos x="48" y="19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2" y="0"/>
                </a:cxn>
                <a:cxn ang="0">
                  <a:pos x="18" y="0"/>
                </a:cxn>
              </a:cxnLst>
              <a:rect l="0" t="0" r="r" b="b"/>
              <a:pathLst>
                <a:path w="52" h="79">
                  <a:moveTo>
                    <a:pt x="18" y="0"/>
                  </a:moveTo>
                  <a:lnTo>
                    <a:pt x="7" y="4"/>
                  </a:lnTo>
                  <a:lnTo>
                    <a:pt x="3" y="11"/>
                  </a:lnTo>
                  <a:lnTo>
                    <a:pt x="3" y="19"/>
                  </a:lnTo>
                  <a:lnTo>
                    <a:pt x="7" y="27"/>
                  </a:lnTo>
                  <a:lnTo>
                    <a:pt x="14" y="31"/>
                  </a:lnTo>
                  <a:lnTo>
                    <a:pt x="30" y="34"/>
                  </a:lnTo>
                  <a:lnTo>
                    <a:pt x="41" y="38"/>
                  </a:lnTo>
                  <a:lnTo>
                    <a:pt x="48" y="45"/>
                  </a:lnTo>
                  <a:lnTo>
                    <a:pt x="52" y="53"/>
                  </a:lnTo>
                  <a:lnTo>
                    <a:pt x="52" y="63"/>
                  </a:lnTo>
                  <a:lnTo>
                    <a:pt x="48" y="72"/>
                  </a:lnTo>
                  <a:lnTo>
                    <a:pt x="44" y="75"/>
                  </a:lnTo>
                  <a:lnTo>
                    <a:pt x="32" y="79"/>
                  </a:lnTo>
                  <a:lnTo>
                    <a:pt x="18" y="79"/>
                  </a:lnTo>
                  <a:lnTo>
                    <a:pt x="7" y="75"/>
                  </a:lnTo>
                  <a:lnTo>
                    <a:pt x="3" y="72"/>
                  </a:lnTo>
                  <a:lnTo>
                    <a:pt x="0" y="63"/>
                  </a:lnTo>
                  <a:lnTo>
                    <a:pt x="0" y="53"/>
                  </a:lnTo>
                  <a:lnTo>
                    <a:pt x="3" y="45"/>
                  </a:lnTo>
                  <a:lnTo>
                    <a:pt x="11" y="38"/>
                  </a:lnTo>
                  <a:lnTo>
                    <a:pt x="23" y="34"/>
                  </a:lnTo>
                  <a:lnTo>
                    <a:pt x="37" y="31"/>
                  </a:lnTo>
                  <a:lnTo>
                    <a:pt x="44" y="27"/>
                  </a:lnTo>
                  <a:lnTo>
                    <a:pt x="48" y="19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2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0" name="Line 530"/>
            <p:cNvSpPr>
              <a:spLocks noChangeShapeType="1"/>
            </p:cNvSpPr>
            <p:nvPr/>
          </p:nvSpPr>
          <p:spPr bwMode="auto">
            <a:xfrm>
              <a:off x="3635" y="272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1" name="Freeform 531"/>
            <p:cNvSpPr>
              <a:spLocks/>
            </p:cNvSpPr>
            <p:nvPr/>
          </p:nvSpPr>
          <p:spPr bwMode="auto">
            <a:xfrm>
              <a:off x="3431" y="2687"/>
              <a:ext cx="18" cy="7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7" y="11"/>
                </a:cxn>
                <a:cxn ang="0">
                  <a:pos x="18" y="0"/>
                </a:cxn>
                <a:cxn ang="0">
                  <a:pos x="18" y="79"/>
                </a:cxn>
              </a:cxnLst>
              <a:rect l="0" t="0" r="r" b="b"/>
              <a:pathLst>
                <a:path w="18" h="79">
                  <a:moveTo>
                    <a:pt x="0" y="15"/>
                  </a:moveTo>
                  <a:lnTo>
                    <a:pt x="7" y="11"/>
                  </a:lnTo>
                  <a:lnTo>
                    <a:pt x="18" y="0"/>
                  </a:lnTo>
                  <a:lnTo>
                    <a:pt x="18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2" name="Freeform 532"/>
            <p:cNvSpPr>
              <a:spLocks/>
            </p:cNvSpPr>
            <p:nvPr/>
          </p:nvSpPr>
          <p:spPr bwMode="auto">
            <a:xfrm>
              <a:off x="3499" y="2759"/>
              <a:ext cx="7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3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3" y="0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7" y="3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3" name="Freeform 533"/>
            <p:cNvSpPr>
              <a:spLocks/>
            </p:cNvSpPr>
            <p:nvPr/>
          </p:nvSpPr>
          <p:spPr bwMode="auto">
            <a:xfrm>
              <a:off x="3533" y="2687"/>
              <a:ext cx="52" cy="79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3" y="15"/>
                </a:cxn>
                <a:cxn ang="0">
                  <a:pos x="7" y="8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32" y="0"/>
                </a:cxn>
                <a:cxn ang="0">
                  <a:pos x="41" y="4"/>
                </a:cxn>
                <a:cxn ang="0">
                  <a:pos x="44" y="8"/>
                </a:cxn>
                <a:cxn ang="0">
                  <a:pos x="48" y="15"/>
                </a:cxn>
                <a:cxn ang="0">
                  <a:pos x="48" y="23"/>
                </a:cxn>
                <a:cxn ang="0">
                  <a:pos x="44" y="30"/>
                </a:cxn>
                <a:cxn ang="0">
                  <a:pos x="37" y="41"/>
                </a:cxn>
                <a:cxn ang="0">
                  <a:pos x="0" y="79"/>
                </a:cxn>
                <a:cxn ang="0">
                  <a:pos x="52" y="79"/>
                </a:cxn>
              </a:cxnLst>
              <a:rect l="0" t="0" r="r" b="b"/>
              <a:pathLst>
                <a:path w="52" h="79">
                  <a:moveTo>
                    <a:pt x="3" y="18"/>
                  </a:moveTo>
                  <a:lnTo>
                    <a:pt x="3" y="15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1" y="4"/>
                  </a:lnTo>
                  <a:lnTo>
                    <a:pt x="44" y="8"/>
                  </a:lnTo>
                  <a:lnTo>
                    <a:pt x="48" y="15"/>
                  </a:lnTo>
                  <a:lnTo>
                    <a:pt x="48" y="23"/>
                  </a:lnTo>
                  <a:lnTo>
                    <a:pt x="44" y="30"/>
                  </a:lnTo>
                  <a:lnTo>
                    <a:pt x="37" y="41"/>
                  </a:lnTo>
                  <a:lnTo>
                    <a:pt x="0" y="79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4" name="Line 534"/>
            <p:cNvSpPr>
              <a:spLocks noChangeShapeType="1"/>
            </p:cNvSpPr>
            <p:nvPr/>
          </p:nvSpPr>
          <p:spPr bwMode="auto">
            <a:xfrm>
              <a:off x="3635" y="2381"/>
              <a:ext cx="3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5" name="Freeform 535"/>
            <p:cNvSpPr>
              <a:spLocks/>
            </p:cNvSpPr>
            <p:nvPr/>
          </p:nvSpPr>
          <p:spPr bwMode="auto">
            <a:xfrm>
              <a:off x="3431" y="2381"/>
              <a:ext cx="18" cy="7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11"/>
                </a:cxn>
                <a:cxn ang="0">
                  <a:pos x="18" y="0"/>
                </a:cxn>
                <a:cxn ang="0">
                  <a:pos x="18" y="79"/>
                </a:cxn>
              </a:cxnLst>
              <a:rect l="0" t="0" r="r" b="b"/>
              <a:pathLst>
                <a:path w="18" h="79">
                  <a:moveTo>
                    <a:pt x="0" y="14"/>
                  </a:moveTo>
                  <a:lnTo>
                    <a:pt x="7" y="11"/>
                  </a:lnTo>
                  <a:lnTo>
                    <a:pt x="18" y="0"/>
                  </a:lnTo>
                  <a:lnTo>
                    <a:pt x="18" y="7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6" name="Freeform 536"/>
            <p:cNvSpPr>
              <a:spLocks/>
            </p:cNvSpPr>
            <p:nvPr/>
          </p:nvSpPr>
          <p:spPr bwMode="auto">
            <a:xfrm>
              <a:off x="3499" y="2452"/>
              <a:ext cx="7" cy="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7" y="4"/>
                </a:cxn>
                <a:cxn ang="0">
                  <a:pos x="3" y="0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7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7" name="Freeform 537"/>
            <p:cNvSpPr>
              <a:spLocks/>
            </p:cNvSpPr>
            <p:nvPr/>
          </p:nvSpPr>
          <p:spPr bwMode="auto">
            <a:xfrm>
              <a:off x="3536" y="2381"/>
              <a:ext cx="49" cy="79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41" y="3"/>
                </a:cxn>
                <a:cxn ang="0">
                  <a:pos x="29" y="0"/>
                </a:cxn>
                <a:cxn ang="0">
                  <a:pos x="22" y="0"/>
                </a:cxn>
                <a:cxn ang="0">
                  <a:pos x="11" y="3"/>
                </a:cxn>
                <a:cxn ang="0">
                  <a:pos x="4" y="14"/>
                </a:cxn>
                <a:cxn ang="0">
                  <a:pos x="0" y="34"/>
                </a:cxn>
                <a:cxn ang="0">
                  <a:pos x="0" y="52"/>
                </a:cxn>
                <a:cxn ang="0">
                  <a:pos x="4" y="68"/>
                </a:cxn>
                <a:cxn ang="0">
                  <a:pos x="11" y="75"/>
                </a:cxn>
                <a:cxn ang="0">
                  <a:pos x="22" y="79"/>
                </a:cxn>
                <a:cxn ang="0">
                  <a:pos x="27" y="79"/>
                </a:cxn>
                <a:cxn ang="0">
                  <a:pos x="38" y="75"/>
                </a:cxn>
                <a:cxn ang="0">
                  <a:pos x="45" y="68"/>
                </a:cxn>
                <a:cxn ang="0">
                  <a:pos x="49" y="57"/>
                </a:cxn>
                <a:cxn ang="0">
                  <a:pos x="49" y="52"/>
                </a:cxn>
                <a:cxn ang="0">
                  <a:pos x="45" y="41"/>
                </a:cxn>
                <a:cxn ang="0">
                  <a:pos x="38" y="34"/>
                </a:cxn>
                <a:cxn ang="0">
                  <a:pos x="27" y="30"/>
                </a:cxn>
                <a:cxn ang="0">
                  <a:pos x="22" y="30"/>
                </a:cxn>
                <a:cxn ang="0">
                  <a:pos x="11" y="34"/>
                </a:cxn>
                <a:cxn ang="0">
                  <a:pos x="4" y="41"/>
                </a:cxn>
                <a:cxn ang="0">
                  <a:pos x="0" y="52"/>
                </a:cxn>
              </a:cxnLst>
              <a:rect l="0" t="0" r="r" b="b"/>
              <a:pathLst>
                <a:path w="49" h="79">
                  <a:moveTo>
                    <a:pt x="45" y="11"/>
                  </a:moveTo>
                  <a:lnTo>
                    <a:pt x="41" y="3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1" y="3"/>
                  </a:lnTo>
                  <a:lnTo>
                    <a:pt x="4" y="14"/>
                  </a:lnTo>
                  <a:lnTo>
                    <a:pt x="0" y="34"/>
                  </a:lnTo>
                  <a:lnTo>
                    <a:pt x="0" y="52"/>
                  </a:lnTo>
                  <a:lnTo>
                    <a:pt x="4" y="68"/>
                  </a:lnTo>
                  <a:lnTo>
                    <a:pt x="11" y="75"/>
                  </a:lnTo>
                  <a:lnTo>
                    <a:pt x="22" y="79"/>
                  </a:lnTo>
                  <a:lnTo>
                    <a:pt x="27" y="79"/>
                  </a:lnTo>
                  <a:lnTo>
                    <a:pt x="38" y="75"/>
                  </a:lnTo>
                  <a:lnTo>
                    <a:pt x="45" y="68"/>
                  </a:lnTo>
                  <a:lnTo>
                    <a:pt x="49" y="57"/>
                  </a:lnTo>
                  <a:lnTo>
                    <a:pt x="49" y="52"/>
                  </a:lnTo>
                  <a:lnTo>
                    <a:pt x="45" y="41"/>
                  </a:lnTo>
                  <a:lnTo>
                    <a:pt x="38" y="34"/>
                  </a:lnTo>
                  <a:lnTo>
                    <a:pt x="27" y="30"/>
                  </a:lnTo>
                  <a:lnTo>
                    <a:pt x="22" y="30"/>
                  </a:lnTo>
                  <a:lnTo>
                    <a:pt x="11" y="34"/>
                  </a:lnTo>
                  <a:lnTo>
                    <a:pt x="4" y="41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8" name="Line 538"/>
            <p:cNvSpPr>
              <a:spLocks noChangeShapeType="1"/>
            </p:cNvSpPr>
            <p:nvPr/>
          </p:nvSpPr>
          <p:spPr bwMode="auto">
            <a:xfrm>
              <a:off x="3253" y="3508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79" name="Freeform 539"/>
            <p:cNvSpPr>
              <a:spLocks/>
            </p:cNvSpPr>
            <p:nvPr/>
          </p:nvSpPr>
          <p:spPr bwMode="auto">
            <a:xfrm>
              <a:off x="3253" y="3508"/>
              <a:ext cx="52" cy="44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7"/>
                </a:cxn>
                <a:cxn ang="0">
                  <a:pos x="0" y="14"/>
                </a:cxn>
                <a:cxn ang="0">
                  <a:pos x="0" y="25"/>
                </a:cxn>
                <a:cxn ang="0">
                  <a:pos x="4" y="33"/>
                </a:cxn>
                <a:cxn ang="0">
                  <a:pos x="11" y="41"/>
                </a:cxn>
                <a:cxn ang="0">
                  <a:pos x="22" y="44"/>
                </a:cxn>
                <a:cxn ang="0">
                  <a:pos x="29" y="44"/>
                </a:cxn>
                <a:cxn ang="0">
                  <a:pos x="41" y="41"/>
                </a:cxn>
                <a:cxn ang="0">
                  <a:pos x="49" y="33"/>
                </a:cxn>
                <a:cxn ang="0">
                  <a:pos x="52" y="25"/>
                </a:cxn>
                <a:cxn ang="0">
                  <a:pos x="52" y="14"/>
                </a:cxn>
                <a:cxn ang="0">
                  <a:pos x="49" y="7"/>
                </a:cxn>
                <a:cxn ang="0">
                  <a:pos x="41" y="0"/>
                </a:cxn>
              </a:cxnLst>
              <a:rect l="0" t="0" r="r" b="b"/>
              <a:pathLst>
                <a:path w="52" h="44">
                  <a:moveTo>
                    <a:pt x="11" y="0"/>
                  </a:moveTo>
                  <a:lnTo>
                    <a:pt x="4" y="7"/>
                  </a:lnTo>
                  <a:lnTo>
                    <a:pt x="0" y="14"/>
                  </a:lnTo>
                  <a:lnTo>
                    <a:pt x="0" y="25"/>
                  </a:lnTo>
                  <a:lnTo>
                    <a:pt x="4" y="33"/>
                  </a:lnTo>
                  <a:lnTo>
                    <a:pt x="11" y="41"/>
                  </a:lnTo>
                  <a:lnTo>
                    <a:pt x="22" y="44"/>
                  </a:lnTo>
                  <a:lnTo>
                    <a:pt x="29" y="44"/>
                  </a:lnTo>
                  <a:lnTo>
                    <a:pt x="41" y="41"/>
                  </a:lnTo>
                  <a:lnTo>
                    <a:pt x="49" y="33"/>
                  </a:lnTo>
                  <a:lnTo>
                    <a:pt x="52" y="25"/>
                  </a:lnTo>
                  <a:lnTo>
                    <a:pt x="52" y="14"/>
                  </a:lnTo>
                  <a:lnTo>
                    <a:pt x="49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0" name="Line 540"/>
            <p:cNvSpPr>
              <a:spLocks noChangeShapeType="1"/>
            </p:cNvSpPr>
            <p:nvPr/>
          </p:nvSpPr>
          <p:spPr bwMode="auto">
            <a:xfrm>
              <a:off x="3253" y="347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1" name="Freeform 541"/>
            <p:cNvSpPr>
              <a:spLocks/>
            </p:cNvSpPr>
            <p:nvPr/>
          </p:nvSpPr>
          <p:spPr bwMode="auto">
            <a:xfrm>
              <a:off x="3253" y="3436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30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4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30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2" name="Freeform 542"/>
            <p:cNvSpPr>
              <a:spLocks/>
            </p:cNvSpPr>
            <p:nvPr/>
          </p:nvSpPr>
          <p:spPr bwMode="auto">
            <a:xfrm>
              <a:off x="3253" y="3395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4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3" name="Line 543"/>
            <p:cNvSpPr>
              <a:spLocks noChangeShapeType="1"/>
            </p:cNvSpPr>
            <p:nvPr/>
          </p:nvSpPr>
          <p:spPr bwMode="auto">
            <a:xfrm>
              <a:off x="3253" y="3365"/>
              <a:ext cx="8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4" name="Freeform 544"/>
            <p:cNvSpPr>
              <a:spLocks/>
            </p:cNvSpPr>
            <p:nvPr/>
          </p:nvSpPr>
          <p:spPr bwMode="auto">
            <a:xfrm>
              <a:off x="3253" y="3320"/>
              <a:ext cx="52" cy="45"/>
            </a:xfrm>
            <a:custGeom>
              <a:avLst/>
              <a:gdLst/>
              <a:ahLst/>
              <a:cxnLst>
                <a:cxn ang="0">
                  <a:pos x="11" y="45"/>
                </a:cxn>
                <a:cxn ang="0">
                  <a:pos x="4" y="36"/>
                </a:cxn>
                <a:cxn ang="0">
                  <a:pos x="0" y="29"/>
                </a:cxn>
                <a:cxn ang="0">
                  <a:pos x="0" y="18"/>
                </a:cxn>
                <a:cxn ang="0">
                  <a:pos x="4" y="11"/>
                </a:cxn>
                <a:cxn ang="0">
                  <a:pos x="11" y="4"/>
                </a:cxn>
                <a:cxn ang="0">
                  <a:pos x="22" y="0"/>
                </a:cxn>
                <a:cxn ang="0">
                  <a:pos x="29" y="0"/>
                </a:cxn>
                <a:cxn ang="0">
                  <a:pos x="41" y="4"/>
                </a:cxn>
                <a:cxn ang="0">
                  <a:pos x="49" y="11"/>
                </a:cxn>
                <a:cxn ang="0">
                  <a:pos x="52" y="18"/>
                </a:cxn>
                <a:cxn ang="0">
                  <a:pos x="52" y="29"/>
                </a:cxn>
                <a:cxn ang="0">
                  <a:pos x="49" y="36"/>
                </a:cxn>
                <a:cxn ang="0">
                  <a:pos x="41" y="45"/>
                </a:cxn>
              </a:cxnLst>
              <a:rect l="0" t="0" r="r" b="b"/>
              <a:pathLst>
                <a:path w="52" h="45">
                  <a:moveTo>
                    <a:pt x="11" y="45"/>
                  </a:moveTo>
                  <a:lnTo>
                    <a:pt x="4" y="36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1" y="4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41" y="4"/>
                  </a:lnTo>
                  <a:lnTo>
                    <a:pt x="49" y="11"/>
                  </a:lnTo>
                  <a:lnTo>
                    <a:pt x="52" y="18"/>
                  </a:lnTo>
                  <a:lnTo>
                    <a:pt x="52" y="29"/>
                  </a:lnTo>
                  <a:lnTo>
                    <a:pt x="49" y="36"/>
                  </a:lnTo>
                  <a:lnTo>
                    <a:pt x="41" y="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5" name="Line 545"/>
            <p:cNvSpPr>
              <a:spLocks noChangeShapeType="1"/>
            </p:cNvSpPr>
            <p:nvPr/>
          </p:nvSpPr>
          <p:spPr bwMode="auto">
            <a:xfrm>
              <a:off x="3227" y="3293"/>
              <a:ext cx="7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6" name="Freeform 546"/>
            <p:cNvSpPr>
              <a:spLocks/>
            </p:cNvSpPr>
            <p:nvPr/>
          </p:nvSpPr>
          <p:spPr bwMode="auto">
            <a:xfrm>
              <a:off x="3223" y="3260"/>
              <a:ext cx="7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</a:cxnLst>
              <a:rect l="0" t="0" r="r" b="b"/>
              <a:pathLst>
                <a:path w="7" h="7">
                  <a:moveTo>
                    <a:pt x="4" y="7"/>
                  </a:moveTo>
                  <a:lnTo>
                    <a:pt x="7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7" name="Line 547"/>
            <p:cNvSpPr>
              <a:spLocks noChangeShapeType="1"/>
            </p:cNvSpPr>
            <p:nvPr/>
          </p:nvSpPr>
          <p:spPr bwMode="auto">
            <a:xfrm>
              <a:off x="3253" y="3263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8" name="Freeform 548"/>
            <p:cNvSpPr>
              <a:spLocks/>
            </p:cNvSpPr>
            <p:nvPr/>
          </p:nvSpPr>
          <p:spPr bwMode="auto">
            <a:xfrm>
              <a:off x="3227" y="3211"/>
              <a:ext cx="78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4" y="18"/>
                </a:cxn>
                <a:cxn ang="0">
                  <a:pos x="75" y="15"/>
                </a:cxn>
                <a:cxn ang="0">
                  <a:pos x="78" y="7"/>
                </a:cxn>
                <a:cxn ang="0">
                  <a:pos x="78" y="0"/>
                </a:cxn>
              </a:cxnLst>
              <a:rect l="0" t="0" r="r" b="b"/>
              <a:pathLst>
                <a:path w="78" h="18">
                  <a:moveTo>
                    <a:pt x="0" y="18"/>
                  </a:moveTo>
                  <a:lnTo>
                    <a:pt x="64" y="18"/>
                  </a:lnTo>
                  <a:lnTo>
                    <a:pt x="75" y="15"/>
                  </a:lnTo>
                  <a:lnTo>
                    <a:pt x="78" y="7"/>
                  </a:lnTo>
                  <a:lnTo>
                    <a:pt x="7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89" name="Line 549"/>
            <p:cNvSpPr>
              <a:spLocks noChangeShapeType="1"/>
            </p:cNvSpPr>
            <p:nvPr/>
          </p:nvSpPr>
          <p:spPr bwMode="auto">
            <a:xfrm flipV="1">
              <a:off x="3253" y="3215"/>
              <a:ext cx="1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0" name="Freeform 550"/>
            <p:cNvSpPr>
              <a:spLocks/>
            </p:cNvSpPr>
            <p:nvPr/>
          </p:nvSpPr>
          <p:spPr bwMode="auto">
            <a:xfrm>
              <a:off x="3253" y="3147"/>
              <a:ext cx="52" cy="4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41"/>
                </a:cxn>
                <a:cxn ang="0">
                  <a:pos x="49" y="38"/>
                </a:cxn>
                <a:cxn ang="0">
                  <a:pos x="52" y="30"/>
                </a:cxn>
                <a:cxn ang="0">
                  <a:pos x="52" y="18"/>
                </a:cxn>
                <a:cxn ang="0">
                  <a:pos x="49" y="11"/>
                </a:cxn>
                <a:cxn ang="0">
                  <a:pos x="38" y="0"/>
                </a:cxn>
              </a:cxnLst>
              <a:rect l="0" t="0" r="r" b="b"/>
              <a:pathLst>
                <a:path w="52" h="41">
                  <a:moveTo>
                    <a:pt x="0" y="41"/>
                  </a:moveTo>
                  <a:lnTo>
                    <a:pt x="38" y="41"/>
                  </a:lnTo>
                  <a:lnTo>
                    <a:pt x="49" y="38"/>
                  </a:lnTo>
                  <a:lnTo>
                    <a:pt x="52" y="30"/>
                  </a:lnTo>
                  <a:lnTo>
                    <a:pt x="52" y="18"/>
                  </a:lnTo>
                  <a:lnTo>
                    <a:pt x="49" y="11"/>
                  </a:lnTo>
                  <a:lnTo>
                    <a:pt x="3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1" name="Line 551"/>
            <p:cNvSpPr>
              <a:spLocks noChangeShapeType="1"/>
            </p:cNvSpPr>
            <p:nvPr/>
          </p:nvSpPr>
          <p:spPr bwMode="auto">
            <a:xfrm>
              <a:off x="3253" y="3147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2" name="Line 552"/>
            <p:cNvSpPr>
              <a:spLocks noChangeShapeType="1"/>
            </p:cNvSpPr>
            <p:nvPr/>
          </p:nvSpPr>
          <p:spPr bwMode="auto">
            <a:xfrm>
              <a:off x="3227" y="3076"/>
              <a:ext cx="7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3" name="Freeform 553"/>
            <p:cNvSpPr>
              <a:spLocks/>
            </p:cNvSpPr>
            <p:nvPr/>
          </p:nvSpPr>
          <p:spPr bwMode="auto">
            <a:xfrm>
              <a:off x="3253" y="3076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7"/>
                </a:cxn>
                <a:cxn ang="0">
                  <a:pos x="0" y="14"/>
                </a:cxn>
                <a:cxn ang="0">
                  <a:pos x="0" y="26"/>
                </a:cxn>
                <a:cxn ang="0">
                  <a:pos x="4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1"/>
                </a:cxn>
                <a:cxn ang="0">
                  <a:pos x="49" y="34"/>
                </a:cxn>
                <a:cxn ang="0">
                  <a:pos x="52" y="26"/>
                </a:cxn>
                <a:cxn ang="0">
                  <a:pos x="52" y="14"/>
                </a:cxn>
                <a:cxn ang="0">
                  <a:pos x="49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4" y="7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4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1"/>
                  </a:lnTo>
                  <a:lnTo>
                    <a:pt x="49" y="34"/>
                  </a:lnTo>
                  <a:lnTo>
                    <a:pt x="52" y="26"/>
                  </a:lnTo>
                  <a:lnTo>
                    <a:pt x="52" y="14"/>
                  </a:lnTo>
                  <a:lnTo>
                    <a:pt x="49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4" name="Freeform 554"/>
            <p:cNvSpPr>
              <a:spLocks/>
            </p:cNvSpPr>
            <p:nvPr/>
          </p:nvSpPr>
          <p:spPr bwMode="auto">
            <a:xfrm>
              <a:off x="3253" y="3004"/>
              <a:ext cx="52" cy="45"/>
            </a:xfrm>
            <a:custGeom>
              <a:avLst/>
              <a:gdLst/>
              <a:ahLst/>
              <a:cxnLst>
                <a:cxn ang="0">
                  <a:pos x="22" y="45"/>
                </a:cxn>
                <a:cxn ang="0">
                  <a:pos x="22" y="0"/>
                </a:cxn>
                <a:cxn ang="0">
                  <a:pos x="15" y="0"/>
                </a:cxn>
                <a:cxn ang="0">
                  <a:pos x="7" y="4"/>
                </a:cxn>
                <a:cxn ang="0">
                  <a:pos x="4" y="8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4" y="34"/>
                </a:cxn>
                <a:cxn ang="0">
                  <a:pos x="11" y="42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2"/>
                </a:cxn>
                <a:cxn ang="0">
                  <a:pos x="49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9" y="8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22" y="45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7" y="4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11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2"/>
                  </a:lnTo>
                  <a:lnTo>
                    <a:pt x="49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9" y="8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5" name="Line 555"/>
            <p:cNvSpPr>
              <a:spLocks noChangeShapeType="1"/>
            </p:cNvSpPr>
            <p:nvPr/>
          </p:nvSpPr>
          <p:spPr bwMode="auto">
            <a:xfrm>
              <a:off x="3253" y="2918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6" name="Freeform 556"/>
            <p:cNvSpPr>
              <a:spLocks/>
            </p:cNvSpPr>
            <p:nvPr/>
          </p:nvSpPr>
          <p:spPr bwMode="auto">
            <a:xfrm>
              <a:off x="3253" y="2877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31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4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31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7" name="Freeform 557"/>
            <p:cNvSpPr>
              <a:spLocks/>
            </p:cNvSpPr>
            <p:nvPr/>
          </p:nvSpPr>
          <p:spPr bwMode="auto">
            <a:xfrm>
              <a:off x="3253" y="2836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4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4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8" name="Line 558"/>
            <p:cNvSpPr>
              <a:spLocks noChangeShapeType="1"/>
            </p:cNvSpPr>
            <p:nvPr/>
          </p:nvSpPr>
          <p:spPr bwMode="auto">
            <a:xfrm>
              <a:off x="3253" y="2806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999" name="Freeform 559"/>
            <p:cNvSpPr>
              <a:spLocks/>
            </p:cNvSpPr>
            <p:nvPr/>
          </p:nvSpPr>
          <p:spPr bwMode="auto">
            <a:xfrm>
              <a:off x="3253" y="2765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3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3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0" name="Freeform 560"/>
            <p:cNvSpPr>
              <a:spLocks/>
            </p:cNvSpPr>
            <p:nvPr/>
          </p:nvSpPr>
          <p:spPr bwMode="auto">
            <a:xfrm>
              <a:off x="3253" y="2724"/>
              <a:ext cx="52" cy="41"/>
            </a:xfrm>
            <a:custGeom>
              <a:avLst/>
              <a:gdLst/>
              <a:ahLst/>
              <a:cxnLst>
                <a:cxn ang="0">
                  <a:pos x="15" y="41"/>
                </a:cxn>
                <a:cxn ang="0">
                  <a:pos x="4" y="29"/>
                </a:cxn>
                <a:cxn ang="0">
                  <a:pos x="0" y="22"/>
                </a:cxn>
                <a:cxn ang="0">
                  <a:pos x="0" y="11"/>
                </a:cxn>
                <a:cxn ang="0">
                  <a:pos x="4" y="3"/>
                </a:cxn>
                <a:cxn ang="0">
                  <a:pos x="15" y="0"/>
                </a:cxn>
                <a:cxn ang="0">
                  <a:pos x="52" y="0"/>
                </a:cxn>
              </a:cxnLst>
              <a:rect l="0" t="0" r="r" b="b"/>
              <a:pathLst>
                <a:path w="52" h="41">
                  <a:moveTo>
                    <a:pt x="15" y="41"/>
                  </a:moveTo>
                  <a:lnTo>
                    <a:pt x="4" y="29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4" y="3"/>
                  </a:lnTo>
                  <a:lnTo>
                    <a:pt x="15" y="0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1" name="Line 561"/>
            <p:cNvSpPr>
              <a:spLocks noChangeShapeType="1"/>
            </p:cNvSpPr>
            <p:nvPr/>
          </p:nvSpPr>
          <p:spPr bwMode="auto">
            <a:xfrm>
              <a:off x="3253" y="2651"/>
              <a:ext cx="52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2" name="Freeform 562"/>
            <p:cNvSpPr>
              <a:spLocks/>
            </p:cNvSpPr>
            <p:nvPr/>
          </p:nvSpPr>
          <p:spPr bwMode="auto">
            <a:xfrm>
              <a:off x="3253" y="2651"/>
              <a:ext cx="52" cy="4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9"/>
                </a:cxn>
                <a:cxn ang="0">
                  <a:pos x="0" y="16"/>
                </a:cxn>
                <a:cxn ang="0">
                  <a:pos x="0" y="27"/>
                </a:cxn>
                <a:cxn ang="0">
                  <a:pos x="4" y="34"/>
                </a:cxn>
                <a:cxn ang="0">
                  <a:pos x="11" y="43"/>
                </a:cxn>
                <a:cxn ang="0">
                  <a:pos x="22" y="46"/>
                </a:cxn>
                <a:cxn ang="0">
                  <a:pos x="29" y="46"/>
                </a:cxn>
                <a:cxn ang="0">
                  <a:pos x="41" y="43"/>
                </a:cxn>
                <a:cxn ang="0">
                  <a:pos x="49" y="34"/>
                </a:cxn>
                <a:cxn ang="0">
                  <a:pos x="52" y="27"/>
                </a:cxn>
                <a:cxn ang="0">
                  <a:pos x="52" y="16"/>
                </a:cxn>
                <a:cxn ang="0">
                  <a:pos x="49" y="9"/>
                </a:cxn>
                <a:cxn ang="0">
                  <a:pos x="41" y="0"/>
                </a:cxn>
              </a:cxnLst>
              <a:rect l="0" t="0" r="r" b="b"/>
              <a:pathLst>
                <a:path w="52" h="46">
                  <a:moveTo>
                    <a:pt x="11" y="0"/>
                  </a:moveTo>
                  <a:lnTo>
                    <a:pt x="4" y="9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11" y="43"/>
                  </a:lnTo>
                  <a:lnTo>
                    <a:pt x="22" y="46"/>
                  </a:lnTo>
                  <a:lnTo>
                    <a:pt x="29" y="46"/>
                  </a:lnTo>
                  <a:lnTo>
                    <a:pt x="41" y="43"/>
                  </a:lnTo>
                  <a:lnTo>
                    <a:pt x="49" y="34"/>
                  </a:lnTo>
                  <a:lnTo>
                    <a:pt x="52" y="27"/>
                  </a:lnTo>
                  <a:lnTo>
                    <a:pt x="52" y="16"/>
                  </a:lnTo>
                  <a:lnTo>
                    <a:pt x="49" y="9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3" name="Freeform 563"/>
            <p:cNvSpPr>
              <a:spLocks/>
            </p:cNvSpPr>
            <p:nvPr/>
          </p:nvSpPr>
          <p:spPr bwMode="auto">
            <a:xfrm>
              <a:off x="3253" y="2581"/>
              <a:ext cx="83" cy="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75" y="4"/>
                </a:cxn>
                <a:cxn ang="0">
                  <a:pos x="79" y="7"/>
                </a:cxn>
                <a:cxn ang="0">
                  <a:pos x="83" y="15"/>
                </a:cxn>
                <a:cxn ang="0">
                  <a:pos x="83" y="27"/>
                </a:cxn>
                <a:cxn ang="0">
                  <a:pos x="79" y="34"/>
                </a:cxn>
              </a:cxnLst>
              <a:rect l="0" t="0" r="r" b="b"/>
              <a:pathLst>
                <a:path w="83" h="34">
                  <a:moveTo>
                    <a:pt x="0" y="0"/>
                  </a:moveTo>
                  <a:lnTo>
                    <a:pt x="63" y="0"/>
                  </a:lnTo>
                  <a:lnTo>
                    <a:pt x="75" y="4"/>
                  </a:lnTo>
                  <a:lnTo>
                    <a:pt x="79" y="7"/>
                  </a:lnTo>
                  <a:lnTo>
                    <a:pt x="83" y="15"/>
                  </a:lnTo>
                  <a:lnTo>
                    <a:pt x="83" y="27"/>
                  </a:lnTo>
                  <a:lnTo>
                    <a:pt x="79" y="3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4" name="Freeform 564"/>
            <p:cNvSpPr>
              <a:spLocks/>
            </p:cNvSpPr>
            <p:nvPr/>
          </p:nvSpPr>
          <p:spPr bwMode="auto">
            <a:xfrm>
              <a:off x="3253" y="2581"/>
              <a:ext cx="52" cy="4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7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4" y="34"/>
                </a:cxn>
                <a:cxn ang="0">
                  <a:pos x="11" y="41"/>
                </a:cxn>
                <a:cxn ang="0">
                  <a:pos x="22" y="45"/>
                </a:cxn>
                <a:cxn ang="0">
                  <a:pos x="29" y="45"/>
                </a:cxn>
                <a:cxn ang="0">
                  <a:pos x="41" y="41"/>
                </a:cxn>
                <a:cxn ang="0">
                  <a:pos x="49" y="34"/>
                </a:cxn>
                <a:cxn ang="0">
                  <a:pos x="52" y="27"/>
                </a:cxn>
                <a:cxn ang="0">
                  <a:pos x="52" y="15"/>
                </a:cxn>
                <a:cxn ang="0">
                  <a:pos x="49" y="7"/>
                </a:cxn>
                <a:cxn ang="0">
                  <a:pos x="41" y="0"/>
                </a:cxn>
              </a:cxnLst>
              <a:rect l="0" t="0" r="r" b="b"/>
              <a:pathLst>
                <a:path w="52" h="45">
                  <a:moveTo>
                    <a:pt x="11" y="0"/>
                  </a:moveTo>
                  <a:lnTo>
                    <a:pt x="4" y="7"/>
                  </a:lnTo>
                  <a:lnTo>
                    <a:pt x="0" y="15"/>
                  </a:lnTo>
                  <a:lnTo>
                    <a:pt x="0" y="27"/>
                  </a:lnTo>
                  <a:lnTo>
                    <a:pt x="4" y="34"/>
                  </a:lnTo>
                  <a:lnTo>
                    <a:pt x="11" y="41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41" y="41"/>
                  </a:lnTo>
                  <a:lnTo>
                    <a:pt x="49" y="34"/>
                  </a:lnTo>
                  <a:lnTo>
                    <a:pt x="52" y="27"/>
                  </a:lnTo>
                  <a:lnTo>
                    <a:pt x="52" y="15"/>
                  </a:lnTo>
                  <a:lnTo>
                    <a:pt x="49" y="7"/>
                  </a:lnTo>
                  <a:lnTo>
                    <a:pt x="4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5" name="Line 565"/>
            <p:cNvSpPr>
              <a:spLocks noChangeShapeType="1"/>
            </p:cNvSpPr>
            <p:nvPr/>
          </p:nvSpPr>
          <p:spPr bwMode="auto">
            <a:xfrm flipV="1">
              <a:off x="5563" y="2381"/>
              <a:ext cx="1" cy="13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6" name="Line 566"/>
            <p:cNvSpPr>
              <a:spLocks noChangeShapeType="1"/>
            </p:cNvSpPr>
            <p:nvPr/>
          </p:nvSpPr>
          <p:spPr bwMode="auto">
            <a:xfrm flipH="1">
              <a:off x="5525" y="374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7" name="Line 567"/>
            <p:cNvSpPr>
              <a:spLocks noChangeShapeType="1"/>
            </p:cNvSpPr>
            <p:nvPr/>
          </p:nvSpPr>
          <p:spPr bwMode="auto">
            <a:xfrm flipH="1">
              <a:off x="5525" y="3400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8" name="Line 568"/>
            <p:cNvSpPr>
              <a:spLocks noChangeShapeType="1"/>
            </p:cNvSpPr>
            <p:nvPr/>
          </p:nvSpPr>
          <p:spPr bwMode="auto">
            <a:xfrm flipH="1">
              <a:off x="5525" y="306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09" name="Line 569"/>
            <p:cNvSpPr>
              <a:spLocks noChangeShapeType="1"/>
            </p:cNvSpPr>
            <p:nvPr/>
          </p:nvSpPr>
          <p:spPr bwMode="auto">
            <a:xfrm flipH="1">
              <a:off x="5525" y="272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10" name="Line 570"/>
            <p:cNvSpPr>
              <a:spLocks noChangeShapeType="1"/>
            </p:cNvSpPr>
            <p:nvPr/>
          </p:nvSpPr>
          <p:spPr bwMode="auto">
            <a:xfrm flipH="1">
              <a:off x="5525" y="2381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11" name="Freeform 571"/>
            <p:cNvSpPr>
              <a:spLocks/>
            </p:cNvSpPr>
            <p:nvPr/>
          </p:nvSpPr>
          <p:spPr bwMode="auto">
            <a:xfrm>
              <a:off x="3636" y="3398"/>
              <a:ext cx="1447" cy="345"/>
            </a:xfrm>
            <a:custGeom>
              <a:avLst/>
              <a:gdLst/>
              <a:ahLst/>
              <a:cxnLst>
                <a:cxn ang="0">
                  <a:pos x="23" y="162"/>
                </a:cxn>
                <a:cxn ang="0">
                  <a:pos x="46" y="225"/>
                </a:cxn>
                <a:cxn ang="0">
                  <a:pos x="70" y="298"/>
                </a:cxn>
                <a:cxn ang="0">
                  <a:pos x="92" y="75"/>
                </a:cxn>
                <a:cxn ang="0">
                  <a:pos x="115" y="100"/>
                </a:cxn>
                <a:cxn ang="0">
                  <a:pos x="138" y="101"/>
                </a:cxn>
                <a:cxn ang="0">
                  <a:pos x="160" y="186"/>
                </a:cxn>
                <a:cxn ang="0">
                  <a:pos x="183" y="236"/>
                </a:cxn>
                <a:cxn ang="0">
                  <a:pos x="206" y="261"/>
                </a:cxn>
                <a:cxn ang="0">
                  <a:pos x="228" y="287"/>
                </a:cxn>
                <a:cxn ang="0">
                  <a:pos x="251" y="101"/>
                </a:cxn>
                <a:cxn ang="0">
                  <a:pos x="275" y="2"/>
                </a:cxn>
                <a:cxn ang="0">
                  <a:pos x="298" y="150"/>
                </a:cxn>
                <a:cxn ang="0">
                  <a:pos x="320" y="247"/>
                </a:cxn>
                <a:cxn ang="0">
                  <a:pos x="343" y="291"/>
                </a:cxn>
                <a:cxn ang="0">
                  <a:pos x="366" y="271"/>
                </a:cxn>
                <a:cxn ang="0">
                  <a:pos x="388" y="239"/>
                </a:cxn>
                <a:cxn ang="0">
                  <a:pos x="411" y="201"/>
                </a:cxn>
                <a:cxn ang="0">
                  <a:pos x="434" y="317"/>
                </a:cxn>
                <a:cxn ang="0">
                  <a:pos x="456" y="189"/>
                </a:cxn>
                <a:cxn ang="0">
                  <a:pos x="480" y="287"/>
                </a:cxn>
                <a:cxn ang="0">
                  <a:pos x="503" y="247"/>
                </a:cxn>
                <a:cxn ang="0">
                  <a:pos x="526" y="257"/>
                </a:cxn>
                <a:cxn ang="0">
                  <a:pos x="548" y="273"/>
                </a:cxn>
                <a:cxn ang="0">
                  <a:pos x="571" y="287"/>
                </a:cxn>
                <a:cxn ang="0">
                  <a:pos x="594" y="247"/>
                </a:cxn>
                <a:cxn ang="0">
                  <a:pos x="616" y="227"/>
                </a:cxn>
                <a:cxn ang="0">
                  <a:pos x="639" y="138"/>
                </a:cxn>
                <a:cxn ang="0">
                  <a:pos x="661" y="130"/>
                </a:cxn>
                <a:cxn ang="0">
                  <a:pos x="686" y="244"/>
                </a:cxn>
                <a:cxn ang="0">
                  <a:pos x="708" y="227"/>
                </a:cxn>
                <a:cxn ang="0">
                  <a:pos x="731" y="266"/>
                </a:cxn>
                <a:cxn ang="0">
                  <a:pos x="754" y="263"/>
                </a:cxn>
                <a:cxn ang="0">
                  <a:pos x="776" y="254"/>
                </a:cxn>
                <a:cxn ang="0">
                  <a:pos x="799" y="332"/>
                </a:cxn>
                <a:cxn ang="0">
                  <a:pos x="821" y="194"/>
                </a:cxn>
                <a:cxn ang="0">
                  <a:pos x="844" y="300"/>
                </a:cxn>
                <a:cxn ang="0">
                  <a:pos x="868" y="212"/>
                </a:cxn>
                <a:cxn ang="0">
                  <a:pos x="891" y="189"/>
                </a:cxn>
                <a:cxn ang="0">
                  <a:pos x="914" y="178"/>
                </a:cxn>
                <a:cxn ang="0">
                  <a:pos x="936" y="261"/>
                </a:cxn>
                <a:cxn ang="0">
                  <a:pos x="959" y="181"/>
                </a:cxn>
                <a:cxn ang="0">
                  <a:pos x="981" y="274"/>
                </a:cxn>
                <a:cxn ang="0">
                  <a:pos x="1004" y="222"/>
                </a:cxn>
                <a:cxn ang="0">
                  <a:pos x="1027" y="230"/>
                </a:cxn>
                <a:cxn ang="0">
                  <a:pos x="1049" y="303"/>
                </a:cxn>
                <a:cxn ang="0">
                  <a:pos x="1074" y="267"/>
                </a:cxn>
                <a:cxn ang="0">
                  <a:pos x="1096" y="287"/>
                </a:cxn>
                <a:cxn ang="0">
                  <a:pos x="1119" y="297"/>
                </a:cxn>
                <a:cxn ang="0">
                  <a:pos x="1141" y="162"/>
                </a:cxn>
                <a:cxn ang="0">
                  <a:pos x="1164" y="208"/>
                </a:cxn>
                <a:cxn ang="0">
                  <a:pos x="1187" y="271"/>
                </a:cxn>
                <a:cxn ang="0">
                  <a:pos x="1209" y="287"/>
                </a:cxn>
                <a:cxn ang="0">
                  <a:pos x="1232" y="314"/>
                </a:cxn>
                <a:cxn ang="0">
                  <a:pos x="1255" y="213"/>
                </a:cxn>
                <a:cxn ang="0">
                  <a:pos x="1277" y="215"/>
                </a:cxn>
                <a:cxn ang="0">
                  <a:pos x="1302" y="281"/>
                </a:cxn>
                <a:cxn ang="0">
                  <a:pos x="1324" y="242"/>
                </a:cxn>
                <a:cxn ang="0">
                  <a:pos x="1347" y="235"/>
                </a:cxn>
                <a:cxn ang="0">
                  <a:pos x="1369" y="318"/>
                </a:cxn>
                <a:cxn ang="0">
                  <a:pos x="1392" y="324"/>
                </a:cxn>
                <a:cxn ang="0">
                  <a:pos x="1415" y="308"/>
                </a:cxn>
                <a:cxn ang="0">
                  <a:pos x="1437" y="260"/>
                </a:cxn>
              </a:cxnLst>
              <a:rect l="0" t="0" r="r" b="b"/>
              <a:pathLst>
                <a:path w="1447" h="345">
                  <a:moveTo>
                    <a:pt x="0" y="345"/>
                  </a:moveTo>
                  <a:lnTo>
                    <a:pt x="2" y="342"/>
                  </a:lnTo>
                  <a:lnTo>
                    <a:pt x="2" y="339"/>
                  </a:lnTo>
                  <a:lnTo>
                    <a:pt x="2" y="336"/>
                  </a:lnTo>
                  <a:lnTo>
                    <a:pt x="2" y="334"/>
                  </a:lnTo>
                  <a:lnTo>
                    <a:pt x="3" y="329"/>
                  </a:lnTo>
                  <a:lnTo>
                    <a:pt x="3" y="328"/>
                  </a:lnTo>
                  <a:lnTo>
                    <a:pt x="3" y="324"/>
                  </a:lnTo>
                  <a:lnTo>
                    <a:pt x="3" y="321"/>
                  </a:lnTo>
                  <a:lnTo>
                    <a:pt x="3" y="317"/>
                  </a:lnTo>
                  <a:lnTo>
                    <a:pt x="4" y="314"/>
                  </a:lnTo>
                  <a:lnTo>
                    <a:pt x="4" y="310"/>
                  </a:lnTo>
                  <a:lnTo>
                    <a:pt x="4" y="307"/>
                  </a:lnTo>
                  <a:lnTo>
                    <a:pt x="4" y="303"/>
                  </a:lnTo>
                  <a:lnTo>
                    <a:pt x="6" y="298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6" y="284"/>
                  </a:lnTo>
                  <a:lnTo>
                    <a:pt x="7" y="280"/>
                  </a:lnTo>
                  <a:lnTo>
                    <a:pt x="7" y="274"/>
                  </a:lnTo>
                  <a:lnTo>
                    <a:pt x="7" y="270"/>
                  </a:lnTo>
                  <a:lnTo>
                    <a:pt x="7" y="264"/>
                  </a:lnTo>
                  <a:lnTo>
                    <a:pt x="7" y="260"/>
                  </a:lnTo>
                  <a:lnTo>
                    <a:pt x="9" y="254"/>
                  </a:lnTo>
                  <a:lnTo>
                    <a:pt x="9" y="249"/>
                  </a:lnTo>
                  <a:lnTo>
                    <a:pt x="9" y="244"/>
                  </a:lnTo>
                  <a:lnTo>
                    <a:pt x="9" y="239"/>
                  </a:lnTo>
                  <a:lnTo>
                    <a:pt x="10" y="233"/>
                  </a:lnTo>
                  <a:lnTo>
                    <a:pt x="10" y="227"/>
                  </a:lnTo>
                  <a:lnTo>
                    <a:pt x="10" y="222"/>
                  </a:lnTo>
                  <a:lnTo>
                    <a:pt x="10" y="218"/>
                  </a:lnTo>
                  <a:lnTo>
                    <a:pt x="10" y="212"/>
                  </a:lnTo>
                  <a:lnTo>
                    <a:pt x="12" y="206"/>
                  </a:lnTo>
                  <a:lnTo>
                    <a:pt x="12" y="202"/>
                  </a:lnTo>
                  <a:lnTo>
                    <a:pt x="12" y="196"/>
                  </a:lnTo>
                  <a:lnTo>
                    <a:pt x="12" y="192"/>
                  </a:lnTo>
                  <a:lnTo>
                    <a:pt x="13" y="186"/>
                  </a:lnTo>
                  <a:lnTo>
                    <a:pt x="13" y="181"/>
                  </a:lnTo>
                  <a:lnTo>
                    <a:pt x="13" y="177"/>
                  </a:lnTo>
                  <a:lnTo>
                    <a:pt x="13" y="172"/>
                  </a:lnTo>
                  <a:lnTo>
                    <a:pt x="14" y="168"/>
                  </a:lnTo>
                  <a:lnTo>
                    <a:pt x="14" y="164"/>
                  </a:lnTo>
                  <a:lnTo>
                    <a:pt x="14" y="160"/>
                  </a:lnTo>
                  <a:lnTo>
                    <a:pt x="14" y="157"/>
                  </a:lnTo>
                  <a:lnTo>
                    <a:pt x="14" y="154"/>
                  </a:lnTo>
                  <a:lnTo>
                    <a:pt x="16" y="150"/>
                  </a:lnTo>
                  <a:lnTo>
                    <a:pt x="16" y="147"/>
                  </a:lnTo>
                  <a:lnTo>
                    <a:pt x="16" y="145"/>
                  </a:lnTo>
                  <a:lnTo>
                    <a:pt x="16" y="143"/>
                  </a:lnTo>
                  <a:lnTo>
                    <a:pt x="17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7" y="135"/>
                  </a:lnTo>
                  <a:lnTo>
                    <a:pt x="17" y="134"/>
                  </a:lnTo>
                  <a:lnTo>
                    <a:pt x="19" y="134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0" y="135"/>
                  </a:lnTo>
                  <a:lnTo>
                    <a:pt x="20" y="137"/>
                  </a:lnTo>
                  <a:lnTo>
                    <a:pt x="20" y="138"/>
                  </a:lnTo>
                  <a:lnTo>
                    <a:pt x="21" y="141"/>
                  </a:lnTo>
                  <a:lnTo>
                    <a:pt x="21" y="143"/>
                  </a:lnTo>
                  <a:lnTo>
                    <a:pt x="21" y="145"/>
                  </a:lnTo>
                  <a:lnTo>
                    <a:pt x="21" y="148"/>
                  </a:lnTo>
                  <a:lnTo>
                    <a:pt x="23" y="151"/>
                  </a:lnTo>
                  <a:lnTo>
                    <a:pt x="23" y="155"/>
                  </a:lnTo>
                  <a:lnTo>
                    <a:pt x="23" y="158"/>
                  </a:lnTo>
                  <a:lnTo>
                    <a:pt x="23" y="162"/>
                  </a:lnTo>
                  <a:lnTo>
                    <a:pt x="24" y="167"/>
                  </a:lnTo>
                  <a:lnTo>
                    <a:pt x="24" y="171"/>
                  </a:lnTo>
                  <a:lnTo>
                    <a:pt x="24" y="175"/>
                  </a:lnTo>
                  <a:lnTo>
                    <a:pt x="24" y="179"/>
                  </a:lnTo>
                  <a:lnTo>
                    <a:pt x="24" y="184"/>
                  </a:lnTo>
                  <a:lnTo>
                    <a:pt x="26" y="189"/>
                  </a:lnTo>
                  <a:lnTo>
                    <a:pt x="26" y="194"/>
                  </a:lnTo>
                  <a:lnTo>
                    <a:pt x="26" y="199"/>
                  </a:lnTo>
                  <a:lnTo>
                    <a:pt x="26" y="205"/>
                  </a:lnTo>
                  <a:lnTo>
                    <a:pt x="27" y="209"/>
                  </a:lnTo>
                  <a:lnTo>
                    <a:pt x="27" y="215"/>
                  </a:lnTo>
                  <a:lnTo>
                    <a:pt x="27" y="219"/>
                  </a:lnTo>
                  <a:lnTo>
                    <a:pt x="27" y="225"/>
                  </a:lnTo>
                  <a:lnTo>
                    <a:pt x="27" y="229"/>
                  </a:lnTo>
                  <a:lnTo>
                    <a:pt x="29" y="235"/>
                  </a:lnTo>
                  <a:lnTo>
                    <a:pt x="29" y="239"/>
                  </a:lnTo>
                  <a:lnTo>
                    <a:pt x="29" y="243"/>
                  </a:lnTo>
                  <a:lnTo>
                    <a:pt x="29" y="247"/>
                  </a:lnTo>
                  <a:lnTo>
                    <a:pt x="30" y="250"/>
                  </a:lnTo>
                  <a:lnTo>
                    <a:pt x="30" y="253"/>
                  </a:lnTo>
                  <a:lnTo>
                    <a:pt x="30" y="256"/>
                  </a:lnTo>
                  <a:lnTo>
                    <a:pt x="30" y="257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31" y="261"/>
                  </a:lnTo>
                  <a:lnTo>
                    <a:pt x="31" y="261"/>
                  </a:lnTo>
                  <a:lnTo>
                    <a:pt x="31" y="260"/>
                  </a:lnTo>
                  <a:lnTo>
                    <a:pt x="33" y="260"/>
                  </a:lnTo>
                  <a:lnTo>
                    <a:pt x="33" y="257"/>
                  </a:lnTo>
                  <a:lnTo>
                    <a:pt x="33" y="256"/>
                  </a:lnTo>
                  <a:lnTo>
                    <a:pt x="33" y="254"/>
                  </a:lnTo>
                  <a:lnTo>
                    <a:pt x="34" y="252"/>
                  </a:lnTo>
                  <a:lnTo>
                    <a:pt x="34" y="249"/>
                  </a:lnTo>
                  <a:lnTo>
                    <a:pt x="34" y="247"/>
                  </a:lnTo>
                  <a:lnTo>
                    <a:pt x="34" y="243"/>
                  </a:lnTo>
                  <a:lnTo>
                    <a:pt x="34" y="240"/>
                  </a:lnTo>
                  <a:lnTo>
                    <a:pt x="36" y="239"/>
                  </a:lnTo>
                  <a:lnTo>
                    <a:pt x="36" y="235"/>
                  </a:lnTo>
                  <a:lnTo>
                    <a:pt x="36" y="232"/>
                  </a:lnTo>
                  <a:lnTo>
                    <a:pt x="36" y="230"/>
                  </a:lnTo>
                  <a:lnTo>
                    <a:pt x="37" y="227"/>
                  </a:lnTo>
                  <a:lnTo>
                    <a:pt x="37" y="225"/>
                  </a:lnTo>
                  <a:lnTo>
                    <a:pt x="37" y="222"/>
                  </a:lnTo>
                  <a:lnTo>
                    <a:pt x="37" y="219"/>
                  </a:lnTo>
                  <a:lnTo>
                    <a:pt x="38" y="218"/>
                  </a:lnTo>
                  <a:lnTo>
                    <a:pt x="38" y="216"/>
                  </a:lnTo>
                  <a:lnTo>
                    <a:pt x="38" y="215"/>
                  </a:lnTo>
                  <a:lnTo>
                    <a:pt x="38" y="213"/>
                  </a:lnTo>
                  <a:lnTo>
                    <a:pt x="38" y="212"/>
                  </a:lnTo>
                  <a:lnTo>
                    <a:pt x="40" y="210"/>
                  </a:lnTo>
                  <a:lnTo>
                    <a:pt x="40" y="209"/>
                  </a:lnTo>
                  <a:lnTo>
                    <a:pt x="40" y="209"/>
                  </a:lnTo>
                  <a:lnTo>
                    <a:pt x="40" y="209"/>
                  </a:lnTo>
                  <a:lnTo>
                    <a:pt x="41" y="209"/>
                  </a:lnTo>
                  <a:lnTo>
                    <a:pt x="41" y="209"/>
                  </a:lnTo>
                  <a:lnTo>
                    <a:pt x="41" y="209"/>
                  </a:lnTo>
                  <a:lnTo>
                    <a:pt x="41" y="209"/>
                  </a:lnTo>
                  <a:lnTo>
                    <a:pt x="41" y="209"/>
                  </a:lnTo>
                  <a:lnTo>
                    <a:pt x="43" y="209"/>
                  </a:lnTo>
                  <a:lnTo>
                    <a:pt x="43" y="210"/>
                  </a:lnTo>
                  <a:lnTo>
                    <a:pt x="43" y="210"/>
                  </a:lnTo>
                  <a:lnTo>
                    <a:pt x="43" y="213"/>
                  </a:lnTo>
                  <a:lnTo>
                    <a:pt x="44" y="213"/>
                  </a:lnTo>
                  <a:lnTo>
                    <a:pt x="44" y="215"/>
                  </a:lnTo>
                  <a:lnTo>
                    <a:pt x="44" y="216"/>
                  </a:lnTo>
                  <a:lnTo>
                    <a:pt x="44" y="218"/>
                  </a:lnTo>
                  <a:lnTo>
                    <a:pt x="46" y="219"/>
                  </a:lnTo>
                  <a:lnTo>
                    <a:pt x="46" y="220"/>
                  </a:lnTo>
                  <a:lnTo>
                    <a:pt x="46" y="222"/>
                  </a:lnTo>
                  <a:lnTo>
                    <a:pt x="46" y="223"/>
                  </a:lnTo>
                  <a:lnTo>
                    <a:pt x="46" y="225"/>
                  </a:lnTo>
                  <a:lnTo>
                    <a:pt x="47" y="226"/>
                  </a:lnTo>
                  <a:lnTo>
                    <a:pt x="47" y="227"/>
                  </a:lnTo>
                  <a:lnTo>
                    <a:pt x="47" y="229"/>
                  </a:lnTo>
                  <a:lnTo>
                    <a:pt x="47" y="230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8" y="233"/>
                  </a:lnTo>
                  <a:lnTo>
                    <a:pt x="48" y="235"/>
                  </a:lnTo>
                  <a:lnTo>
                    <a:pt x="48" y="235"/>
                  </a:lnTo>
                  <a:lnTo>
                    <a:pt x="50" y="236"/>
                  </a:lnTo>
                  <a:lnTo>
                    <a:pt x="50" y="236"/>
                  </a:lnTo>
                  <a:lnTo>
                    <a:pt x="50" y="237"/>
                  </a:lnTo>
                  <a:lnTo>
                    <a:pt x="50" y="237"/>
                  </a:lnTo>
                  <a:lnTo>
                    <a:pt x="51" y="237"/>
                  </a:lnTo>
                  <a:lnTo>
                    <a:pt x="51" y="239"/>
                  </a:lnTo>
                  <a:lnTo>
                    <a:pt x="51" y="239"/>
                  </a:lnTo>
                  <a:lnTo>
                    <a:pt x="51" y="239"/>
                  </a:lnTo>
                  <a:lnTo>
                    <a:pt x="51" y="239"/>
                  </a:lnTo>
                  <a:lnTo>
                    <a:pt x="53" y="239"/>
                  </a:lnTo>
                  <a:lnTo>
                    <a:pt x="53" y="237"/>
                  </a:lnTo>
                  <a:lnTo>
                    <a:pt x="53" y="237"/>
                  </a:lnTo>
                  <a:lnTo>
                    <a:pt x="53" y="237"/>
                  </a:lnTo>
                  <a:lnTo>
                    <a:pt x="54" y="237"/>
                  </a:lnTo>
                  <a:lnTo>
                    <a:pt x="54" y="237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5" y="236"/>
                  </a:lnTo>
                  <a:lnTo>
                    <a:pt x="55" y="236"/>
                  </a:lnTo>
                  <a:lnTo>
                    <a:pt x="55" y="236"/>
                  </a:lnTo>
                  <a:lnTo>
                    <a:pt x="55" y="236"/>
                  </a:lnTo>
                  <a:lnTo>
                    <a:pt x="55" y="237"/>
                  </a:lnTo>
                  <a:lnTo>
                    <a:pt x="57" y="237"/>
                  </a:lnTo>
                  <a:lnTo>
                    <a:pt x="57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8" y="239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58" y="242"/>
                  </a:lnTo>
                  <a:lnTo>
                    <a:pt x="58" y="243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7"/>
                  </a:lnTo>
                  <a:lnTo>
                    <a:pt x="60" y="247"/>
                  </a:lnTo>
                  <a:lnTo>
                    <a:pt x="61" y="249"/>
                  </a:lnTo>
                  <a:lnTo>
                    <a:pt x="61" y="252"/>
                  </a:lnTo>
                  <a:lnTo>
                    <a:pt x="61" y="253"/>
                  </a:lnTo>
                  <a:lnTo>
                    <a:pt x="61" y="254"/>
                  </a:lnTo>
                  <a:lnTo>
                    <a:pt x="63" y="256"/>
                  </a:lnTo>
                  <a:lnTo>
                    <a:pt x="63" y="257"/>
                  </a:lnTo>
                  <a:lnTo>
                    <a:pt x="63" y="260"/>
                  </a:lnTo>
                  <a:lnTo>
                    <a:pt x="63" y="261"/>
                  </a:lnTo>
                  <a:lnTo>
                    <a:pt x="63" y="264"/>
                  </a:lnTo>
                  <a:lnTo>
                    <a:pt x="64" y="266"/>
                  </a:lnTo>
                  <a:lnTo>
                    <a:pt x="64" y="267"/>
                  </a:lnTo>
                  <a:lnTo>
                    <a:pt x="64" y="270"/>
                  </a:lnTo>
                  <a:lnTo>
                    <a:pt x="64" y="271"/>
                  </a:lnTo>
                  <a:lnTo>
                    <a:pt x="65" y="273"/>
                  </a:lnTo>
                  <a:lnTo>
                    <a:pt x="65" y="276"/>
                  </a:lnTo>
                  <a:lnTo>
                    <a:pt x="65" y="277"/>
                  </a:lnTo>
                  <a:lnTo>
                    <a:pt x="65" y="280"/>
                  </a:lnTo>
                  <a:lnTo>
                    <a:pt x="65" y="281"/>
                  </a:lnTo>
                  <a:lnTo>
                    <a:pt x="67" y="283"/>
                  </a:lnTo>
                  <a:lnTo>
                    <a:pt x="67" y="286"/>
                  </a:lnTo>
                  <a:lnTo>
                    <a:pt x="67" y="287"/>
                  </a:lnTo>
                  <a:lnTo>
                    <a:pt x="67" y="290"/>
                  </a:lnTo>
                  <a:lnTo>
                    <a:pt x="68" y="291"/>
                  </a:lnTo>
                  <a:lnTo>
                    <a:pt x="68" y="293"/>
                  </a:lnTo>
                  <a:lnTo>
                    <a:pt x="68" y="294"/>
                  </a:lnTo>
                  <a:lnTo>
                    <a:pt x="68" y="295"/>
                  </a:lnTo>
                  <a:lnTo>
                    <a:pt x="70" y="298"/>
                  </a:lnTo>
                  <a:lnTo>
                    <a:pt x="70" y="300"/>
                  </a:lnTo>
                  <a:lnTo>
                    <a:pt x="70" y="300"/>
                  </a:lnTo>
                  <a:lnTo>
                    <a:pt x="70" y="301"/>
                  </a:lnTo>
                  <a:lnTo>
                    <a:pt x="70" y="303"/>
                  </a:lnTo>
                  <a:lnTo>
                    <a:pt x="71" y="303"/>
                  </a:lnTo>
                  <a:lnTo>
                    <a:pt x="71" y="303"/>
                  </a:lnTo>
                  <a:lnTo>
                    <a:pt x="71" y="303"/>
                  </a:lnTo>
                  <a:lnTo>
                    <a:pt x="71" y="303"/>
                  </a:lnTo>
                  <a:lnTo>
                    <a:pt x="72" y="303"/>
                  </a:lnTo>
                  <a:lnTo>
                    <a:pt x="72" y="301"/>
                  </a:lnTo>
                  <a:lnTo>
                    <a:pt x="72" y="300"/>
                  </a:lnTo>
                  <a:lnTo>
                    <a:pt x="72" y="298"/>
                  </a:lnTo>
                  <a:lnTo>
                    <a:pt x="72" y="295"/>
                  </a:lnTo>
                  <a:lnTo>
                    <a:pt x="74" y="294"/>
                  </a:lnTo>
                  <a:lnTo>
                    <a:pt x="74" y="291"/>
                  </a:lnTo>
                  <a:lnTo>
                    <a:pt x="74" y="287"/>
                  </a:lnTo>
                  <a:lnTo>
                    <a:pt x="74" y="284"/>
                  </a:lnTo>
                  <a:lnTo>
                    <a:pt x="75" y="280"/>
                  </a:lnTo>
                  <a:lnTo>
                    <a:pt x="75" y="277"/>
                  </a:lnTo>
                  <a:lnTo>
                    <a:pt x="75" y="271"/>
                  </a:lnTo>
                  <a:lnTo>
                    <a:pt x="75" y="267"/>
                  </a:lnTo>
                  <a:lnTo>
                    <a:pt x="77" y="261"/>
                  </a:lnTo>
                  <a:lnTo>
                    <a:pt x="77" y="257"/>
                  </a:lnTo>
                  <a:lnTo>
                    <a:pt x="77" y="252"/>
                  </a:lnTo>
                  <a:lnTo>
                    <a:pt x="77" y="247"/>
                  </a:lnTo>
                  <a:lnTo>
                    <a:pt x="77" y="242"/>
                  </a:lnTo>
                  <a:lnTo>
                    <a:pt x="78" y="236"/>
                  </a:lnTo>
                  <a:lnTo>
                    <a:pt x="78" y="230"/>
                  </a:lnTo>
                  <a:lnTo>
                    <a:pt x="78" y="223"/>
                  </a:lnTo>
                  <a:lnTo>
                    <a:pt x="78" y="218"/>
                  </a:lnTo>
                  <a:lnTo>
                    <a:pt x="80" y="212"/>
                  </a:lnTo>
                  <a:lnTo>
                    <a:pt x="80" y="206"/>
                  </a:lnTo>
                  <a:lnTo>
                    <a:pt x="80" y="199"/>
                  </a:lnTo>
                  <a:lnTo>
                    <a:pt x="80" y="194"/>
                  </a:lnTo>
                  <a:lnTo>
                    <a:pt x="80" y="188"/>
                  </a:lnTo>
                  <a:lnTo>
                    <a:pt x="81" y="181"/>
                  </a:lnTo>
                  <a:lnTo>
                    <a:pt x="81" y="174"/>
                  </a:lnTo>
                  <a:lnTo>
                    <a:pt x="81" y="168"/>
                  </a:lnTo>
                  <a:lnTo>
                    <a:pt x="81" y="162"/>
                  </a:lnTo>
                  <a:lnTo>
                    <a:pt x="82" y="155"/>
                  </a:lnTo>
                  <a:lnTo>
                    <a:pt x="82" y="150"/>
                  </a:lnTo>
                  <a:lnTo>
                    <a:pt x="82" y="144"/>
                  </a:lnTo>
                  <a:lnTo>
                    <a:pt x="82" y="138"/>
                  </a:lnTo>
                  <a:lnTo>
                    <a:pt x="82" y="133"/>
                  </a:lnTo>
                  <a:lnTo>
                    <a:pt x="84" y="127"/>
                  </a:lnTo>
                  <a:lnTo>
                    <a:pt x="84" y="121"/>
                  </a:lnTo>
                  <a:lnTo>
                    <a:pt x="84" y="116"/>
                  </a:lnTo>
                  <a:lnTo>
                    <a:pt x="84" y="110"/>
                  </a:lnTo>
                  <a:lnTo>
                    <a:pt x="85" y="106"/>
                  </a:lnTo>
                  <a:lnTo>
                    <a:pt x="85" y="101"/>
                  </a:lnTo>
                  <a:lnTo>
                    <a:pt x="85" y="97"/>
                  </a:lnTo>
                  <a:lnTo>
                    <a:pt x="85" y="93"/>
                  </a:lnTo>
                  <a:lnTo>
                    <a:pt x="87" y="89"/>
                  </a:lnTo>
                  <a:lnTo>
                    <a:pt x="87" y="84"/>
                  </a:lnTo>
                  <a:lnTo>
                    <a:pt x="87" y="82"/>
                  </a:lnTo>
                  <a:lnTo>
                    <a:pt x="87" y="79"/>
                  </a:lnTo>
                  <a:lnTo>
                    <a:pt x="87" y="76"/>
                  </a:lnTo>
                  <a:lnTo>
                    <a:pt x="88" y="73"/>
                  </a:lnTo>
                  <a:lnTo>
                    <a:pt x="88" y="72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89" y="68"/>
                  </a:lnTo>
                  <a:lnTo>
                    <a:pt x="89" y="66"/>
                  </a:lnTo>
                  <a:lnTo>
                    <a:pt x="89" y="66"/>
                  </a:lnTo>
                  <a:lnTo>
                    <a:pt x="89" y="66"/>
                  </a:lnTo>
                  <a:lnTo>
                    <a:pt x="89" y="68"/>
                  </a:lnTo>
                  <a:lnTo>
                    <a:pt x="91" y="68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1" y="72"/>
                  </a:lnTo>
                  <a:lnTo>
                    <a:pt x="92" y="75"/>
                  </a:lnTo>
                  <a:lnTo>
                    <a:pt x="92" y="79"/>
                  </a:lnTo>
                  <a:lnTo>
                    <a:pt x="92" y="82"/>
                  </a:lnTo>
                  <a:lnTo>
                    <a:pt x="92" y="84"/>
                  </a:lnTo>
                  <a:lnTo>
                    <a:pt x="94" y="89"/>
                  </a:lnTo>
                  <a:lnTo>
                    <a:pt x="94" y="93"/>
                  </a:lnTo>
                  <a:lnTo>
                    <a:pt x="94" y="99"/>
                  </a:lnTo>
                  <a:lnTo>
                    <a:pt x="94" y="103"/>
                  </a:lnTo>
                  <a:lnTo>
                    <a:pt x="94" y="109"/>
                  </a:lnTo>
                  <a:lnTo>
                    <a:pt x="95" y="116"/>
                  </a:lnTo>
                  <a:lnTo>
                    <a:pt x="95" y="121"/>
                  </a:lnTo>
                  <a:lnTo>
                    <a:pt x="95" y="127"/>
                  </a:lnTo>
                  <a:lnTo>
                    <a:pt x="95" y="134"/>
                  </a:lnTo>
                  <a:lnTo>
                    <a:pt x="97" y="141"/>
                  </a:lnTo>
                  <a:lnTo>
                    <a:pt x="97" y="148"/>
                  </a:lnTo>
                  <a:lnTo>
                    <a:pt x="97" y="155"/>
                  </a:lnTo>
                  <a:lnTo>
                    <a:pt x="97" y="164"/>
                  </a:lnTo>
                  <a:lnTo>
                    <a:pt x="97" y="172"/>
                  </a:lnTo>
                  <a:lnTo>
                    <a:pt x="98" y="181"/>
                  </a:lnTo>
                  <a:lnTo>
                    <a:pt x="98" y="189"/>
                  </a:lnTo>
                  <a:lnTo>
                    <a:pt x="98" y="198"/>
                  </a:lnTo>
                  <a:lnTo>
                    <a:pt x="98" y="206"/>
                  </a:lnTo>
                  <a:lnTo>
                    <a:pt x="99" y="215"/>
                  </a:lnTo>
                  <a:lnTo>
                    <a:pt x="99" y="223"/>
                  </a:lnTo>
                  <a:lnTo>
                    <a:pt x="99" y="232"/>
                  </a:lnTo>
                  <a:lnTo>
                    <a:pt x="99" y="240"/>
                  </a:lnTo>
                  <a:lnTo>
                    <a:pt x="101" y="249"/>
                  </a:lnTo>
                  <a:lnTo>
                    <a:pt x="101" y="256"/>
                  </a:lnTo>
                  <a:lnTo>
                    <a:pt x="101" y="263"/>
                  </a:lnTo>
                  <a:lnTo>
                    <a:pt x="101" y="270"/>
                  </a:lnTo>
                  <a:lnTo>
                    <a:pt x="102" y="274"/>
                  </a:lnTo>
                  <a:lnTo>
                    <a:pt x="102" y="278"/>
                  </a:lnTo>
                  <a:lnTo>
                    <a:pt x="102" y="281"/>
                  </a:lnTo>
                  <a:lnTo>
                    <a:pt x="102" y="281"/>
                  </a:lnTo>
                  <a:lnTo>
                    <a:pt x="102" y="281"/>
                  </a:lnTo>
                  <a:lnTo>
                    <a:pt x="104" y="278"/>
                  </a:lnTo>
                  <a:lnTo>
                    <a:pt x="104" y="274"/>
                  </a:lnTo>
                  <a:lnTo>
                    <a:pt x="104" y="269"/>
                  </a:lnTo>
                  <a:lnTo>
                    <a:pt x="104" y="261"/>
                  </a:lnTo>
                  <a:lnTo>
                    <a:pt x="105" y="256"/>
                  </a:lnTo>
                  <a:lnTo>
                    <a:pt x="105" y="247"/>
                  </a:lnTo>
                  <a:lnTo>
                    <a:pt x="105" y="240"/>
                  </a:lnTo>
                  <a:lnTo>
                    <a:pt x="105" y="232"/>
                  </a:lnTo>
                  <a:lnTo>
                    <a:pt x="105" y="223"/>
                  </a:lnTo>
                  <a:lnTo>
                    <a:pt x="106" y="215"/>
                  </a:lnTo>
                  <a:lnTo>
                    <a:pt x="106" y="208"/>
                  </a:lnTo>
                  <a:lnTo>
                    <a:pt x="106" y="201"/>
                  </a:lnTo>
                  <a:lnTo>
                    <a:pt x="106" y="192"/>
                  </a:lnTo>
                  <a:lnTo>
                    <a:pt x="108" y="185"/>
                  </a:lnTo>
                  <a:lnTo>
                    <a:pt x="108" y="177"/>
                  </a:lnTo>
                  <a:lnTo>
                    <a:pt x="108" y="171"/>
                  </a:lnTo>
                  <a:lnTo>
                    <a:pt x="108" y="164"/>
                  </a:lnTo>
                  <a:lnTo>
                    <a:pt x="109" y="157"/>
                  </a:lnTo>
                  <a:lnTo>
                    <a:pt x="109" y="151"/>
                  </a:lnTo>
                  <a:lnTo>
                    <a:pt x="109" y="145"/>
                  </a:lnTo>
                  <a:lnTo>
                    <a:pt x="109" y="138"/>
                  </a:lnTo>
                  <a:lnTo>
                    <a:pt x="109" y="134"/>
                  </a:lnTo>
                  <a:lnTo>
                    <a:pt x="111" y="128"/>
                  </a:lnTo>
                  <a:lnTo>
                    <a:pt x="111" y="124"/>
                  </a:lnTo>
                  <a:lnTo>
                    <a:pt x="111" y="120"/>
                  </a:lnTo>
                  <a:lnTo>
                    <a:pt x="111" y="116"/>
                  </a:lnTo>
                  <a:lnTo>
                    <a:pt x="112" y="113"/>
                  </a:lnTo>
                  <a:lnTo>
                    <a:pt x="112" y="109"/>
                  </a:lnTo>
                  <a:lnTo>
                    <a:pt x="112" y="107"/>
                  </a:lnTo>
                  <a:lnTo>
                    <a:pt x="112" y="104"/>
                  </a:lnTo>
                  <a:lnTo>
                    <a:pt x="112" y="103"/>
                  </a:lnTo>
                  <a:lnTo>
                    <a:pt x="114" y="101"/>
                  </a:lnTo>
                  <a:lnTo>
                    <a:pt x="114" y="100"/>
                  </a:lnTo>
                  <a:lnTo>
                    <a:pt x="114" y="100"/>
                  </a:lnTo>
                  <a:lnTo>
                    <a:pt x="114" y="100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5" y="101"/>
                  </a:lnTo>
                  <a:lnTo>
                    <a:pt x="116" y="104"/>
                  </a:lnTo>
                  <a:lnTo>
                    <a:pt x="116" y="106"/>
                  </a:lnTo>
                  <a:lnTo>
                    <a:pt x="116" y="109"/>
                  </a:lnTo>
                  <a:lnTo>
                    <a:pt x="116" y="110"/>
                  </a:lnTo>
                  <a:lnTo>
                    <a:pt x="116" y="114"/>
                  </a:lnTo>
                  <a:lnTo>
                    <a:pt x="118" y="117"/>
                  </a:lnTo>
                  <a:lnTo>
                    <a:pt x="118" y="121"/>
                  </a:lnTo>
                  <a:lnTo>
                    <a:pt x="118" y="126"/>
                  </a:lnTo>
                  <a:lnTo>
                    <a:pt x="118" y="130"/>
                  </a:lnTo>
                  <a:lnTo>
                    <a:pt x="119" y="134"/>
                  </a:lnTo>
                  <a:lnTo>
                    <a:pt x="119" y="138"/>
                  </a:lnTo>
                  <a:lnTo>
                    <a:pt x="119" y="144"/>
                  </a:lnTo>
                  <a:lnTo>
                    <a:pt x="119" y="150"/>
                  </a:lnTo>
                  <a:lnTo>
                    <a:pt x="119" y="155"/>
                  </a:lnTo>
                  <a:lnTo>
                    <a:pt x="121" y="161"/>
                  </a:lnTo>
                  <a:lnTo>
                    <a:pt x="121" y="167"/>
                  </a:lnTo>
                  <a:lnTo>
                    <a:pt x="121" y="172"/>
                  </a:lnTo>
                  <a:lnTo>
                    <a:pt x="121" y="179"/>
                  </a:lnTo>
                  <a:lnTo>
                    <a:pt x="122" y="185"/>
                  </a:lnTo>
                  <a:lnTo>
                    <a:pt x="122" y="191"/>
                  </a:lnTo>
                  <a:lnTo>
                    <a:pt x="122" y="198"/>
                  </a:lnTo>
                  <a:lnTo>
                    <a:pt x="122" y="203"/>
                  </a:lnTo>
                  <a:lnTo>
                    <a:pt x="123" y="210"/>
                  </a:lnTo>
                  <a:lnTo>
                    <a:pt x="123" y="216"/>
                  </a:lnTo>
                  <a:lnTo>
                    <a:pt x="123" y="222"/>
                  </a:lnTo>
                  <a:lnTo>
                    <a:pt x="123" y="227"/>
                  </a:lnTo>
                  <a:lnTo>
                    <a:pt x="123" y="233"/>
                  </a:lnTo>
                  <a:lnTo>
                    <a:pt x="125" y="239"/>
                  </a:lnTo>
                  <a:lnTo>
                    <a:pt x="125" y="243"/>
                  </a:lnTo>
                  <a:lnTo>
                    <a:pt x="125" y="247"/>
                  </a:lnTo>
                  <a:lnTo>
                    <a:pt x="125" y="252"/>
                  </a:lnTo>
                  <a:lnTo>
                    <a:pt x="126" y="254"/>
                  </a:lnTo>
                  <a:lnTo>
                    <a:pt x="126" y="257"/>
                  </a:lnTo>
                  <a:lnTo>
                    <a:pt x="126" y="259"/>
                  </a:lnTo>
                  <a:lnTo>
                    <a:pt x="126" y="260"/>
                  </a:lnTo>
                  <a:lnTo>
                    <a:pt x="126" y="260"/>
                  </a:lnTo>
                  <a:lnTo>
                    <a:pt x="128" y="257"/>
                  </a:lnTo>
                  <a:lnTo>
                    <a:pt x="128" y="256"/>
                  </a:lnTo>
                  <a:lnTo>
                    <a:pt x="128" y="253"/>
                  </a:lnTo>
                  <a:lnTo>
                    <a:pt x="128" y="250"/>
                  </a:lnTo>
                  <a:lnTo>
                    <a:pt x="129" y="247"/>
                  </a:lnTo>
                  <a:lnTo>
                    <a:pt x="129" y="242"/>
                  </a:lnTo>
                  <a:lnTo>
                    <a:pt x="129" y="237"/>
                  </a:lnTo>
                  <a:lnTo>
                    <a:pt x="129" y="232"/>
                  </a:lnTo>
                  <a:lnTo>
                    <a:pt x="129" y="226"/>
                  </a:lnTo>
                  <a:lnTo>
                    <a:pt x="130" y="222"/>
                  </a:lnTo>
                  <a:lnTo>
                    <a:pt x="130" y="215"/>
                  </a:lnTo>
                  <a:lnTo>
                    <a:pt x="130" y="209"/>
                  </a:lnTo>
                  <a:lnTo>
                    <a:pt x="130" y="203"/>
                  </a:lnTo>
                  <a:lnTo>
                    <a:pt x="132" y="198"/>
                  </a:lnTo>
                  <a:lnTo>
                    <a:pt x="132" y="192"/>
                  </a:lnTo>
                  <a:lnTo>
                    <a:pt x="132" y="185"/>
                  </a:lnTo>
                  <a:lnTo>
                    <a:pt x="132" y="179"/>
                  </a:lnTo>
                  <a:lnTo>
                    <a:pt x="133" y="174"/>
                  </a:lnTo>
                  <a:lnTo>
                    <a:pt x="133" y="168"/>
                  </a:lnTo>
                  <a:lnTo>
                    <a:pt x="133" y="162"/>
                  </a:lnTo>
                  <a:lnTo>
                    <a:pt x="133" y="157"/>
                  </a:lnTo>
                  <a:lnTo>
                    <a:pt x="133" y="151"/>
                  </a:lnTo>
                  <a:lnTo>
                    <a:pt x="135" y="145"/>
                  </a:lnTo>
                  <a:lnTo>
                    <a:pt x="135" y="141"/>
                  </a:lnTo>
                  <a:lnTo>
                    <a:pt x="135" y="135"/>
                  </a:lnTo>
                  <a:lnTo>
                    <a:pt x="135" y="131"/>
                  </a:lnTo>
                  <a:lnTo>
                    <a:pt x="136" y="126"/>
                  </a:lnTo>
                  <a:lnTo>
                    <a:pt x="136" y="121"/>
                  </a:lnTo>
                  <a:lnTo>
                    <a:pt x="136" y="117"/>
                  </a:lnTo>
                  <a:lnTo>
                    <a:pt x="136" y="113"/>
                  </a:lnTo>
                  <a:lnTo>
                    <a:pt x="136" y="109"/>
                  </a:lnTo>
                  <a:lnTo>
                    <a:pt x="138" y="106"/>
                  </a:lnTo>
                  <a:lnTo>
                    <a:pt x="138" y="101"/>
                  </a:lnTo>
                  <a:lnTo>
                    <a:pt x="138" y="99"/>
                  </a:lnTo>
                  <a:lnTo>
                    <a:pt x="138" y="96"/>
                  </a:lnTo>
                  <a:lnTo>
                    <a:pt x="139" y="92"/>
                  </a:lnTo>
                  <a:lnTo>
                    <a:pt x="139" y="90"/>
                  </a:lnTo>
                  <a:lnTo>
                    <a:pt x="139" y="87"/>
                  </a:lnTo>
                  <a:lnTo>
                    <a:pt x="139" y="84"/>
                  </a:lnTo>
                  <a:lnTo>
                    <a:pt x="140" y="83"/>
                  </a:lnTo>
                  <a:lnTo>
                    <a:pt x="140" y="80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40" y="77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3" y="76"/>
                  </a:lnTo>
                  <a:lnTo>
                    <a:pt x="143" y="76"/>
                  </a:lnTo>
                  <a:lnTo>
                    <a:pt x="143" y="77"/>
                  </a:lnTo>
                  <a:lnTo>
                    <a:pt x="143" y="79"/>
                  </a:lnTo>
                  <a:lnTo>
                    <a:pt x="143" y="80"/>
                  </a:lnTo>
                  <a:lnTo>
                    <a:pt x="145" y="83"/>
                  </a:lnTo>
                  <a:lnTo>
                    <a:pt x="145" y="84"/>
                  </a:lnTo>
                  <a:lnTo>
                    <a:pt x="145" y="87"/>
                  </a:lnTo>
                  <a:lnTo>
                    <a:pt x="145" y="9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46" y="99"/>
                  </a:lnTo>
                  <a:lnTo>
                    <a:pt x="146" y="101"/>
                  </a:lnTo>
                  <a:lnTo>
                    <a:pt x="147" y="106"/>
                  </a:lnTo>
                  <a:lnTo>
                    <a:pt x="147" y="110"/>
                  </a:lnTo>
                  <a:lnTo>
                    <a:pt x="147" y="114"/>
                  </a:lnTo>
                  <a:lnTo>
                    <a:pt x="147" y="118"/>
                  </a:lnTo>
                  <a:lnTo>
                    <a:pt x="147" y="124"/>
                  </a:lnTo>
                  <a:lnTo>
                    <a:pt x="149" y="128"/>
                  </a:lnTo>
                  <a:lnTo>
                    <a:pt x="149" y="134"/>
                  </a:lnTo>
                  <a:lnTo>
                    <a:pt x="149" y="138"/>
                  </a:lnTo>
                  <a:lnTo>
                    <a:pt x="149" y="145"/>
                  </a:lnTo>
                  <a:lnTo>
                    <a:pt x="150" y="151"/>
                  </a:lnTo>
                  <a:lnTo>
                    <a:pt x="150" y="157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50" y="174"/>
                  </a:lnTo>
                  <a:lnTo>
                    <a:pt x="152" y="181"/>
                  </a:lnTo>
                  <a:lnTo>
                    <a:pt x="152" y="186"/>
                  </a:lnTo>
                  <a:lnTo>
                    <a:pt x="152" y="194"/>
                  </a:lnTo>
                  <a:lnTo>
                    <a:pt x="152" y="199"/>
                  </a:lnTo>
                  <a:lnTo>
                    <a:pt x="153" y="205"/>
                  </a:lnTo>
                  <a:lnTo>
                    <a:pt x="153" y="210"/>
                  </a:lnTo>
                  <a:lnTo>
                    <a:pt x="153" y="216"/>
                  </a:lnTo>
                  <a:lnTo>
                    <a:pt x="153" y="222"/>
                  </a:lnTo>
                  <a:lnTo>
                    <a:pt x="155" y="226"/>
                  </a:lnTo>
                  <a:lnTo>
                    <a:pt x="155" y="230"/>
                  </a:lnTo>
                  <a:lnTo>
                    <a:pt x="155" y="235"/>
                  </a:lnTo>
                  <a:lnTo>
                    <a:pt x="155" y="237"/>
                  </a:lnTo>
                  <a:lnTo>
                    <a:pt x="155" y="240"/>
                  </a:lnTo>
                  <a:lnTo>
                    <a:pt x="156" y="242"/>
                  </a:lnTo>
                  <a:lnTo>
                    <a:pt x="156" y="243"/>
                  </a:lnTo>
                  <a:lnTo>
                    <a:pt x="156" y="243"/>
                  </a:lnTo>
                  <a:lnTo>
                    <a:pt x="156" y="240"/>
                  </a:lnTo>
                  <a:lnTo>
                    <a:pt x="157" y="239"/>
                  </a:lnTo>
                  <a:lnTo>
                    <a:pt x="157" y="236"/>
                  </a:lnTo>
                  <a:lnTo>
                    <a:pt x="157" y="235"/>
                  </a:lnTo>
                  <a:lnTo>
                    <a:pt x="157" y="230"/>
                  </a:lnTo>
                  <a:lnTo>
                    <a:pt x="157" y="226"/>
                  </a:lnTo>
                  <a:lnTo>
                    <a:pt x="159" y="220"/>
                  </a:lnTo>
                  <a:lnTo>
                    <a:pt x="159" y="215"/>
                  </a:lnTo>
                  <a:lnTo>
                    <a:pt x="159" y="210"/>
                  </a:lnTo>
                  <a:lnTo>
                    <a:pt x="159" y="205"/>
                  </a:lnTo>
                  <a:lnTo>
                    <a:pt x="160" y="198"/>
                  </a:lnTo>
                  <a:lnTo>
                    <a:pt x="160" y="192"/>
                  </a:lnTo>
                  <a:lnTo>
                    <a:pt x="160" y="186"/>
                  </a:lnTo>
                  <a:lnTo>
                    <a:pt x="160" y="181"/>
                  </a:lnTo>
                  <a:lnTo>
                    <a:pt x="160" y="174"/>
                  </a:lnTo>
                  <a:lnTo>
                    <a:pt x="162" y="168"/>
                  </a:lnTo>
                  <a:lnTo>
                    <a:pt x="162" y="164"/>
                  </a:lnTo>
                  <a:lnTo>
                    <a:pt x="162" y="157"/>
                  </a:lnTo>
                  <a:lnTo>
                    <a:pt x="162" y="152"/>
                  </a:lnTo>
                  <a:lnTo>
                    <a:pt x="163" y="147"/>
                  </a:lnTo>
                  <a:lnTo>
                    <a:pt x="163" y="141"/>
                  </a:lnTo>
                  <a:lnTo>
                    <a:pt x="163" y="137"/>
                  </a:lnTo>
                  <a:lnTo>
                    <a:pt x="163" y="133"/>
                  </a:lnTo>
                  <a:lnTo>
                    <a:pt x="164" y="127"/>
                  </a:lnTo>
                  <a:lnTo>
                    <a:pt x="164" y="124"/>
                  </a:lnTo>
                  <a:lnTo>
                    <a:pt x="164" y="120"/>
                  </a:lnTo>
                  <a:lnTo>
                    <a:pt x="164" y="117"/>
                  </a:lnTo>
                  <a:lnTo>
                    <a:pt x="164" y="114"/>
                  </a:lnTo>
                  <a:lnTo>
                    <a:pt x="166" y="111"/>
                  </a:lnTo>
                  <a:lnTo>
                    <a:pt x="166" y="109"/>
                  </a:lnTo>
                  <a:lnTo>
                    <a:pt x="166" y="107"/>
                  </a:lnTo>
                  <a:lnTo>
                    <a:pt x="166" y="104"/>
                  </a:lnTo>
                  <a:lnTo>
                    <a:pt x="167" y="104"/>
                  </a:lnTo>
                  <a:lnTo>
                    <a:pt x="167" y="103"/>
                  </a:lnTo>
                  <a:lnTo>
                    <a:pt x="167" y="101"/>
                  </a:lnTo>
                  <a:lnTo>
                    <a:pt x="167" y="101"/>
                  </a:lnTo>
                  <a:lnTo>
                    <a:pt x="167" y="101"/>
                  </a:lnTo>
                  <a:lnTo>
                    <a:pt x="169" y="103"/>
                  </a:lnTo>
                  <a:lnTo>
                    <a:pt x="169" y="104"/>
                  </a:lnTo>
                  <a:lnTo>
                    <a:pt x="169" y="106"/>
                  </a:lnTo>
                  <a:lnTo>
                    <a:pt x="169" y="107"/>
                  </a:lnTo>
                  <a:lnTo>
                    <a:pt x="170" y="110"/>
                  </a:lnTo>
                  <a:lnTo>
                    <a:pt x="170" y="113"/>
                  </a:lnTo>
                  <a:lnTo>
                    <a:pt x="170" y="116"/>
                  </a:lnTo>
                  <a:lnTo>
                    <a:pt x="170" y="118"/>
                  </a:lnTo>
                  <a:lnTo>
                    <a:pt x="172" y="121"/>
                  </a:lnTo>
                  <a:lnTo>
                    <a:pt x="172" y="126"/>
                  </a:lnTo>
                  <a:lnTo>
                    <a:pt x="172" y="130"/>
                  </a:lnTo>
                  <a:lnTo>
                    <a:pt x="172" y="135"/>
                  </a:lnTo>
                  <a:lnTo>
                    <a:pt x="172" y="141"/>
                  </a:lnTo>
                  <a:lnTo>
                    <a:pt x="173" y="145"/>
                  </a:lnTo>
                  <a:lnTo>
                    <a:pt x="173" y="151"/>
                  </a:lnTo>
                  <a:lnTo>
                    <a:pt x="173" y="157"/>
                  </a:lnTo>
                  <a:lnTo>
                    <a:pt x="173" y="164"/>
                  </a:lnTo>
                  <a:lnTo>
                    <a:pt x="174" y="171"/>
                  </a:lnTo>
                  <a:lnTo>
                    <a:pt x="174" y="177"/>
                  </a:lnTo>
                  <a:lnTo>
                    <a:pt x="174" y="185"/>
                  </a:lnTo>
                  <a:lnTo>
                    <a:pt x="174" y="191"/>
                  </a:lnTo>
                  <a:lnTo>
                    <a:pt x="174" y="199"/>
                  </a:lnTo>
                  <a:lnTo>
                    <a:pt x="176" y="206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32"/>
                  </a:lnTo>
                  <a:lnTo>
                    <a:pt x="177" y="239"/>
                  </a:lnTo>
                  <a:lnTo>
                    <a:pt x="177" y="247"/>
                  </a:lnTo>
                  <a:lnTo>
                    <a:pt x="177" y="256"/>
                  </a:lnTo>
                  <a:lnTo>
                    <a:pt x="177" y="263"/>
                  </a:lnTo>
                  <a:lnTo>
                    <a:pt x="179" y="270"/>
                  </a:lnTo>
                  <a:lnTo>
                    <a:pt x="179" y="278"/>
                  </a:lnTo>
                  <a:lnTo>
                    <a:pt x="179" y="284"/>
                  </a:lnTo>
                  <a:lnTo>
                    <a:pt x="179" y="290"/>
                  </a:lnTo>
                  <a:lnTo>
                    <a:pt x="179" y="294"/>
                  </a:lnTo>
                  <a:lnTo>
                    <a:pt x="180" y="297"/>
                  </a:lnTo>
                  <a:lnTo>
                    <a:pt x="180" y="297"/>
                  </a:lnTo>
                  <a:lnTo>
                    <a:pt x="180" y="295"/>
                  </a:lnTo>
                  <a:lnTo>
                    <a:pt x="180" y="293"/>
                  </a:lnTo>
                  <a:lnTo>
                    <a:pt x="181" y="287"/>
                  </a:lnTo>
                  <a:lnTo>
                    <a:pt x="181" y="281"/>
                  </a:lnTo>
                  <a:lnTo>
                    <a:pt x="181" y="274"/>
                  </a:lnTo>
                  <a:lnTo>
                    <a:pt x="181" y="267"/>
                  </a:lnTo>
                  <a:lnTo>
                    <a:pt x="181" y="260"/>
                  </a:lnTo>
                  <a:lnTo>
                    <a:pt x="183" y="252"/>
                  </a:lnTo>
                  <a:lnTo>
                    <a:pt x="183" y="243"/>
                  </a:lnTo>
                  <a:lnTo>
                    <a:pt x="183" y="236"/>
                  </a:lnTo>
                  <a:lnTo>
                    <a:pt x="183" y="227"/>
                  </a:lnTo>
                  <a:lnTo>
                    <a:pt x="184" y="219"/>
                  </a:lnTo>
                  <a:lnTo>
                    <a:pt x="184" y="212"/>
                  </a:lnTo>
                  <a:lnTo>
                    <a:pt x="184" y="203"/>
                  </a:lnTo>
                  <a:lnTo>
                    <a:pt x="184" y="196"/>
                  </a:lnTo>
                  <a:lnTo>
                    <a:pt x="186" y="189"/>
                  </a:lnTo>
                  <a:lnTo>
                    <a:pt x="186" y="181"/>
                  </a:lnTo>
                  <a:lnTo>
                    <a:pt x="186" y="174"/>
                  </a:lnTo>
                  <a:lnTo>
                    <a:pt x="186" y="168"/>
                  </a:lnTo>
                  <a:lnTo>
                    <a:pt x="186" y="162"/>
                  </a:lnTo>
                  <a:lnTo>
                    <a:pt x="187" y="155"/>
                  </a:lnTo>
                  <a:lnTo>
                    <a:pt x="187" y="150"/>
                  </a:lnTo>
                  <a:lnTo>
                    <a:pt x="187" y="144"/>
                  </a:lnTo>
                  <a:lnTo>
                    <a:pt x="187" y="138"/>
                  </a:lnTo>
                  <a:lnTo>
                    <a:pt x="189" y="134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89" y="121"/>
                  </a:lnTo>
                  <a:lnTo>
                    <a:pt x="189" y="117"/>
                  </a:lnTo>
                  <a:lnTo>
                    <a:pt x="190" y="116"/>
                  </a:lnTo>
                  <a:lnTo>
                    <a:pt x="190" y="113"/>
                  </a:lnTo>
                  <a:lnTo>
                    <a:pt x="190" y="110"/>
                  </a:lnTo>
                  <a:lnTo>
                    <a:pt x="190" y="109"/>
                  </a:lnTo>
                  <a:lnTo>
                    <a:pt x="191" y="107"/>
                  </a:lnTo>
                  <a:lnTo>
                    <a:pt x="191" y="106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193" y="106"/>
                  </a:lnTo>
                  <a:lnTo>
                    <a:pt x="193" y="107"/>
                  </a:lnTo>
                  <a:lnTo>
                    <a:pt x="193" y="107"/>
                  </a:lnTo>
                  <a:lnTo>
                    <a:pt x="193" y="109"/>
                  </a:lnTo>
                  <a:lnTo>
                    <a:pt x="194" y="111"/>
                  </a:lnTo>
                  <a:lnTo>
                    <a:pt x="194" y="114"/>
                  </a:lnTo>
                  <a:lnTo>
                    <a:pt x="194" y="117"/>
                  </a:lnTo>
                  <a:lnTo>
                    <a:pt x="194" y="120"/>
                  </a:lnTo>
                  <a:lnTo>
                    <a:pt x="196" y="124"/>
                  </a:lnTo>
                  <a:lnTo>
                    <a:pt x="196" y="127"/>
                  </a:lnTo>
                  <a:lnTo>
                    <a:pt x="196" y="133"/>
                  </a:lnTo>
                  <a:lnTo>
                    <a:pt x="196" y="137"/>
                  </a:lnTo>
                  <a:lnTo>
                    <a:pt x="196" y="143"/>
                  </a:lnTo>
                  <a:lnTo>
                    <a:pt x="197" y="147"/>
                  </a:lnTo>
                  <a:lnTo>
                    <a:pt x="197" y="154"/>
                  </a:lnTo>
                  <a:lnTo>
                    <a:pt x="197" y="160"/>
                  </a:lnTo>
                  <a:lnTo>
                    <a:pt x="197" y="165"/>
                  </a:lnTo>
                  <a:lnTo>
                    <a:pt x="198" y="172"/>
                  </a:lnTo>
                  <a:lnTo>
                    <a:pt x="198" y="179"/>
                  </a:lnTo>
                  <a:lnTo>
                    <a:pt x="198" y="185"/>
                  </a:lnTo>
                  <a:lnTo>
                    <a:pt x="198" y="192"/>
                  </a:lnTo>
                  <a:lnTo>
                    <a:pt x="198" y="201"/>
                  </a:lnTo>
                  <a:lnTo>
                    <a:pt x="200" y="206"/>
                  </a:lnTo>
                  <a:lnTo>
                    <a:pt x="200" y="215"/>
                  </a:lnTo>
                  <a:lnTo>
                    <a:pt x="200" y="222"/>
                  </a:lnTo>
                  <a:lnTo>
                    <a:pt x="200" y="230"/>
                  </a:lnTo>
                  <a:lnTo>
                    <a:pt x="201" y="237"/>
                  </a:lnTo>
                  <a:lnTo>
                    <a:pt x="201" y="244"/>
                  </a:lnTo>
                  <a:lnTo>
                    <a:pt x="201" y="252"/>
                  </a:lnTo>
                  <a:lnTo>
                    <a:pt x="201" y="259"/>
                  </a:lnTo>
                  <a:lnTo>
                    <a:pt x="203" y="266"/>
                  </a:lnTo>
                  <a:lnTo>
                    <a:pt x="203" y="271"/>
                  </a:lnTo>
                  <a:lnTo>
                    <a:pt x="203" y="277"/>
                  </a:lnTo>
                  <a:lnTo>
                    <a:pt x="203" y="281"/>
                  </a:lnTo>
                  <a:lnTo>
                    <a:pt x="203" y="284"/>
                  </a:lnTo>
                  <a:lnTo>
                    <a:pt x="204" y="286"/>
                  </a:lnTo>
                  <a:lnTo>
                    <a:pt x="204" y="286"/>
                  </a:lnTo>
                  <a:lnTo>
                    <a:pt x="204" y="286"/>
                  </a:lnTo>
                  <a:lnTo>
                    <a:pt x="204" y="283"/>
                  </a:lnTo>
                  <a:lnTo>
                    <a:pt x="206" y="278"/>
                  </a:lnTo>
                  <a:lnTo>
                    <a:pt x="206" y="273"/>
                  </a:lnTo>
                  <a:lnTo>
                    <a:pt x="206" y="269"/>
                  </a:lnTo>
                  <a:lnTo>
                    <a:pt x="206" y="261"/>
                  </a:lnTo>
                  <a:lnTo>
                    <a:pt x="206" y="256"/>
                  </a:lnTo>
                  <a:lnTo>
                    <a:pt x="207" y="249"/>
                  </a:lnTo>
                  <a:lnTo>
                    <a:pt x="207" y="242"/>
                  </a:lnTo>
                  <a:lnTo>
                    <a:pt x="207" y="235"/>
                  </a:lnTo>
                  <a:lnTo>
                    <a:pt x="207" y="227"/>
                  </a:lnTo>
                  <a:lnTo>
                    <a:pt x="208" y="220"/>
                  </a:lnTo>
                  <a:lnTo>
                    <a:pt x="208" y="213"/>
                  </a:lnTo>
                  <a:lnTo>
                    <a:pt x="208" y="206"/>
                  </a:lnTo>
                  <a:lnTo>
                    <a:pt x="208" y="199"/>
                  </a:lnTo>
                  <a:lnTo>
                    <a:pt x="210" y="194"/>
                  </a:lnTo>
                  <a:lnTo>
                    <a:pt x="210" y="188"/>
                  </a:lnTo>
                  <a:lnTo>
                    <a:pt x="210" y="182"/>
                  </a:lnTo>
                  <a:lnTo>
                    <a:pt x="210" y="177"/>
                  </a:lnTo>
                  <a:lnTo>
                    <a:pt x="210" y="171"/>
                  </a:lnTo>
                  <a:lnTo>
                    <a:pt x="211" y="165"/>
                  </a:lnTo>
                  <a:lnTo>
                    <a:pt x="211" y="161"/>
                  </a:lnTo>
                  <a:lnTo>
                    <a:pt x="211" y="155"/>
                  </a:lnTo>
                  <a:lnTo>
                    <a:pt x="211" y="151"/>
                  </a:lnTo>
                  <a:lnTo>
                    <a:pt x="213" y="148"/>
                  </a:lnTo>
                  <a:lnTo>
                    <a:pt x="213" y="144"/>
                  </a:lnTo>
                  <a:lnTo>
                    <a:pt x="213" y="141"/>
                  </a:lnTo>
                  <a:lnTo>
                    <a:pt x="213" y="138"/>
                  </a:lnTo>
                  <a:lnTo>
                    <a:pt x="213" y="135"/>
                  </a:lnTo>
                  <a:lnTo>
                    <a:pt x="214" y="134"/>
                  </a:lnTo>
                  <a:lnTo>
                    <a:pt x="214" y="133"/>
                  </a:lnTo>
                  <a:lnTo>
                    <a:pt x="214" y="130"/>
                  </a:lnTo>
                  <a:lnTo>
                    <a:pt x="214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7" y="130"/>
                  </a:lnTo>
                  <a:lnTo>
                    <a:pt x="217" y="130"/>
                  </a:lnTo>
                  <a:lnTo>
                    <a:pt x="217" y="133"/>
                  </a:lnTo>
                  <a:lnTo>
                    <a:pt x="217" y="134"/>
                  </a:lnTo>
                  <a:lnTo>
                    <a:pt x="217" y="135"/>
                  </a:lnTo>
                  <a:lnTo>
                    <a:pt x="218" y="138"/>
                  </a:lnTo>
                  <a:lnTo>
                    <a:pt x="218" y="141"/>
                  </a:lnTo>
                  <a:lnTo>
                    <a:pt x="218" y="144"/>
                  </a:lnTo>
                  <a:lnTo>
                    <a:pt x="218" y="147"/>
                  </a:lnTo>
                  <a:lnTo>
                    <a:pt x="220" y="150"/>
                  </a:lnTo>
                  <a:lnTo>
                    <a:pt x="220" y="154"/>
                  </a:lnTo>
                  <a:lnTo>
                    <a:pt x="220" y="158"/>
                  </a:lnTo>
                  <a:lnTo>
                    <a:pt x="220" y="162"/>
                  </a:lnTo>
                  <a:lnTo>
                    <a:pt x="220" y="167"/>
                  </a:lnTo>
                  <a:lnTo>
                    <a:pt x="221" y="171"/>
                  </a:lnTo>
                  <a:lnTo>
                    <a:pt x="221" y="177"/>
                  </a:lnTo>
                  <a:lnTo>
                    <a:pt x="221" y="181"/>
                  </a:lnTo>
                  <a:lnTo>
                    <a:pt x="221" y="186"/>
                  </a:lnTo>
                  <a:lnTo>
                    <a:pt x="223" y="191"/>
                  </a:lnTo>
                  <a:lnTo>
                    <a:pt x="223" y="198"/>
                  </a:lnTo>
                  <a:lnTo>
                    <a:pt x="223" y="202"/>
                  </a:lnTo>
                  <a:lnTo>
                    <a:pt x="223" y="209"/>
                  </a:lnTo>
                  <a:lnTo>
                    <a:pt x="223" y="215"/>
                  </a:lnTo>
                  <a:lnTo>
                    <a:pt x="224" y="219"/>
                  </a:lnTo>
                  <a:lnTo>
                    <a:pt x="224" y="226"/>
                  </a:lnTo>
                  <a:lnTo>
                    <a:pt x="224" y="232"/>
                  </a:lnTo>
                  <a:lnTo>
                    <a:pt x="224" y="237"/>
                  </a:lnTo>
                  <a:lnTo>
                    <a:pt x="225" y="243"/>
                  </a:lnTo>
                  <a:lnTo>
                    <a:pt x="225" y="249"/>
                  </a:lnTo>
                  <a:lnTo>
                    <a:pt x="225" y="253"/>
                  </a:lnTo>
                  <a:lnTo>
                    <a:pt x="225" y="259"/>
                  </a:lnTo>
                  <a:lnTo>
                    <a:pt x="227" y="264"/>
                  </a:lnTo>
                  <a:lnTo>
                    <a:pt x="227" y="269"/>
                  </a:lnTo>
                  <a:lnTo>
                    <a:pt x="227" y="273"/>
                  </a:lnTo>
                  <a:lnTo>
                    <a:pt x="227" y="277"/>
                  </a:lnTo>
                  <a:lnTo>
                    <a:pt x="227" y="280"/>
                  </a:lnTo>
                  <a:lnTo>
                    <a:pt x="228" y="283"/>
                  </a:lnTo>
                  <a:lnTo>
                    <a:pt x="228" y="286"/>
                  </a:lnTo>
                  <a:lnTo>
                    <a:pt x="228" y="287"/>
                  </a:lnTo>
                  <a:lnTo>
                    <a:pt x="228" y="287"/>
                  </a:lnTo>
                  <a:lnTo>
                    <a:pt x="230" y="287"/>
                  </a:lnTo>
                  <a:lnTo>
                    <a:pt x="230" y="287"/>
                  </a:lnTo>
                  <a:lnTo>
                    <a:pt x="230" y="286"/>
                  </a:lnTo>
                  <a:lnTo>
                    <a:pt x="230" y="284"/>
                  </a:lnTo>
                  <a:lnTo>
                    <a:pt x="230" y="281"/>
                  </a:lnTo>
                  <a:lnTo>
                    <a:pt x="231" y="278"/>
                  </a:lnTo>
                  <a:lnTo>
                    <a:pt x="231" y="276"/>
                  </a:lnTo>
                  <a:lnTo>
                    <a:pt x="231" y="273"/>
                  </a:lnTo>
                  <a:lnTo>
                    <a:pt x="231" y="269"/>
                  </a:lnTo>
                  <a:lnTo>
                    <a:pt x="232" y="266"/>
                  </a:lnTo>
                  <a:lnTo>
                    <a:pt x="232" y="261"/>
                  </a:lnTo>
                  <a:lnTo>
                    <a:pt x="232" y="257"/>
                  </a:lnTo>
                  <a:lnTo>
                    <a:pt x="232" y="253"/>
                  </a:lnTo>
                  <a:lnTo>
                    <a:pt x="234" y="250"/>
                  </a:lnTo>
                  <a:lnTo>
                    <a:pt x="234" y="246"/>
                  </a:lnTo>
                  <a:lnTo>
                    <a:pt x="234" y="242"/>
                  </a:lnTo>
                  <a:lnTo>
                    <a:pt x="234" y="237"/>
                  </a:lnTo>
                  <a:lnTo>
                    <a:pt x="234" y="235"/>
                  </a:lnTo>
                  <a:lnTo>
                    <a:pt x="235" y="230"/>
                  </a:lnTo>
                  <a:lnTo>
                    <a:pt x="235" y="226"/>
                  </a:lnTo>
                  <a:lnTo>
                    <a:pt x="235" y="222"/>
                  </a:lnTo>
                  <a:lnTo>
                    <a:pt x="235" y="218"/>
                  </a:lnTo>
                  <a:lnTo>
                    <a:pt x="237" y="213"/>
                  </a:lnTo>
                  <a:lnTo>
                    <a:pt x="237" y="209"/>
                  </a:lnTo>
                  <a:lnTo>
                    <a:pt x="237" y="205"/>
                  </a:lnTo>
                  <a:lnTo>
                    <a:pt x="237" y="201"/>
                  </a:lnTo>
                  <a:lnTo>
                    <a:pt x="237" y="198"/>
                  </a:lnTo>
                  <a:lnTo>
                    <a:pt x="238" y="194"/>
                  </a:lnTo>
                  <a:lnTo>
                    <a:pt x="238" y="189"/>
                  </a:lnTo>
                  <a:lnTo>
                    <a:pt x="238" y="185"/>
                  </a:lnTo>
                  <a:lnTo>
                    <a:pt x="238" y="181"/>
                  </a:lnTo>
                  <a:lnTo>
                    <a:pt x="240" y="177"/>
                  </a:lnTo>
                  <a:lnTo>
                    <a:pt x="240" y="172"/>
                  </a:lnTo>
                  <a:lnTo>
                    <a:pt x="240" y="168"/>
                  </a:lnTo>
                  <a:lnTo>
                    <a:pt x="240" y="164"/>
                  </a:lnTo>
                  <a:lnTo>
                    <a:pt x="241" y="160"/>
                  </a:lnTo>
                  <a:lnTo>
                    <a:pt x="241" y="157"/>
                  </a:lnTo>
                  <a:lnTo>
                    <a:pt x="241" y="152"/>
                  </a:lnTo>
                  <a:lnTo>
                    <a:pt x="241" y="148"/>
                  </a:lnTo>
                  <a:lnTo>
                    <a:pt x="241" y="144"/>
                  </a:lnTo>
                  <a:lnTo>
                    <a:pt x="242" y="141"/>
                  </a:lnTo>
                  <a:lnTo>
                    <a:pt x="242" y="137"/>
                  </a:lnTo>
                  <a:lnTo>
                    <a:pt x="242" y="133"/>
                  </a:lnTo>
                  <a:lnTo>
                    <a:pt x="242" y="128"/>
                  </a:lnTo>
                  <a:lnTo>
                    <a:pt x="244" y="126"/>
                  </a:lnTo>
                  <a:lnTo>
                    <a:pt x="244" y="121"/>
                  </a:lnTo>
                  <a:lnTo>
                    <a:pt x="244" y="118"/>
                  </a:lnTo>
                  <a:lnTo>
                    <a:pt x="244" y="116"/>
                  </a:lnTo>
                  <a:lnTo>
                    <a:pt x="244" y="111"/>
                  </a:lnTo>
                  <a:lnTo>
                    <a:pt x="245" y="109"/>
                  </a:lnTo>
                  <a:lnTo>
                    <a:pt x="245" y="107"/>
                  </a:lnTo>
                  <a:lnTo>
                    <a:pt x="245" y="104"/>
                  </a:lnTo>
                  <a:lnTo>
                    <a:pt x="245" y="101"/>
                  </a:lnTo>
                  <a:lnTo>
                    <a:pt x="247" y="99"/>
                  </a:lnTo>
                  <a:lnTo>
                    <a:pt x="247" y="97"/>
                  </a:lnTo>
                  <a:lnTo>
                    <a:pt x="247" y="96"/>
                  </a:lnTo>
                  <a:lnTo>
                    <a:pt x="247" y="93"/>
                  </a:lnTo>
                  <a:lnTo>
                    <a:pt x="247" y="92"/>
                  </a:lnTo>
                  <a:lnTo>
                    <a:pt x="248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9" y="90"/>
                  </a:lnTo>
                  <a:lnTo>
                    <a:pt x="249" y="90"/>
                  </a:lnTo>
                  <a:lnTo>
                    <a:pt x="249" y="92"/>
                  </a:lnTo>
                  <a:lnTo>
                    <a:pt x="249" y="92"/>
                  </a:lnTo>
                  <a:lnTo>
                    <a:pt x="251" y="93"/>
                  </a:lnTo>
                  <a:lnTo>
                    <a:pt x="251" y="96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1" y="101"/>
                  </a:lnTo>
                  <a:lnTo>
                    <a:pt x="252" y="106"/>
                  </a:lnTo>
                  <a:lnTo>
                    <a:pt x="252" y="109"/>
                  </a:lnTo>
                  <a:lnTo>
                    <a:pt x="252" y="113"/>
                  </a:lnTo>
                  <a:lnTo>
                    <a:pt x="252" y="117"/>
                  </a:lnTo>
                  <a:lnTo>
                    <a:pt x="254" y="121"/>
                  </a:lnTo>
                  <a:lnTo>
                    <a:pt x="254" y="126"/>
                  </a:lnTo>
                  <a:lnTo>
                    <a:pt x="254" y="130"/>
                  </a:lnTo>
                  <a:lnTo>
                    <a:pt x="254" y="135"/>
                  </a:lnTo>
                  <a:lnTo>
                    <a:pt x="254" y="141"/>
                  </a:lnTo>
                  <a:lnTo>
                    <a:pt x="255" y="145"/>
                  </a:lnTo>
                  <a:lnTo>
                    <a:pt x="255" y="151"/>
                  </a:lnTo>
                  <a:lnTo>
                    <a:pt x="255" y="157"/>
                  </a:lnTo>
                  <a:lnTo>
                    <a:pt x="255" y="164"/>
                  </a:lnTo>
                  <a:lnTo>
                    <a:pt x="257" y="169"/>
                  </a:lnTo>
                  <a:lnTo>
                    <a:pt x="257" y="175"/>
                  </a:lnTo>
                  <a:lnTo>
                    <a:pt x="257" y="181"/>
                  </a:lnTo>
                  <a:lnTo>
                    <a:pt x="257" y="188"/>
                  </a:lnTo>
                  <a:lnTo>
                    <a:pt x="258" y="194"/>
                  </a:lnTo>
                  <a:lnTo>
                    <a:pt x="258" y="198"/>
                  </a:lnTo>
                  <a:lnTo>
                    <a:pt x="258" y="203"/>
                  </a:lnTo>
                  <a:lnTo>
                    <a:pt x="258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19"/>
                  </a:lnTo>
                  <a:lnTo>
                    <a:pt x="259" y="220"/>
                  </a:lnTo>
                  <a:lnTo>
                    <a:pt x="259" y="222"/>
                  </a:lnTo>
                  <a:lnTo>
                    <a:pt x="261" y="222"/>
                  </a:lnTo>
                  <a:lnTo>
                    <a:pt x="261" y="220"/>
                  </a:lnTo>
                  <a:lnTo>
                    <a:pt x="261" y="218"/>
                  </a:lnTo>
                  <a:lnTo>
                    <a:pt x="261" y="215"/>
                  </a:lnTo>
                  <a:lnTo>
                    <a:pt x="261" y="210"/>
                  </a:lnTo>
                  <a:lnTo>
                    <a:pt x="262" y="206"/>
                  </a:lnTo>
                  <a:lnTo>
                    <a:pt x="262" y="201"/>
                  </a:lnTo>
                  <a:lnTo>
                    <a:pt x="262" y="195"/>
                  </a:lnTo>
                  <a:lnTo>
                    <a:pt x="262" y="188"/>
                  </a:lnTo>
                  <a:lnTo>
                    <a:pt x="264" y="181"/>
                  </a:lnTo>
                  <a:lnTo>
                    <a:pt x="264" y="172"/>
                  </a:lnTo>
                  <a:lnTo>
                    <a:pt x="264" y="165"/>
                  </a:lnTo>
                  <a:lnTo>
                    <a:pt x="264" y="157"/>
                  </a:lnTo>
                  <a:lnTo>
                    <a:pt x="265" y="150"/>
                  </a:lnTo>
                  <a:lnTo>
                    <a:pt x="265" y="141"/>
                  </a:lnTo>
                  <a:lnTo>
                    <a:pt x="265" y="133"/>
                  </a:lnTo>
                  <a:lnTo>
                    <a:pt x="265" y="124"/>
                  </a:lnTo>
                  <a:lnTo>
                    <a:pt x="265" y="116"/>
                  </a:lnTo>
                  <a:lnTo>
                    <a:pt x="266" y="107"/>
                  </a:lnTo>
                  <a:lnTo>
                    <a:pt x="266" y="99"/>
                  </a:lnTo>
                  <a:lnTo>
                    <a:pt x="266" y="90"/>
                  </a:lnTo>
                  <a:lnTo>
                    <a:pt x="266" y="83"/>
                  </a:lnTo>
                  <a:lnTo>
                    <a:pt x="268" y="75"/>
                  </a:lnTo>
                  <a:lnTo>
                    <a:pt x="268" y="68"/>
                  </a:lnTo>
                  <a:lnTo>
                    <a:pt x="268" y="62"/>
                  </a:lnTo>
                  <a:lnTo>
                    <a:pt x="268" y="55"/>
                  </a:lnTo>
                  <a:lnTo>
                    <a:pt x="268" y="48"/>
                  </a:lnTo>
                  <a:lnTo>
                    <a:pt x="269" y="42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9" y="25"/>
                  </a:lnTo>
                  <a:lnTo>
                    <a:pt x="271" y="21"/>
                  </a:lnTo>
                  <a:lnTo>
                    <a:pt x="271" y="17"/>
                  </a:lnTo>
                  <a:lnTo>
                    <a:pt x="271" y="14"/>
                  </a:lnTo>
                  <a:lnTo>
                    <a:pt x="271" y="11"/>
                  </a:lnTo>
                  <a:lnTo>
                    <a:pt x="271" y="7"/>
                  </a:lnTo>
                  <a:lnTo>
                    <a:pt x="272" y="4"/>
                  </a:lnTo>
                  <a:lnTo>
                    <a:pt x="272" y="2"/>
                  </a:lnTo>
                  <a:lnTo>
                    <a:pt x="272" y="1"/>
                  </a:lnTo>
                  <a:lnTo>
                    <a:pt x="272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1"/>
                  </a:lnTo>
                  <a:lnTo>
                    <a:pt x="275" y="2"/>
                  </a:lnTo>
                  <a:lnTo>
                    <a:pt x="275" y="4"/>
                  </a:lnTo>
                  <a:lnTo>
                    <a:pt x="275" y="7"/>
                  </a:lnTo>
                  <a:lnTo>
                    <a:pt x="275" y="8"/>
                  </a:lnTo>
                  <a:lnTo>
                    <a:pt x="275" y="12"/>
                  </a:lnTo>
                  <a:lnTo>
                    <a:pt x="276" y="15"/>
                  </a:lnTo>
                  <a:lnTo>
                    <a:pt x="276" y="19"/>
                  </a:lnTo>
                  <a:lnTo>
                    <a:pt x="276" y="24"/>
                  </a:lnTo>
                  <a:lnTo>
                    <a:pt x="276" y="28"/>
                  </a:lnTo>
                  <a:lnTo>
                    <a:pt x="278" y="34"/>
                  </a:lnTo>
                  <a:lnTo>
                    <a:pt x="278" y="39"/>
                  </a:lnTo>
                  <a:lnTo>
                    <a:pt x="278" y="45"/>
                  </a:lnTo>
                  <a:lnTo>
                    <a:pt x="278" y="52"/>
                  </a:lnTo>
                  <a:lnTo>
                    <a:pt x="278" y="58"/>
                  </a:lnTo>
                  <a:lnTo>
                    <a:pt x="279" y="66"/>
                  </a:lnTo>
                  <a:lnTo>
                    <a:pt x="279" y="73"/>
                  </a:lnTo>
                  <a:lnTo>
                    <a:pt x="279" y="80"/>
                  </a:lnTo>
                  <a:lnTo>
                    <a:pt x="279" y="89"/>
                  </a:lnTo>
                  <a:lnTo>
                    <a:pt x="281" y="96"/>
                  </a:lnTo>
                  <a:lnTo>
                    <a:pt x="281" y="104"/>
                  </a:lnTo>
                  <a:lnTo>
                    <a:pt x="281" y="113"/>
                  </a:lnTo>
                  <a:lnTo>
                    <a:pt x="281" y="123"/>
                  </a:lnTo>
                  <a:lnTo>
                    <a:pt x="282" y="131"/>
                  </a:lnTo>
                  <a:lnTo>
                    <a:pt x="282" y="141"/>
                  </a:lnTo>
                  <a:lnTo>
                    <a:pt x="282" y="150"/>
                  </a:lnTo>
                  <a:lnTo>
                    <a:pt x="282" y="160"/>
                  </a:lnTo>
                  <a:lnTo>
                    <a:pt x="282" y="169"/>
                  </a:lnTo>
                  <a:lnTo>
                    <a:pt x="283" y="179"/>
                  </a:lnTo>
                  <a:lnTo>
                    <a:pt x="283" y="189"/>
                  </a:lnTo>
                  <a:lnTo>
                    <a:pt x="283" y="199"/>
                  </a:lnTo>
                  <a:lnTo>
                    <a:pt x="283" y="209"/>
                  </a:lnTo>
                  <a:lnTo>
                    <a:pt x="285" y="219"/>
                  </a:lnTo>
                  <a:lnTo>
                    <a:pt x="285" y="227"/>
                  </a:lnTo>
                  <a:lnTo>
                    <a:pt x="285" y="239"/>
                  </a:lnTo>
                  <a:lnTo>
                    <a:pt x="285" y="247"/>
                  </a:lnTo>
                  <a:lnTo>
                    <a:pt x="285" y="257"/>
                  </a:lnTo>
                  <a:lnTo>
                    <a:pt x="286" y="266"/>
                  </a:lnTo>
                  <a:lnTo>
                    <a:pt x="286" y="274"/>
                  </a:lnTo>
                  <a:lnTo>
                    <a:pt x="286" y="281"/>
                  </a:lnTo>
                  <a:lnTo>
                    <a:pt x="286" y="288"/>
                  </a:lnTo>
                  <a:lnTo>
                    <a:pt x="288" y="294"/>
                  </a:lnTo>
                  <a:lnTo>
                    <a:pt x="288" y="298"/>
                  </a:lnTo>
                  <a:lnTo>
                    <a:pt x="288" y="300"/>
                  </a:lnTo>
                  <a:lnTo>
                    <a:pt x="288" y="300"/>
                  </a:lnTo>
                  <a:lnTo>
                    <a:pt x="289" y="298"/>
                  </a:lnTo>
                  <a:lnTo>
                    <a:pt x="289" y="294"/>
                  </a:lnTo>
                  <a:lnTo>
                    <a:pt x="289" y="290"/>
                  </a:lnTo>
                  <a:lnTo>
                    <a:pt x="289" y="283"/>
                  </a:lnTo>
                  <a:lnTo>
                    <a:pt x="289" y="277"/>
                  </a:lnTo>
                  <a:lnTo>
                    <a:pt x="291" y="270"/>
                  </a:lnTo>
                  <a:lnTo>
                    <a:pt x="291" y="263"/>
                  </a:lnTo>
                  <a:lnTo>
                    <a:pt x="291" y="256"/>
                  </a:lnTo>
                  <a:lnTo>
                    <a:pt x="291" y="249"/>
                  </a:lnTo>
                  <a:lnTo>
                    <a:pt x="292" y="240"/>
                  </a:lnTo>
                  <a:lnTo>
                    <a:pt x="292" y="235"/>
                  </a:lnTo>
                  <a:lnTo>
                    <a:pt x="292" y="227"/>
                  </a:lnTo>
                  <a:lnTo>
                    <a:pt x="292" y="220"/>
                  </a:lnTo>
                  <a:lnTo>
                    <a:pt x="292" y="215"/>
                  </a:lnTo>
                  <a:lnTo>
                    <a:pt x="293" y="209"/>
                  </a:lnTo>
                  <a:lnTo>
                    <a:pt x="293" y="202"/>
                  </a:lnTo>
                  <a:lnTo>
                    <a:pt x="293" y="196"/>
                  </a:lnTo>
                  <a:lnTo>
                    <a:pt x="293" y="191"/>
                  </a:lnTo>
                  <a:lnTo>
                    <a:pt x="295" y="185"/>
                  </a:lnTo>
                  <a:lnTo>
                    <a:pt x="295" y="181"/>
                  </a:lnTo>
                  <a:lnTo>
                    <a:pt x="295" y="177"/>
                  </a:lnTo>
                  <a:lnTo>
                    <a:pt x="295" y="171"/>
                  </a:lnTo>
                  <a:lnTo>
                    <a:pt x="296" y="167"/>
                  </a:lnTo>
                  <a:lnTo>
                    <a:pt x="296" y="164"/>
                  </a:lnTo>
                  <a:lnTo>
                    <a:pt x="296" y="160"/>
                  </a:lnTo>
                  <a:lnTo>
                    <a:pt x="296" y="155"/>
                  </a:lnTo>
                  <a:lnTo>
                    <a:pt x="296" y="154"/>
                  </a:lnTo>
                  <a:lnTo>
                    <a:pt x="298" y="150"/>
                  </a:lnTo>
                  <a:lnTo>
                    <a:pt x="298" y="147"/>
                  </a:lnTo>
                  <a:lnTo>
                    <a:pt x="298" y="145"/>
                  </a:lnTo>
                  <a:lnTo>
                    <a:pt x="298" y="143"/>
                  </a:lnTo>
                  <a:lnTo>
                    <a:pt x="299" y="141"/>
                  </a:lnTo>
                  <a:lnTo>
                    <a:pt x="299" y="140"/>
                  </a:lnTo>
                  <a:lnTo>
                    <a:pt x="299" y="138"/>
                  </a:lnTo>
                  <a:lnTo>
                    <a:pt x="299" y="137"/>
                  </a:lnTo>
                  <a:lnTo>
                    <a:pt x="299" y="137"/>
                  </a:lnTo>
                  <a:lnTo>
                    <a:pt x="300" y="137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2" y="137"/>
                  </a:lnTo>
                  <a:lnTo>
                    <a:pt x="302" y="137"/>
                  </a:lnTo>
                  <a:lnTo>
                    <a:pt x="302" y="138"/>
                  </a:lnTo>
                  <a:lnTo>
                    <a:pt x="302" y="138"/>
                  </a:lnTo>
                  <a:lnTo>
                    <a:pt x="302" y="141"/>
                  </a:lnTo>
                  <a:lnTo>
                    <a:pt x="303" y="141"/>
                  </a:lnTo>
                  <a:lnTo>
                    <a:pt x="303" y="143"/>
                  </a:lnTo>
                  <a:lnTo>
                    <a:pt x="303" y="145"/>
                  </a:lnTo>
                  <a:lnTo>
                    <a:pt x="303" y="147"/>
                  </a:lnTo>
                  <a:lnTo>
                    <a:pt x="305" y="150"/>
                  </a:lnTo>
                  <a:lnTo>
                    <a:pt x="305" y="152"/>
                  </a:lnTo>
                  <a:lnTo>
                    <a:pt x="305" y="155"/>
                  </a:lnTo>
                  <a:lnTo>
                    <a:pt x="305" y="157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6" y="167"/>
                  </a:lnTo>
                  <a:lnTo>
                    <a:pt x="306" y="171"/>
                  </a:lnTo>
                  <a:lnTo>
                    <a:pt x="306" y="175"/>
                  </a:lnTo>
                  <a:lnTo>
                    <a:pt x="307" y="178"/>
                  </a:lnTo>
                  <a:lnTo>
                    <a:pt x="307" y="182"/>
                  </a:lnTo>
                  <a:lnTo>
                    <a:pt x="307" y="185"/>
                  </a:lnTo>
                  <a:lnTo>
                    <a:pt x="307" y="189"/>
                  </a:lnTo>
                  <a:lnTo>
                    <a:pt x="309" y="194"/>
                  </a:lnTo>
                  <a:lnTo>
                    <a:pt x="309" y="198"/>
                  </a:lnTo>
                  <a:lnTo>
                    <a:pt x="309" y="202"/>
                  </a:lnTo>
                  <a:lnTo>
                    <a:pt x="309" y="206"/>
                  </a:lnTo>
                  <a:lnTo>
                    <a:pt x="309" y="210"/>
                  </a:lnTo>
                  <a:lnTo>
                    <a:pt x="310" y="216"/>
                  </a:lnTo>
                  <a:lnTo>
                    <a:pt x="310" y="220"/>
                  </a:lnTo>
                  <a:lnTo>
                    <a:pt x="310" y="225"/>
                  </a:lnTo>
                  <a:lnTo>
                    <a:pt x="310" y="229"/>
                  </a:lnTo>
                  <a:lnTo>
                    <a:pt x="312" y="233"/>
                  </a:lnTo>
                  <a:lnTo>
                    <a:pt x="312" y="239"/>
                  </a:lnTo>
                  <a:lnTo>
                    <a:pt x="312" y="243"/>
                  </a:lnTo>
                  <a:lnTo>
                    <a:pt x="312" y="246"/>
                  </a:lnTo>
                  <a:lnTo>
                    <a:pt x="313" y="250"/>
                  </a:lnTo>
                  <a:lnTo>
                    <a:pt x="313" y="253"/>
                  </a:lnTo>
                  <a:lnTo>
                    <a:pt x="313" y="257"/>
                  </a:lnTo>
                  <a:lnTo>
                    <a:pt x="313" y="260"/>
                  </a:lnTo>
                  <a:lnTo>
                    <a:pt x="313" y="264"/>
                  </a:lnTo>
                  <a:lnTo>
                    <a:pt x="315" y="266"/>
                  </a:lnTo>
                  <a:lnTo>
                    <a:pt x="315" y="269"/>
                  </a:lnTo>
                  <a:lnTo>
                    <a:pt x="315" y="270"/>
                  </a:lnTo>
                  <a:lnTo>
                    <a:pt x="315" y="271"/>
                  </a:lnTo>
                  <a:lnTo>
                    <a:pt x="316" y="273"/>
                  </a:lnTo>
                  <a:lnTo>
                    <a:pt x="316" y="273"/>
                  </a:lnTo>
                  <a:lnTo>
                    <a:pt x="316" y="273"/>
                  </a:lnTo>
                  <a:lnTo>
                    <a:pt x="316" y="273"/>
                  </a:lnTo>
                  <a:lnTo>
                    <a:pt x="316" y="271"/>
                  </a:lnTo>
                  <a:lnTo>
                    <a:pt x="317" y="270"/>
                  </a:lnTo>
                  <a:lnTo>
                    <a:pt x="317" y="269"/>
                  </a:lnTo>
                  <a:lnTo>
                    <a:pt x="317" y="266"/>
                  </a:lnTo>
                  <a:lnTo>
                    <a:pt x="317" y="264"/>
                  </a:lnTo>
                  <a:lnTo>
                    <a:pt x="319" y="261"/>
                  </a:lnTo>
                  <a:lnTo>
                    <a:pt x="319" y="259"/>
                  </a:lnTo>
                  <a:lnTo>
                    <a:pt x="319" y="256"/>
                  </a:lnTo>
                  <a:lnTo>
                    <a:pt x="319" y="253"/>
                  </a:lnTo>
                  <a:lnTo>
                    <a:pt x="320" y="250"/>
                  </a:lnTo>
                  <a:lnTo>
                    <a:pt x="320" y="247"/>
                  </a:lnTo>
                  <a:lnTo>
                    <a:pt x="320" y="244"/>
                  </a:lnTo>
                  <a:lnTo>
                    <a:pt x="320" y="242"/>
                  </a:lnTo>
                  <a:lnTo>
                    <a:pt x="320" y="239"/>
                  </a:lnTo>
                  <a:lnTo>
                    <a:pt x="322" y="236"/>
                  </a:lnTo>
                  <a:lnTo>
                    <a:pt x="322" y="235"/>
                  </a:lnTo>
                  <a:lnTo>
                    <a:pt x="322" y="232"/>
                  </a:lnTo>
                  <a:lnTo>
                    <a:pt x="322" y="229"/>
                  </a:lnTo>
                  <a:lnTo>
                    <a:pt x="323" y="227"/>
                  </a:lnTo>
                  <a:lnTo>
                    <a:pt x="323" y="226"/>
                  </a:lnTo>
                  <a:lnTo>
                    <a:pt x="323" y="223"/>
                  </a:lnTo>
                  <a:lnTo>
                    <a:pt x="323" y="222"/>
                  </a:lnTo>
                  <a:lnTo>
                    <a:pt x="323" y="220"/>
                  </a:lnTo>
                  <a:lnTo>
                    <a:pt x="324" y="219"/>
                  </a:lnTo>
                  <a:lnTo>
                    <a:pt x="324" y="218"/>
                  </a:lnTo>
                  <a:lnTo>
                    <a:pt x="324" y="218"/>
                  </a:lnTo>
                  <a:lnTo>
                    <a:pt x="324" y="218"/>
                  </a:lnTo>
                  <a:lnTo>
                    <a:pt x="326" y="216"/>
                  </a:lnTo>
                  <a:lnTo>
                    <a:pt x="326" y="216"/>
                  </a:lnTo>
                  <a:lnTo>
                    <a:pt x="326" y="216"/>
                  </a:lnTo>
                  <a:lnTo>
                    <a:pt x="326" y="216"/>
                  </a:lnTo>
                  <a:lnTo>
                    <a:pt x="327" y="218"/>
                  </a:lnTo>
                  <a:lnTo>
                    <a:pt x="327" y="218"/>
                  </a:lnTo>
                  <a:lnTo>
                    <a:pt x="327" y="218"/>
                  </a:lnTo>
                  <a:lnTo>
                    <a:pt x="327" y="219"/>
                  </a:lnTo>
                  <a:lnTo>
                    <a:pt x="327" y="220"/>
                  </a:lnTo>
                  <a:lnTo>
                    <a:pt x="329" y="222"/>
                  </a:lnTo>
                  <a:lnTo>
                    <a:pt x="329" y="223"/>
                  </a:lnTo>
                  <a:lnTo>
                    <a:pt x="329" y="226"/>
                  </a:lnTo>
                  <a:lnTo>
                    <a:pt x="329" y="227"/>
                  </a:lnTo>
                  <a:lnTo>
                    <a:pt x="330" y="229"/>
                  </a:lnTo>
                  <a:lnTo>
                    <a:pt x="330" y="232"/>
                  </a:lnTo>
                  <a:lnTo>
                    <a:pt x="330" y="235"/>
                  </a:lnTo>
                  <a:lnTo>
                    <a:pt x="330" y="236"/>
                  </a:lnTo>
                  <a:lnTo>
                    <a:pt x="330" y="239"/>
                  </a:lnTo>
                  <a:lnTo>
                    <a:pt x="332" y="242"/>
                  </a:lnTo>
                  <a:lnTo>
                    <a:pt x="332" y="244"/>
                  </a:lnTo>
                  <a:lnTo>
                    <a:pt x="332" y="247"/>
                  </a:lnTo>
                  <a:lnTo>
                    <a:pt x="332" y="250"/>
                  </a:lnTo>
                  <a:lnTo>
                    <a:pt x="333" y="253"/>
                  </a:lnTo>
                  <a:lnTo>
                    <a:pt x="333" y="256"/>
                  </a:lnTo>
                  <a:lnTo>
                    <a:pt x="333" y="259"/>
                  </a:lnTo>
                  <a:lnTo>
                    <a:pt x="333" y="261"/>
                  </a:lnTo>
                  <a:lnTo>
                    <a:pt x="333" y="264"/>
                  </a:lnTo>
                  <a:lnTo>
                    <a:pt x="334" y="267"/>
                  </a:lnTo>
                  <a:lnTo>
                    <a:pt x="334" y="270"/>
                  </a:lnTo>
                  <a:lnTo>
                    <a:pt x="334" y="273"/>
                  </a:lnTo>
                  <a:lnTo>
                    <a:pt x="334" y="276"/>
                  </a:lnTo>
                  <a:lnTo>
                    <a:pt x="336" y="278"/>
                  </a:lnTo>
                  <a:lnTo>
                    <a:pt x="336" y="281"/>
                  </a:lnTo>
                  <a:lnTo>
                    <a:pt x="336" y="283"/>
                  </a:lnTo>
                  <a:lnTo>
                    <a:pt x="336" y="284"/>
                  </a:lnTo>
                  <a:lnTo>
                    <a:pt x="337" y="287"/>
                  </a:lnTo>
                  <a:lnTo>
                    <a:pt x="337" y="287"/>
                  </a:lnTo>
                  <a:lnTo>
                    <a:pt x="337" y="290"/>
                  </a:lnTo>
                  <a:lnTo>
                    <a:pt x="337" y="290"/>
                  </a:lnTo>
                  <a:lnTo>
                    <a:pt x="337" y="291"/>
                  </a:lnTo>
                  <a:lnTo>
                    <a:pt x="339" y="291"/>
                  </a:lnTo>
                  <a:lnTo>
                    <a:pt x="339" y="293"/>
                  </a:lnTo>
                  <a:lnTo>
                    <a:pt x="339" y="293"/>
                  </a:lnTo>
                  <a:lnTo>
                    <a:pt x="339" y="294"/>
                  </a:lnTo>
                  <a:lnTo>
                    <a:pt x="340" y="294"/>
                  </a:lnTo>
                  <a:lnTo>
                    <a:pt x="340" y="294"/>
                  </a:lnTo>
                  <a:lnTo>
                    <a:pt x="340" y="293"/>
                  </a:lnTo>
                  <a:lnTo>
                    <a:pt x="340" y="293"/>
                  </a:lnTo>
                  <a:lnTo>
                    <a:pt x="340" y="293"/>
                  </a:lnTo>
                  <a:lnTo>
                    <a:pt x="341" y="293"/>
                  </a:lnTo>
                  <a:lnTo>
                    <a:pt x="341" y="291"/>
                  </a:lnTo>
                  <a:lnTo>
                    <a:pt x="341" y="291"/>
                  </a:lnTo>
                  <a:lnTo>
                    <a:pt x="343" y="291"/>
                  </a:lnTo>
                  <a:lnTo>
                    <a:pt x="343" y="291"/>
                  </a:lnTo>
                  <a:lnTo>
                    <a:pt x="343" y="291"/>
                  </a:lnTo>
                  <a:lnTo>
                    <a:pt x="343" y="291"/>
                  </a:lnTo>
                  <a:lnTo>
                    <a:pt x="343" y="291"/>
                  </a:lnTo>
                  <a:lnTo>
                    <a:pt x="344" y="291"/>
                  </a:lnTo>
                  <a:lnTo>
                    <a:pt x="344" y="291"/>
                  </a:lnTo>
                  <a:lnTo>
                    <a:pt x="344" y="293"/>
                  </a:lnTo>
                  <a:lnTo>
                    <a:pt x="344" y="293"/>
                  </a:lnTo>
                  <a:lnTo>
                    <a:pt x="346" y="294"/>
                  </a:lnTo>
                  <a:lnTo>
                    <a:pt x="346" y="294"/>
                  </a:lnTo>
                  <a:lnTo>
                    <a:pt x="346" y="295"/>
                  </a:lnTo>
                  <a:lnTo>
                    <a:pt x="346" y="295"/>
                  </a:lnTo>
                  <a:lnTo>
                    <a:pt x="346" y="297"/>
                  </a:lnTo>
                  <a:lnTo>
                    <a:pt x="347" y="297"/>
                  </a:lnTo>
                  <a:lnTo>
                    <a:pt x="347" y="298"/>
                  </a:lnTo>
                  <a:lnTo>
                    <a:pt x="347" y="298"/>
                  </a:lnTo>
                  <a:lnTo>
                    <a:pt x="347" y="300"/>
                  </a:lnTo>
                  <a:lnTo>
                    <a:pt x="349" y="300"/>
                  </a:lnTo>
                  <a:lnTo>
                    <a:pt x="349" y="300"/>
                  </a:lnTo>
                  <a:lnTo>
                    <a:pt x="349" y="300"/>
                  </a:lnTo>
                  <a:lnTo>
                    <a:pt x="349" y="300"/>
                  </a:lnTo>
                  <a:lnTo>
                    <a:pt x="349" y="300"/>
                  </a:lnTo>
                  <a:lnTo>
                    <a:pt x="350" y="300"/>
                  </a:lnTo>
                  <a:lnTo>
                    <a:pt x="350" y="300"/>
                  </a:lnTo>
                  <a:lnTo>
                    <a:pt x="350" y="298"/>
                  </a:lnTo>
                  <a:lnTo>
                    <a:pt x="350" y="297"/>
                  </a:lnTo>
                  <a:lnTo>
                    <a:pt x="351" y="295"/>
                  </a:lnTo>
                  <a:lnTo>
                    <a:pt x="351" y="294"/>
                  </a:lnTo>
                  <a:lnTo>
                    <a:pt x="351" y="291"/>
                  </a:lnTo>
                  <a:lnTo>
                    <a:pt x="351" y="290"/>
                  </a:lnTo>
                  <a:lnTo>
                    <a:pt x="353" y="287"/>
                  </a:lnTo>
                  <a:lnTo>
                    <a:pt x="353" y="286"/>
                  </a:lnTo>
                  <a:lnTo>
                    <a:pt x="353" y="281"/>
                  </a:lnTo>
                  <a:lnTo>
                    <a:pt x="353" y="278"/>
                  </a:lnTo>
                  <a:lnTo>
                    <a:pt x="353" y="277"/>
                  </a:lnTo>
                  <a:lnTo>
                    <a:pt x="354" y="273"/>
                  </a:lnTo>
                  <a:lnTo>
                    <a:pt x="354" y="270"/>
                  </a:lnTo>
                  <a:lnTo>
                    <a:pt x="354" y="269"/>
                  </a:lnTo>
                  <a:lnTo>
                    <a:pt x="354" y="264"/>
                  </a:lnTo>
                  <a:lnTo>
                    <a:pt x="356" y="261"/>
                  </a:lnTo>
                  <a:lnTo>
                    <a:pt x="356" y="260"/>
                  </a:lnTo>
                  <a:lnTo>
                    <a:pt x="356" y="256"/>
                  </a:lnTo>
                  <a:lnTo>
                    <a:pt x="356" y="253"/>
                  </a:lnTo>
                  <a:lnTo>
                    <a:pt x="356" y="252"/>
                  </a:lnTo>
                  <a:lnTo>
                    <a:pt x="357" y="249"/>
                  </a:lnTo>
                  <a:lnTo>
                    <a:pt x="357" y="247"/>
                  </a:lnTo>
                  <a:lnTo>
                    <a:pt x="357" y="244"/>
                  </a:lnTo>
                  <a:lnTo>
                    <a:pt x="357" y="243"/>
                  </a:lnTo>
                  <a:lnTo>
                    <a:pt x="358" y="240"/>
                  </a:lnTo>
                  <a:lnTo>
                    <a:pt x="358" y="240"/>
                  </a:lnTo>
                  <a:lnTo>
                    <a:pt x="358" y="239"/>
                  </a:lnTo>
                  <a:lnTo>
                    <a:pt x="358" y="237"/>
                  </a:lnTo>
                  <a:lnTo>
                    <a:pt x="360" y="236"/>
                  </a:lnTo>
                  <a:lnTo>
                    <a:pt x="360" y="236"/>
                  </a:lnTo>
                  <a:lnTo>
                    <a:pt x="360" y="235"/>
                  </a:lnTo>
                  <a:lnTo>
                    <a:pt x="360" y="235"/>
                  </a:lnTo>
                  <a:lnTo>
                    <a:pt x="360" y="235"/>
                  </a:lnTo>
                  <a:lnTo>
                    <a:pt x="361" y="236"/>
                  </a:lnTo>
                  <a:lnTo>
                    <a:pt x="361" y="236"/>
                  </a:lnTo>
                  <a:lnTo>
                    <a:pt x="361" y="236"/>
                  </a:lnTo>
                  <a:lnTo>
                    <a:pt x="361" y="239"/>
                  </a:lnTo>
                  <a:lnTo>
                    <a:pt x="363" y="239"/>
                  </a:lnTo>
                  <a:lnTo>
                    <a:pt x="363" y="240"/>
                  </a:lnTo>
                  <a:lnTo>
                    <a:pt x="363" y="243"/>
                  </a:lnTo>
                  <a:lnTo>
                    <a:pt x="363" y="244"/>
                  </a:lnTo>
                  <a:lnTo>
                    <a:pt x="363" y="247"/>
                  </a:lnTo>
                  <a:lnTo>
                    <a:pt x="364" y="250"/>
                  </a:lnTo>
                  <a:lnTo>
                    <a:pt x="364" y="253"/>
                  </a:lnTo>
                  <a:lnTo>
                    <a:pt x="364" y="256"/>
                  </a:lnTo>
                  <a:lnTo>
                    <a:pt x="364" y="260"/>
                  </a:lnTo>
                  <a:lnTo>
                    <a:pt x="366" y="264"/>
                  </a:lnTo>
                  <a:lnTo>
                    <a:pt x="366" y="267"/>
                  </a:lnTo>
                  <a:lnTo>
                    <a:pt x="366" y="271"/>
                  </a:lnTo>
                  <a:lnTo>
                    <a:pt x="366" y="276"/>
                  </a:lnTo>
                  <a:lnTo>
                    <a:pt x="367" y="281"/>
                  </a:lnTo>
                  <a:lnTo>
                    <a:pt x="367" y="286"/>
                  </a:lnTo>
                  <a:lnTo>
                    <a:pt x="367" y="290"/>
                  </a:lnTo>
                  <a:lnTo>
                    <a:pt x="367" y="295"/>
                  </a:lnTo>
                  <a:lnTo>
                    <a:pt x="367" y="300"/>
                  </a:lnTo>
                  <a:lnTo>
                    <a:pt x="368" y="305"/>
                  </a:lnTo>
                  <a:lnTo>
                    <a:pt x="368" y="311"/>
                  </a:lnTo>
                  <a:lnTo>
                    <a:pt x="368" y="317"/>
                  </a:lnTo>
                  <a:lnTo>
                    <a:pt x="368" y="322"/>
                  </a:lnTo>
                  <a:lnTo>
                    <a:pt x="370" y="328"/>
                  </a:lnTo>
                  <a:lnTo>
                    <a:pt x="370" y="332"/>
                  </a:lnTo>
                  <a:lnTo>
                    <a:pt x="370" y="336"/>
                  </a:lnTo>
                  <a:lnTo>
                    <a:pt x="370" y="336"/>
                  </a:lnTo>
                  <a:lnTo>
                    <a:pt x="370" y="332"/>
                  </a:lnTo>
                  <a:lnTo>
                    <a:pt x="371" y="327"/>
                  </a:lnTo>
                  <a:lnTo>
                    <a:pt x="371" y="321"/>
                  </a:lnTo>
                  <a:lnTo>
                    <a:pt x="371" y="315"/>
                  </a:lnTo>
                  <a:lnTo>
                    <a:pt x="371" y="308"/>
                  </a:lnTo>
                  <a:lnTo>
                    <a:pt x="373" y="303"/>
                  </a:lnTo>
                  <a:lnTo>
                    <a:pt x="373" y="297"/>
                  </a:lnTo>
                  <a:lnTo>
                    <a:pt x="373" y="291"/>
                  </a:lnTo>
                  <a:lnTo>
                    <a:pt x="373" y="286"/>
                  </a:lnTo>
                  <a:lnTo>
                    <a:pt x="373" y="278"/>
                  </a:lnTo>
                  <a:lnTo>
                    <a:pt x="374" y="273"/>
                  </a:lnTo>
                  <a:lnTo>
                    <a:pt x="374" y="269"/>
                  </a:lnTo>
                  <a:lnTo>
                    <a:pt x="374" y="261"/>
                  </a:lnTo>
                  <a:lnTo>
                    <a:pt x="374" y="257"/>
                  </a:lnTo>
                  <a:lnTo>
                    <a:pt x="375" y="252"/>
                  </a:lnTo>
                  <a:lnTo>
                    <a:pt x="375" y="247"/>
                  </a:lnTo>
                  <a:lnTo>
                    <a:pt x="375" y="243"/>
                  </a:lnTo>
                  <a:lnTo>
                    <a:pt x="375" y="237"/>
                  </a:lnTo>
                  <a:lnTo>
                    <a:pt x="377" y="233"/>
                  </a:lnTo>
                  <a:lnTo>
                    <a:pt x="377" y="229"/>
                  </a:lnTo>
                  <a:lnTo>
                    <a:pt x="377" y="226"/>
                  </a:lnTo>
                  <a:lnTo>
                    <a:pt x="377" y="222"/>
                  </a:lnTo>
                  <a:lnTo>
                    <a:pt x="377" y="219"/>
                  </a:lnTo>
                  <a:lnTo>
                    <a:pt x="378" y="215"/>
                  </a:lnTo>
                  <a:lnTo>
                    <a:pt x="378" y="213"/>
                  </a:lnTo>
                  <a:lnTo>
                    <a:pt x="378" y="210"/>
                  </a:lnTo>
                  <a:lnTo>
                    <a:pt x="378" y="209"/>
                  </a:lnTo>
                  <a:lnTo>
                    <a:pt x="380" y="206"/>
                  </a:lnTo>
                  <a:lnTo>
                    <a:pt x="380" y="205"/>
                  </a:lnTo>
                  <a:lnTo>
                    <a:pt x="380" y="203"/>
                  </a:lnTo>
                  <a:lnTo>
                    <a:pt x="380" y="202"/>
                  </a:lnTo>
                  <a:lnTo>
                    <a:pt x="380" y="202"/>
                  </a:lnTo>
                  <a:lnTo>
                    <a:pt x="381" y="202"/>
                  </a:lnTo>
                  <a:lnTo>
                    <a:pt x="381" y="201"/>
                  </a:lnTo>
                  <a:lnTo>
                    <a:pt x="381" y="202"/>
                  </a:lnTo>
                  <a:lnTo>
                    <a:pt x="381" y="202"/>
                  </a:lnTo>
                  <a:lnTo>
                    <a:pt x="383" y="202"/>
                  </a:lnTo>
                  <a:lnTo>
                    <a:pt x="383" y="203"/>
                  </a:lnTo>
                  <a:lnTo>
                    <a:pt x="383" y="205"/>
                  </a:lnTo>
                  <a:lnTo>
                    <a:pt x="383" y="206"/>
                  </a:lnTo>
                  <a:lnTo>
                    <a:pt x="384" y="209"/>
                  </a:lnTo>
                  <a:lnTo>
                    <a:pt x="384" y="210"/>
                  </a:lnTo>
                  <a:lnTo>
                    <a:pt x="384" y="212"/>
                  </a:lnTo>
                  <a:lnTo>
                    <a:pt x="384" y="215"/>
                  </a:lnTo>
                  <a:lnTo>
                    <a:pt x="384" y="218"/>
                  </a:lnTo>
                  <a:lnTo>
                    <a:pt x="385" y="219"/>
                  </a:lnTo>
                  <a:lnTo>
                    <a:pt x="385" y="222"/>
                  </a:lnTo>
                  <a:lnTo>
                    <a:pt x="385" y="223"/>
                  </a:lnTo>
                  <a:lnTo>
                    <a:pt x="385" y="226"/>
                  </a:lnTo>
                  <a:lnTo>
                    <a:pt x="387" y="229"/>
                  </a:lnTo>
                  <a:lnTo>
                    <a:pt x="387" y="232"/>
                  </a:lnTo>
                  <a:lnTo>
                    <a:pt x="387" y="233"/>
                  </a:lnTo>
                  <a:lnTo>
                    <a:pt x="387" y="235"/>
                  </a:lnTo>
                  <a:lnTo>
                    <a:pt x="387" y="236"/>
                  </a:lnTo>
                  <a:lnTo>
                    <a:pt x="388" y="237"/>
                  </a:lnTo>
                  <a:lnTo>
                    <a:pt x="388" y="239"/>
                  </a:lnTo>
                  <a:lnTo>
                    <a:pt x="388" y="239"/>
                  </a:lnTo>
                  <a:lnTo>
                    <a:pt x="388" y="239"/>
                  </a:lnTo>
                  <a:lnTo>
                    <a:pt x="390" y="237"/>
                  </a:lnTo>
                  <a:lnTo>
                    <a:pt x="390" y="236"/>
                  </a:lnTo>
                  <a:lnTo>
                    <a:pt x="390" y="235"/>
                  </a:lnTo>
                  <a:lnTo>
                    <a:pt x="390" y="232"/>
                  </a:lnTo>
                  <a:lnTo>
                    <a:pt x="391" y="227"/>
                  </a:lnTo>
                  <a:lnTo>
                    <a:pt x="391" y="225"/>
                  </a:lnTo>
                  <a:lnTo>
                    <a:pt x="391" y="222"/>
                  </a:lnTo>
                  <a:lnTo>
                    <a:pt x="391" y="216"/>
                  </a:lnTo>
                  <a:lnTo>
                    <a:pt x="391" y="212"/>
                  </a:lnTo>
                  <a:lnTo>
                    <a:pt x="392" y="206"/>
                  </a:lnTo>
                  <a:lnTo>
                    <a:pt x="392" y="202"/>
                  </a:lnTo>
                  <a:lnTo>
                    <a:pt x="392" y="196"/>
                  </a:lnTo>
                  <a:lnTo>
                    <a:pt x="392" y="191"/>
                  </a:lnTo>
                  <a:lnTo>
                    <a:pt x="394" y="185"/>
                  </a:lnTo>
                  <a:lnTo>
                    <a:pt x="394" y="179"/>
                  </a:lnTo>
                  <a:lnTo>
                    <a:pt x="394" y="174"/>
                  </a:lnTo>
                  <a:lnTo>
                    <a:pt x="394" y="168"/>
                  </a:lnTo>
                  <a:lnTo>
                    <a:pt x="394" y="162"/>
                  </a:lnTo>
                  <a:lnTo>
                    <a:pt x="395" y="155"/>
                  </a:lnTo>
                  <a:lnTo>
                    <a:pt x="395" y="151"/>
                  </a:lnTo>
                  <a:lnTo>
                    <a:pt x="395" y="145"/>
                  </a:lnTo>
                  <a:lnTo>
                    <a:pt x="395" y="140"/>
                  </a:lnTo>
                  <a:lnTo>
                    <a:pt x="397" y="134"/>
                  </a:lnTo>
                  <a:lnTo>
                    <a:pt x="397" y="130"/>
                  </a:lnTo>
                  <a:lnTo>
                    <a:pt x="397" y="124"/>
                  </a:lnTo>
                  <a:lnTo>
                    <a:pt x="397" y="118"/>
                  </a:lnTo>
                  <a:lnTo>
                    <a:pt x="398" y="116"/>
                  </a:lnTo>
                  <a:lnTo>
                    <a:pt x="398" y="110"/>
                  </a:lnTo>
                  <a:lnTo>
                    <a:pt x="398" y="107"/>
                  </a:lnTo>
                  <a:lnTo>
                    <a:pt x="398" y="104"/>
                  </a:lnTo>
                  <a:lnTo>
                    <a:pt x="398" y="100"/>
                  </a:lnTo>
                  <a:lnTo>
                    <a:pt x="400" y="97"/>
                  </a:lnTo>
                  <a:lnTo>
                    <a:pt x="400" y="94"/>
                  </a:lnTo>
                  <a:lnTo>
                    <a:pt x="400" y="92"/>
                  </a:lnTo>
                  <a:lnTo>
                    <a:pt x="400" y="90"/>
                  </a:lnTo>
                  <a:lnTo>
                    <a:pt x="401" y="89"/>
                  </a:lnTo>
                  <a:lnTo>
                    <a:pt x="401" y="87"/>
                  </a:lnTo>
                  <a:lnTo>
                    <a:pt x="401" y="86"/>
                  </a:lnTo>
                  <a:lnTo>
                    <a:pt x="401" y="84"/>
                  </a:lnTo>
                  <a:lnTo>
                    <a:pt x="401" y="84"/>
                  </a:lnTo>
                  <a:lnTo>
                    <a:pt x="402" y="84"/>
                  </a:lnTo>
                  <a:lnTo>
                    <a:pt x="402" y="84"/>
                  </a:lnTo>
                  <a:lnTo>
                    <a:pt x="402" y="86"/>
                  </a:lnTo>
                  <a:lnTo>
                    <a:pt x="402" y="87"/>
                  </a:lnTo>
                  <a:lnTo>
                    <a:pt x="404" y="89"/>
                  </a:lnTo>
                  <a:lnTo>
                    <a:pt x="404" y="90"/>
                  </a:lnTo>
                  <a:lnTo>
                    <a:pt x="404" y="92"/>
                  </a:lnTo>
                  <a:lnTo>
                    <a:pt x="404" y="94"/>
                  </a:lnTo>
                  <a:lnTo>
                    <a:pt x="404" y="97"/>
                  </a:lnTo>
                  <a:lnTo>
                    <a:pt x="405" y="100"/>
                  </a:lnTo>
                  <a:lnTo>
                    <a:pt x="405" y="103"/>
                  </a:lnTo>
                  <a:lnTo>
                    <a:pt x="405" y="107"/>
                  </a:lnTo>
                  <a:lnTo>
                    <a:pt x="405" y="110"/>
                  </a:lnTo>
                  <a:lnTo>
                    <a:pt x="407" y="116"/>
                  </a:lnTo>
                  <a:lnTo>
                    <a:pt x="407" y="118"/>
                  </a:lnTo>
                  <a:lnTo>
                    <a:pt x="407" y="124"/>
                  </a:lnTo>
                  <a:lnTo>
                    <a:pt x="407" y="128"/>
                  </a:lnTo>
                  <a:lnTo>
                    <a:pt x="408" y="133"/>
                  </a:lnTo>
                  <a:lnTo>
                    <a:pt x="408" y="138"/>
                  </a:lnTo>
                  <a:lnTo>
                    <a:pt x="408" y="144"/>
                  </a:lnTo>
                  <a:lnTo>
                    <a:pt x="408" y="150"/>
                  </a:lnTo>
                  <a:lnTo>
                    <a:pt x="408" y="154"/>
                  </a:lnTo>
                  <a:lnTo>
                    <a:pt x="409" y="160"/>
                  </a:lnTo>
                  <a:lnTo>
                    <a:pt x="409" y="165"/>
                  </a:lnTo>
                  <a:lnTo>
                    <a:pt x="409" y="171"/>
                  </a:lnTo>
                  <a:lnTo>
                    <a:pt x="409" y="177"/>
                  </a:lnTo>
                  <a:lnTo>
                    <a:pt x="411" y="182"/>
                  </a:lnTo>
                  <a:lnTo>
                    <a:pt x="411" y="189"/>
                  </a:lnTo>
                  <a:lnTo>
                    <a:pt x="411" y="194"/>
                  </a:lnTo>
                  <a:lnTo>
                    <a:pt x="411" y="201"/>
                  </a:lnTo>
                  <a:lnTo>
                    <a:pt x="411" y="205"/>
                  </a:lnTo>
                  <a:lnTo>
                    <a:pt x="412" y="210"/>
                  </a:lnTo>
                  <a:lnTo>
                    <a:pt x="412" y="215"/>
                  </a:lnTo>
                  <a:lnTo>
                    <a:pt x="412" y="220"/>
                  </a:lnTo>
                  <a:lnTo>
                    <a:pt x="412" y="226"/>
                  </a:lnTo>
                  <a:lnTo>
                    <a:pt x="414" y="230"/>
                  </a:lnTo>
                  <a:lnTo>
                    <a:pt x="414" y="233"/>
                  </a:lnTo>
                  <a:lnTo>
                    <a:pt x="414" y="236"/>
                  </a:lnTo>
                  <a:lnTo>
                    <a:pt x="414" y="240"/>
                  </a:lnTo>
                  <a:lnTo>
                    <a:pt x="415" y="243"/>
                  </a:lnTo>
                  <a:lnTo>
                    <a:pt x="415" y="244"/>
                  </a:lnTo>
                  <a:lnTo>
                    <a:pt x="415" y="247"/>
                  </a:lnTo>
                  <a:lnTo>
                    <a:pt x="415" y="249"/>
                  </a:lnTo>
                  <a:lnTo>
                    <a:pt x="415" y="249"/>
                  </a:lnTo>
                  <a:lnTo>
                    <a:pt x="417" y="249"/>
                  </a:lnTo>
                  <a:lnTo>
                    <a:pt x="417" y="249"/>
                  </a:lnTo>
                  <a:lnTo>
                    <a:pt x="417" y="249"/>
                  </a:lnTo>
                  <a:lnTo>
                    <a:pt x="417" y="249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18" y="244"/>
                  </a:lnTo>
                  <a:lnTo>
                    <a:pt x="418" y="244"/>
                  </a:lnTo>
                  <a:lnTo>
                    <a:pt x="418" y="243"/>
                  </a:lnTo>
                  <a:lnTo>
                    <a:pt x="419" y="240"/>
                  </a:lnTo>
                  <a:lnTo>
                    <a:pt x="419" y="240"/>
                  </a:lnTo>
                  <a:lnTo>
                    <a:pt x="419" y="239"/>
                  </a:lnTo>
                  <a:lnTo>
                    <a:pt x="419" y="236"/>
                  </a:lnTo>
                  <a:lnTo>
                    <a:pt x="421" y="235"/>
                  </a:lnTo>
                  <a:lnTo>
                    <a:pt x="421" y="235"/>
                  </a:lnTo>
                  <a:lnTo>
                    <a:pt x="421" y="233"/>
                  </a:lnTo>
                  <a:lnTo>
                    <a:pt x="421" y="232"/>
                  </a:lnTo>
                  <a:lnTo>
                    <a:pt x="422" y="232"/>
                  </a:lnTo>
                  <a:lnTo>
                    <a:pt x="422" y="230"/>
                  </a:lnTo>
                  <a:lnTo>
                    <a:pt x="422" y="230"/>
                  </a:lnTo>
                  <a:lnTo>
                    <a:pt x="422" y="230"/>
                  </a:lnTo>
                  <a:lnTo>
                    <a:pt x="422" y="230"/>
                  </a:lnTo>
                  <a:lnTo>
                    <a:pt x="424" y="230"/>
                  </a:lnTo>
                  <a:lnTo>
                    <a:pt x="424" y="230"/>
                  </a:lnTo>
                  <a:lnTo>
                    <a:pt x="424" y="230"/>
                  </a:lnTo>
                  <a:lnTo>
                    <a:pt x="424" y="232"/>
                  </a:lnTo>
                  <a:lnTo>
                    <a:pt x="425" y="232"/>
                  </a:lnTo>
                  <a:lnTo>
                    <a:pt x="425" y="233"/>
                  </a:lnTo>
                  <a:lnTo>
                    <a:pt x="425" y="235"/>
                  </a:lnTo>
                  <a:lnTo>
                    <a:pt x="425" y="236"/>
                  </a:lnTo>
                  <a:lnTo>
                    <a:pt x="425" y="239"/>
                  </a:lnTo>
                  <a:lnTo>
                    <a:pt x="426" y="240"/>
                  </a:lnTo>
                  <a:lnTo>
                    <a:pt x="426" y="243"/>
                  </a:lnTo>
                  <a:lnTo>
                    <a:pt x="426" y="244"/>
                  </a:lnTo>
                  <a:lnTo>
                    <a:pt x="426" y="247"/>
                  </a:lnTo>
                  <a:lnTo>
                    <a:pt x="428" y="250"/>
                  </a:lnTo>
                  <a:lnTo>
                    <a:pt x="428" y="253"/>
                  </a:lnTo>
                  <a:lnTo>
                    <a:pt x="428" y="256"/>
                  </a:lnTo>
                  <a:lnTo>
                    <a:pt x="428" y="259"/>
                  </a:lnTo>
                  <a:lnTo>
                    <a:pt x="429" y="261"/>
                  </a:lnTo>
                  <a:lnTo>
                    <a:pt x="429" y="266"/>
                  </a:lnTo>
                  <a:lnTo>
                    <a:pt x="429" y="269"/>
                  </a:lnTo>
                  <a:lnTo>
                    <a:pt x="429" y="273"/>
                  </a:lnTo>
                  <a:lnTo>
                    <a:pt x="429" y="276"/>
                  </a:lnTo>
                  <a:lnTo>
                    <a:pt x="431" y="278"/>
                  </a:lnTo>
                  <a:lnTo>
                    <a:pt x="431" y="283"/>
                  </a:lnTo>
                  <a:lnTo>
                    <a:pt x="431" y="287"/>
                  </a:lnTo>
                  <a:lnTo>
                    <a:pt x="431" y="290"/>
                  </a:lnTo>
                  <a:lnTo>
                    <a:pt x="432" y="294"/>
                  </a:lnTo>
                  <a:lnTo>
                    <a:pt x="432" y="298"/>
                  </a:lnTo>
                  <a:lnTo>
                    <a:pt x="432" y="301"/>
                  </a:lnTo>
                  <a:lnTo>
                    <a:pt x="432" y="304"/>
                  </a:lnTo>
                  <a:lnTo>
                    <a:pt x="432" y="308"/>
                  </a:lnTo>
                  <a:lnTo>
                    <a:pt x="434" y="311"/>
                  </a:lnTo>
                  <a:lnTo>
                    <a:pt x="434" y="312"/>
                  </a:lnTo>
                  <a:lnTo>
                    <a:pt x="434" y="315"/>
                  </a:lnTo>
                  <a:lnTo>
                    <a:pt x="434" y="317"/>
                  </a:lnTo>
                  <a:lnTo>
                    <a:pt x="435" y="319"/>
                  </a:lnTo>
                  <a:lnTo>
                    <a:pt x="435" y="319"/>
                  </a:lnTo>
                  <a:lnTo>
                    <a:pt x="435" y="319"/>
                  </a:lnTo>
                  <a:lnTo>
                    <a:pt x="435" y="319"/>
                  </a:lnTo>
                  <a:lnTo>
                    <a:pt x="435" y="318"/>
                  </a:lnTo>
                  <a:lnTo>
                    <a:pt x="436" y="317"/>
                  </a:lnTo>
                  <a:lnTo>
                    <a:pt x="436" y="315"/>
                  </a:lnTo>
                  <a:lnTo>
                    <a:pt x="436" y="312"/>
                  </a:lnTo>
                  <a:lnTo>
                    <a:pt x="436" y="311"/>
                  </a:lnTo>
                  <a:lnTo>
                    <a:pt x="438" y="307"/>
                  </a:lnTo>
                  <a:lnTo>
                    <a:pt x="438" y="304"/>
                  </a:lnTo>
                  <a:lnTo>
                    <a:pt x="438" y="303"/>
                  </a:lnTo>
                  <a:lnTo>
                    <a:pt x="438" y="300"/>
                  </a:lnTo>
                  <a:lnTo>
                    <a:pt x="439" y="295"/>
                  </a:lnTo>
                  <a:lnTo>
                    <a:pt x="439" y="294"/>
                  </a:lnTo>
                  <a:lnTo>
                    <a:pt x="439" y="291"/>
                  </a:lnTo>
                  <a:lnTo>
                    <a:pt x="439" y="288"/>
                  </a:lnTo>
                  <a:lnTo>
                    <a:pt x="439" y="286"/>
                  </a:lnTo>
                  <a:lnTo>
                    <a:pt x="441" y="283"/>
                  </a:lnTo>
                  <a:lnTo>
                    <a:pt x="441" y="280"/>
                  </a:lnTo>
                  <a:lnTo>
                    <a:pt x="441" y="277"/>
                  </a:lnTo>
                  <a:lnTo>
                    <a:pt x="441" y="274"/>
                  </a:lnTo>
                  <a:lnTo>
                    <a:pt x="442" y="273"/>
                  </a:lnTo>
                  <a:lnTo>
                    <a:pt x="442" y="270"/>
                  </a:lnTo>
                  <a:lnTo>
                    <a:pt x="442" y="267"/>
                  </a:lnTo>
                  <a:lnTo>
                    <a:pt x="442" y="264"/>
                  </a:lnTo>
                  <a:lnTo>
                    <a:pt x="442" y="261"/>
                  </a:lnTo>
                  <a:lnTo>
                    <a:pt x="443" y="260"/>
                  </a:lnTo>
                  <a:lnTo>
                    <a:pt x="443" y="257"/>
                  </a:lnTo>
                  <a:lnTo>
                    <a:pt x="443" y="254"/>
                  </a:lnTo>
                  <a:lnTo>
                    <a:pt x="443" y="252"/>
                  </a:lnTo>
                  <a:lnTo>
                    <a:pt x="445" y="249"/>
                  </a:lnTo>
                  <a:lnTo>
                    <a:pt x="445" y="247"/>
                  </a:lnTo>
                  <a:lnTo>
                    <a:pt x="445" y="244"/>
                  </a:lnTo>
                  <a:lnTo>
                    <a:pt x="445" y="243"/>
                  </a:lnTo>
                  <a:lnTo>
                    <a:pt x="446" y="240"/>
                  </a:lnTo>
                  <a:lnTo>
                    <a:pt x="446" y="237"/>
                  </a:lnTo>
                  <a:lnTo>
                    <a:pt x="446" y="235"/>
                  </a:lnTo>
                  <a:lnTo>
                    <a:pt x="446" y="232"/>
                  </a:lnTo>
                  <a:lnTo>
                    <a:pt x="446" y="230"/>
                  </a:lnTo>
                  <a:lnTo>
                    <a:pt x="448" y="227"/>
                  </a:lnTo>
                  <a:lnTo>
                    <a:pt x="448" y="226"/>
                  </a:lnTo>
                  <a:lnTo>
                    <a:pt x="448" y="223"/>
                  </a:lnTo>
                  <a:lnTo>
                    <a:pt x="448" y="220"/>
                  </a:lnTo>
                  <a:lnTo>
                    <a:pt x="449" y="219"/>
                  </a:lnTo>
                  <a:lnTo>
                    <a:pt x="449" y="216"/>
                  </a:lnTo>
                  <a:lnTo>
                    <a:pt x="449" y="213"/>
                  </a:lnTo>
                  <a:lnTo>
                    <a:pt x="449" y="212"/>
                  </a:lnTo>
                  <a:lnTo>
                    <a:pt x="449" y="209"/>
                  </a:lnTo>
                  <a:lnTo>
                    <a:pt x="451" y="208"/>
                  </a:lnTo>
                  <a:lnTo>
                    <a:pt x="451" y="206"/>
                  </a:lnTo>
                  <a:lnTo>
                    <a:pt x="451" y="203"/>
                  </a:lnTo>
                  <a:lnTo>
                    <a:pt x="451" y="202"/>
                  </a:lnTo>
                  <a:lnTo>
                    <a:pt x="452" y="199"/>
                  </a:lnTo>
                  <a:lnTo>
                    <a:pt x="452" y="198"/>
                  </a:lnTo>
                  <a:lnTo>
                    <a:pt x="452" y="198"/>
                  </a:lnTo>
                  <a:lnTo>
                    <a:pt x="452" y="196"/>
                  </a:lnTo>
                  <a:lnTo>
                    <a:pt x="453" y="194"/>
                  </a:lnTo>
                  <a:lnTo>
                    <a:pt x="453" y="194"/>
                  </a:lnTo>
                  <a:lnTo>
                    <a:pt x="453" y="192"/>
                  </a:lnTo>
                  <a:lnTo>
                    <a:pt x="453" y="191"/>
                  </a:lnTo>
                  <a:lnTo>
                    <a:pt x="453" y="191"/>
                  </a:lnTo>
                  <a:lnTo>
                    <a:pt x="455" y="189"/>
                  </a:lnTo>
                  <a:lnTo>
                    <a:pt x="455" y="189"/>
                  </a:lnTo>
                  <a:lnTo>
                    <a:pt x="455" y="189"/>
                  </a:lnTo>
                  <a:lnTo>
                    <a:pt x="455" y="189"/>
                  </a:lnTo>
                  <a:lnTo>
                    <a:pt x="456" y="189"/>
                  </a:lnTo>
                  <a:lnTo>
                    <a:pt x="456" y="189"/>
                  </a:lnTo>
                  <a:lnTo>
                    <a:pt x="456" y="189"/>
                  </a:lnTo>
                  <a:lnTo>
                    <a:pt x="456" y="189"/>
                  </a:lnTo>
                  <a:lnTo>
                    <a:pt x="456" y="189"/>
                  </a:lnTo>
                  <a:lnTo>
                    <a:pt x="458" y="191"/>
                  </a:lnTo>
                  <a:lnTo>
                    <a:pt x="458" y="191"/>
                  </a:lnTo>
                  <a:lnTo>
                    <a:pt x="458" y="194"/>
                  </a:lnTo>
                  <a:lnTo>
                    <a:pt x="458" y="194"/>
                  </a:lnTo>
                  <a:lnTo>
                    <a:pt x="459" y="196"/>
                  </a:lnTo>
                  <a:lnTo>
                    <a:pt x="459" y="196"/>
                  </a:lnTo>
                  <a:lnTo>
                    <a:pt x="459" y="198"/>
                  </a:lnTo>
                  <a:lnTo>
                    <a:pt x="459" y="199"/>
                  </a:lnTo>
                  <a:lnTo>
                    <a:pt x="460" y="202"/>
                  </a:lnTo>
                  <a:lnTo>
                    <a:pt x="460" y="205"/>
                  </a:lnTo>
                  <a:lnTo>
                    <a:pt x="460" y="206"/>
                  </a:lnTo>
                  <a:lnTo>
                    <a:pt x="460" y="209"/>
                  </a:lnTo>
                  <a:lnTo>
                    <a:pt x="460" y="210"/>
                  </a:lnTo>
                  <a:lnTo>
                    <a:pt x="462" y="213"/>
                  </a:lnTo>
                  <a:lnTo>
                    <a:pt x="462" y="215"/>
                  </a:lnTo>
                  <a:lnTo>
                    <a:pt x="462" y="218"/>
                  </a:lnTo>
                  <a:lnTo>
                    <a:pt x="462" y="220"/>
                  </a:lnTo>
                  <a:lnTo>
                    <a:pt x="463" y="223"/>
                  </a:lnTo>
                  <a:lnTo>
                    <a:pt x="463" y="226"/>
                  </a:lnTo>
                  <a:lnTo>
                    <a:pt x="463" y="227"/>
                  </a:lnTo>
                  <a:lnTo>
                    <a:pt x="463" y="230"/>
                  </a:lnTo>
                  <a:lnTo>
                    <a:pt x="463" y="233"/>
                  </a:lnTo>
                  <a:lnTo>
                    <a:pt x="465" y="235"/>
                  </a:lnTo>
                  <a:lnTo>
                    <a:pt x="465" y="237"/>
                  </a:lnTo>
                  <a:lnTo>
                    <a:pt x="465" y="239"/>
                  </a:lnTo>
                  <a:lnTo>
                    <a:pt x="465" y="242"/>
                  </a:lnTo>
                  <a:lnTo>
                    <a:pt x="466" y="243"/>
                  </a:lnTo>
                  <a:lnTo>
                    <a:pt x="466" y="244"/>
                  </a:lnTo>
                  <a:lnTo>
                    <a:pt x="466" y="247"/>
                  </a:lnTo>
                  <a:lnTo>
                    <a:pt x="466" y="247"/>
                  </a:lnTo>
                  <a:lnTo>
                    <a:pt x="466" y="249"/>
                  </a:lnTo>
                  <a:lnTo>
                    <a:pt x="467" y="250"/>
                  </a:lnTo>
                  <a:lnTo>
                    <a:pt x="467" y="252"/>
                  </a:lnTo>
                  <a:lnTo>
                    <a:pt x="467" y="252"/>
                  </a:lnTo>
                  <a:lnTo>
                    <a:pt x="467" y="252"/>
                  </a:lnTo>
                  <a:lnTo>
                    <a:pt x="469" y="253"/>
                  </a:lnTo>
                  <a:lnTo>
                    <a:pt x="469" y="253"/>
                  </a:lnTo>
                  <a:lnTo>
                    <a:pt x="469" y="253"/>
                  </a:lnTo>
                  <a:lnTo>
                    <a:pt x="469" y="253"/>
                  </a:lnTo>
                  <a:lnTo>
                    <a:pt x="470" y="252"/>
                  </a:lnTo>
                  <a:lnTo>
                    <a:pt x="470" y="252"/>
                  </a:lnTo>
                  <a:lnTo>
                    <a:pt x="470" y="252"/>
                  </a:lnTo>
                  <a:lnTo>
                    <a:pt x="470" y="252"/>
                  </a:lnTo>
                  <a:lnTo>
                    <a:pt x="470" y="252"/>
                  </a:lnTo>
                  <a:lnTo>
                    <a:pt x="472" y="250"/>
                  </a:lnTo>
                  <a:lnTo>
                    <a:pt x="472" y="250"/>
                  </a:lnTo>
                  <a:lnTo>
                    <a:pt x="472" y="249"/>
                  </a:lnTo>
                  <a:lnTo>
                    <a:pt x="472" y="249"/>
                  </a:lnTo>
                  <a:lnTo>
                    <a:pt x="473" y="249"/>
                  </a:lnTo>
                  <a:lnTo>
                    <a:pt x="473" y="249"/>
                  </a:lnTo>
                  <a:lnTo>
                    <a:pt x="473" y="249"/>
                  </a:lnTo>
                  <a:lnTo>
                    <a:pt x="473" y="249"/>
                  </a:lnTo>
                  <a:lnTo>
                    <a:pt x="473" y="249"/>
                  </a:lnTo>
                  <a:lnTo>
                    <a:pt x="475" y="250"/>
                  </a:lnTo>
                  <a:lnTo>
                    <a:pt x="475" y="250"/>
                  </a:lnTo>
                  <a:lnTo>
                    <a:pt x="475" y="252"/>
                  </a:lnTo>
                  <a:lnTo>
                    <a:pt x="475" y="253"/>
                  </a:lnTo>
                  <a:lnTo>
                    <a:pt x="476" y="253"/>
                  </a:lnTo>
                  <a:lnTo>
                    <a:pt x="476" y="256"/>
                  </a:lnTo>
                  <a:lnTo>
                    <a:pt x="476" y="256"/>
                  </a:lnTo>
                  <a:lnTo>
                    <a:pt x="476" y="259"/>
                  </a:lnTo>
                  <a:lnTo>
                    <a:pt x="477" y="260"/>
                  </a:lnTo>
                  <a:lnTo>
                    <a:pt x="477" y="261"/>
                  </a:lnTo>
                  <a:lnTo>
                    <a:pt x="477" y="264"/>
                  </a:lnTo>
                  <a:lnTo>
                    <a:pt x="477" y="267"/>
                  </a:lnTo>
                  <a:lnTo>
                    <a:pt x="477" y="270"/>
                  </a:lnTo>
                  <a:lnTo>
                    <a:pt x="479" y="273"/>
                  </a:lnTo>
                  <a:lnTo>
                    <a:pt x="479" y="277"/>
                  </a:lnTo>
                  <a:lnTo>
                    <a:pt x="479" y="280"/>
                  </a:lnTo>
                  <a:lnTo>
                    <a:pt x="479" y="284"/>
                  </a:lnTo>
                  <a:lnTo>
                    <a:pt x="480" y="287"/>
                  </a:lnTo>
                  <a:lnTo>
                    <a:pt x="480" y="291"/>
                  </a:lnTo>
                  <a:lnTo>
                    <a:pt x="480" y="295"/>
                  </a:lnTo>
                  <a:lnTo>
                    <a:pt x="480" y="300"/>
                  </a:lnTo>
                  <a:lnTo>
                    <a:pt x="480" y="304"/>
                  </a:lnTo>
                  <a:lnTo>
                    <a:pt x="482" y="308"/>
                  </a:lnTo>
                  <a:lnTo>
                    <a:pt x="482" y="312"/>
                  </a:lnTo>
                  <a:lnTo>
                    <a:pt x="482" y="318"/>
                  </a:lnTo>
                  <a:lnTo>
                    <a:pt x="482" y="321"/>
                  </a:lnTo>
                  <a:lnTo>
                    <a:pt x="483" y="325"/>
                  </a:lnTo>
                  <a:lnTo>
                    <a:pt x="483" y="328"/>
                  </a:lnTo>
                  <a:lnTo>
                    <a:pt x="483" y="328"/>
                  </a:lnTo>
                  <a:lnTo>
                    <a:pt x="483" y="327"/>
                  </a:lnTo>
                  <a:lnTo>
                    <a:pt x="483" y="324"/>
                  </a:lnTo>
                  <a:lnTo>
                    <a:pt x="484" y="319"/>
                  </a:lnTo>
                  <a:lnTo>
                    <a:pt x="484" y="315"/>
                  </a:lnTo>
                  <a:lnTo>
                    <a:pt x="484" y="308"/>
                  </a:lnTo>
                  <a:lnTo>
                    <a:pt x="484" y="304"/>
                  </a:lnTo>
                  <a:lnTo>
                    <a:pt x="486" y="298"/>
                  </a:lnTo>
                  <a:lnTo>
                    <a:pt x="486" y="291"/>
                  </a:lnTo>
                  <a:lnTo>
                    <a:pt x="486" y="286"/>
                  </a:lnTo>
                  <a:lnTo>
                    <a:pt x="486" y="281"/>
                  </a:lnTo>
                  <a:lnTo>
                    <a:pt x="487" y="274"/>
                  </a:lnTo>
                  <a:lnTo>
                    <a:pt x="487" y="269"/>
                  </a:lnTo>
                  <a:lnTo>
                    <a:pt x="487" y="263"/>
                  </a:lnTo>
                  <a:lnTo>
                    <a:pt x="487" y="257"/>
                  </a:lnTo>
                  <a:lnTo>
                    <a:pt x="487" y="252"/>
                  </a:lnTo>
                  <a:lnTo>
                    <a:pt x="489" y="246"/>
                  </a:lnTo>
                  <a:lnTo>
                    <a:pt x="489" y="240"/>
                  </a:lnTo>
                  <a:lnTo>
                    <a:pt x="489" y="235"/>
                  </a:lnTo>
                  <a:lnTo>
                    <a:pt x="489" y="230"/>
                  </a:lnTo>
                  <a:lnTo>
                    <a:pt x="490" y="225"/>
                  </a:lnTo>
                  <a:lnTo>
                    <a:pt x="490" y="219"/>
                  </a:lnTo>
                  <a:lnTo>
                    <a:pt x="490" y="215"/>
                  </a:lnTo>
                  <a:lnTo>
                    <a:pt x="490" y="210"/>
                  </a:lnTo>
                  <a:lnTo>
                    <a:pt x="490" y="206"/>
                  </a:lnTo>
                  <a:lnTo>
                    <a:pt x="492" y="202"/>
                  </a:lnTo>
                  <a:lnTo>
                    <a:pt x="492" y="199"/>
                  </a:lnTo>
                  <a:lnTo>
                    <a:pt x="492" y="196"/>
                  </a:lnTo>
                  <a:lnTo>
                    <a:pt x="492" y="192"/>
                  </a:lnTo>
                  <a:lnTo>
                    <a:pt x="493" y="189"/>
                  </a:lnTo>
                  <a:lnTo>
                    <a:pt x="493" y="186"/>
                  </a:lnTo>
                  <a:lnTo>
                    <a:pt x="493" y="184"/>
                  </a:lnTo>
                  <a:lnTo>
                    <a:pt x="493" y="182"/>
                  </a:lnTo>
                  <a:lnTo>
                    <a:pt x="494" y="181"/>
                  </a:lnTo>
                  <a:lnTo>
                    <a:pt x="494" y="179"/>
                  </a:lnTo>
                  <a:lnTo>
                    <a:pt x="494" y="178"/>
                  </a:lnTo>
                  <a:lnTo>
                    <a:pt x="494" y="177"/>
                  </a:lnTo>
                  <a:lnTo>
                    <a:pt x="494" y="177"/>
                  </a:lnTo>
                  <a:lnTo>
                    <a:pt x="496" y="177"/>
                  </a:lnTo>
                  <a:lnTo>
                    <a:pt x="496" y="177"/>
                  </a:lnTo>
                  <a:lnTo>
                    <a:pt x="496" y="177"/>
                  </a:lnTo>
                  <a:lnTo>
                    <a:pt x="496" y="177"/>
                  </a:lnTo>
                  <a:lnTo>
                    <a:pt x="497" y="178"/>
                  </a:lnTo>
                  <a:lnTo>
                    <a:pt x="497" y="179"/>
                  </a:lnTo>
                  <a:lnTo>
                    <a:pt x="497" y="181"/>
                  </a:lnTo>
                  <a:lnTo>
                    <a:pt x="497" y="184"/>
                  </a:lnTo>
                  <a:lnTo>
                    <a:pt x="497" y="185"/>
                  </a:lnTo>
                  <a:lnTo>
                    <a:pt x="499" y="188"/>
                  </a:lnTo>
                  <a:lnTo>
                    <a:pt x="499" y="192"/>
                  </a:lnTo>
                  <a:lnTo>
                    <a:pt x="499" y="195"/>
                  </a:lnTo>
                  <a:lnTo>
                    <a:pt x="499" y="198"/>
                  </a:lnTo>
                  <a:lnTo>
                    <a:pt x="500" y="202"/>
                  </a:lnTo>
                  <a:lnTo>
                    <a:pt x="500" y="206"/>
                  </a:lnTo>
                  <a:lnTo>
                    <a:pt x="500" y="210"/>
                  </a:lnTo>
                  <a:lnTo>
                    <a:pt x="500" y="215"/>
                  </a:lnTo>
                  <a:lnTo>
                    <a:pt x="501" y="220"/>
                  </a:lnTo>
                  <a:lnTo>
                    <a:pt x="501" y="226"/>
                  </a:lnTo>
                  <a:lnTo>
                    <a:pt x="501" y="230"/>
                  </a:lnTo>
                  <a:lnTo>
                    <a:pt x="501" y="236"/>
                  </a:lnTo>
                  <a:lnTo>
                    <a:pt x="501" y="242"/>
                  </a:lnTo>
                  <a:lnTo>
                    <a:pt x="503" y="247"/>
                  </a:lnTo>
                  <a:lnTo>
                    <a:pt x="503" y="253"/>
                  </a:lnTo>
                  <a:lnTo>
                    <a:pt x="503" y="259"/>
                  </a:lnTo>
                  <a:lnTo>
                    <a:pt x="503" y="264"/>
                  </a:lnTo>
                  <a:lnTo>
                    <a:pt x="504" y="270"/>
                  </a:lnTo>
                  <a:lnTo>
                    <a:pt x="504" y="276"/>
                  </a:lnTo>
                  <a:lnTo>
                    <a:pt x="504" y="281"/>
                  </a:lnTo>
                  <a:lnTo>
                    <a:pt x="504" y="286"/>
                  </a:lnTo>
                  <a:lnTo>
                    <a:pt x="504" y="290"/>
                  </a:lnTo>
                  <a:lnTo>
                    <a:pt x="506" y="294"/>
                  </a:lnTo>
                  <a:lnTo>
                    <a:pt x="506" y="295"/>
                  </a:lnTo>
                  <a:lnTo>
                    <a:pt x="506" y="298"/>
                  </a:lnTo>
                  <a:lnTo>
                    <a:pt x="506" y="298"/>
                  </a:lnTo>
                  <a:lnTo>
                    <a:pt x="507" y="297"/>
                  </a:lnTo>
                  <a:lnTo>
                    <a:pt x="507" y="294"/>
                  </a:lnTo>
                  <a:lnTo>
                    <a:pt x="507" y="291"/>
                  </a:lnTo>
                  <a:lnTo>
                    <a:pt x="507" y="287"/>
                  </a:lnTo>
                  <a:lnTo>
                    <a:pt x="509" y="281"/>
                  </a:lnTo>
                  <a:lnTo>
                    <a:pt x="509" y="277"/>
                  </a:lnTo>
                  <a:lnTo>
                    <a:pt x="509" y="271"/>
                  </a:lnTo>
                  <a:lnTo>
                    <a:pt x="509" y="266"/>
                  </a:lnTo>
                  <a:lnTo>
                    <a:pt x="509" y="260"/>
                  </a:lnTo>
                  <a:lnTo>
                    <a:pt x="510" y="253"/>
                  </a:lnTo>
                  <a:lnTo>
                    <a:pt x="510" y="247"/>
                  </a:lnTo>
                  <a:lnTo>
                    <a:pt x="510" y="240"/>
                  </a:lnTo>
                  <a:lnTo>
                    <a:pt x="510" y="235"/>
                  </a:lnTo>
                  <a:lnTo>
                    <a:pt x="511" y="230"/>
                  </a:lnTo>
                  <a:lnTo>
                    <a:pt x="511" y="223"/>
                  </a:lnTo>
                  <a:lnTo>
                    <a:pt x="511" y="219"/>
                  </a:lnTo>
                  <a:lnTo>
                    <a:pt x="511" y="213"/>
                  </a:lnTo>
                  <a:lnTo>
                    <a:pt x="511" y="208"/>
                  </a:lnTo>
                  <a:lnTo>
                    <a:pt x="513" y="203"/>
                  </a:lnTo>
                  <a:lnTo>
                    <a:pt x="513" y="198"/>
                  </a:lnTo>
                  <a:lnTo>
                    <a:pt x="513" y="194"/>
                  </a:lnTo>
                  <a:lnTo>
                    <a:pt x="513" y="189"/>
                  </a:lnTo>
                  <a:lnTo>
                    <a:pt x="514" y="186"/>
                  </a:lnTo>
                  <a:lnTo>
                    <a:pt x="514" y="184"/>
                  </a:lnTo>
                  <a:lnTo>
                    <a:pt x="514" y="179"/>
                  </a:lnTo>
                  <a:lnTo>
                    <a:pt x="514" y="177"/>
                  </a:lnTo>
                  <a:lnTo>
                    <a:pt x="514" y="175"/>
                  </a:lnTo>
                  <a:lnTo>
                    <a:pt x="516" y="172"/>
                  </a:lnTo>
                  <a:lnTo>
                    <a:pt x="516" y="171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17" y="167"/>
                  </a:lnTo>
                  <a:lnTo>
                    <a:pt x="517" y="167"/>
                  </a:lnTo>
                  <a:lnTo>
                    <a:pt x="517" y="167"/>
                  </a:lnTo>
                  <a:lnTo>
                    <a:pt x="517" y="167"/>
                  </a:lnTo>
                  <a:lnTo>
                    <a:pt x="518" y="168"/>
                  </a:lnTo>
                  <a:lnTo>
                    <a:pt x="518" y="168"/>
                  </a:lnTo>
                  <a:lnTo>
                    <a:pt x="518" y="169"/>
                  </a:lnTo>
                  <a:lnTo>
                    <a:pt x="518" y="171"/>
                  </a:lnTo>
                  <a:lnTo>
                    <a:pt x="518" y="174"/>
                  </a:lnTo>
                  <a:lnTo>
                    <a:pt x="520" y="177"/>
                  </a:lnTo>
                  <a:lnTo>
                    <a:pt x="520" y="179"/>
                  </a:lnTo>
                  <a:lnTo>
                    <a:pt x="520" y="181"/>
                  </a:lnTo>
                  <a:lnTo>
                    <a:pt x="520" y="185"/>
                  </a:lnTo>
                  <a:lnTo>
                    <a:pt x="521" y="188"/>
                  </a:lnTo>
                  <a:lnTo>
                    <a:pt x="521" y="192"/>
                  </a:lnTo>
                  <a:lnTo>
                    <a:pt x="521" y="196"/>
                  </a:lnTo>
                  <a:lnTo>
                    <a:pt x="521" y="201"/>
                  </a:lnTo>
                  <a:lnTo>
                    <a:pt x="521" y="205"/>
                  </a:lnTo>
                  <a:lnTo>
                    <a:pt x="523" y="210"/>
                  </a:lnTo>
                  <a:lnTo>
                    <a:pt x="523" y="215"/>
                  </a:lnTo>
                  <a:lnTo>
                    <a:pt x="523" y="220"/>
                  </a:lnTo>
                  <a:lnTo>
                    <a:pt x="523" y="226"/>
                  </a:lnTo>
                  <a:lnTo>
                    <a:pt x="524" y="230"/>
                  </a:lnTo>
                  <a:lnTo>
                    <a:pt x="524" y="236"/>
                  </a:lnTo>
                  <a:lnTo>
                    <a:pt x="524" y="242"/>
                  </a:lnTo>
                  <a:lnTo>
                    <a:pt x="524" y="247"/>
                  </a:lnTo>
                  <a:lnTo>
                    <a:pt x="526" y="253"/>
                  </a:lnTo>
                  <a:lnTo>
                    <a:pt x="526" y="257"/>
                  </a:lnTo>
                  <a:lnTo>
                    <a:pt x="526" y="261"/>
                  </a:lnTo>
                  <a:lnTo>
                    <a:pt x="526" y="267"/>
                  </a:lnTo>
                  <a:lnTo>
                    <a:pt x="526" y="270"/>
                  </a:lnTo>
                  <a:lnTo>
                    <a:pt x="527" y="274"/>
                  </a:lnTo>
                  <a:lnTo>
                    <a:pt x="527" y="277"/>
                  </a:lnTo>
                  <a:lnTo>
                    <a:pt x="527" y="278"/>
                  </a:lnTo>
                  <a:lnTo>
                    <a:pt x="527" y="280"/>
                  </a:lnTo>
                  <a:lnTo>
                    <a:pt x="528" y="280"/>
                  </a:lnTo>
                  <a:lnTo>
                    <a:pt x="528" y="278"/>
                  </a:lnTo>
                  <a:lnTo>
                    <a:pt x="528" y="277"/>
                  </a:lnTo>
                  <a:lnTo>
                    <a:pt x="528" y="274"/>
                  </a:lnTo>
                  <a:lnTo>
                    <a:pt x="528" y="270"/>
                  </a:lnTo>
                  <a:lnTo>
                    <a:pt x="530" y="266"/>
                  </a:lnTo>
                  <a:lnTo>
                    <a:pt x="530" y="261"/>
                  </a:lnTo>
                  <a:lnTo>
                    <a:pt x="530" y="257"/>
                  </a:lnTo>
                  <a:lnTo>
                    <a:pt x="530" y="252"/>
                  </a:lnTo>
                  <a:lnTo>
                    <a:pt x="531" y="246"/>
                  </a:lnTo>
                  <a:lnTo>
                    <a:pt x="531" y="240"/>
                  </a:lnTo>
                  <a:lnTo>
                    <a:pt x="531" y="236"/>
                  </a:lnTo>
                  <a:lnTo>
                    <a:pt x="531" y="230"/>
                  </a:lnTo>
                  <a:lnTo>
                    <a:pt x="533" y="225"/>
                  </a:lnTo>
                  <a:lnTo>
                    <a:pt x="533" y="219"/>
                  </a:lnTo>
                  <a:lnTo>
                    <a:pt x="533" y="213"/>
                  </a:lnTo>
                  <a:lnTo>
                    <a:pt x="533" y="209"/>
                  </a:lnTo>
                  <a:lnTo>
                    <a:pt x="533" y="203"/>
                  </a:lnTo>
                  <a:lnTo>
                    <a:pt x="534" y="199"/>
                  </a:lnTo>
                  <a:lnTo>
                    <a:pt x="534" y="194"/>
                  </a:lnTo>
                  <a:lnTo>
                    <a:pt x="534" y="189"/>
                  </a:lnTo>
                  <a:lnTo>
                    <a:pt x="534" y="185"/>
                  </a:lnTo>
                  <a:lnTo>
                    <a:pt x="535" y="182"/>
                  </a:lnTo>
                  <a:lnTo>
                    <a:pt x="535" y="179"/>
                  </a:lnTo>
                  <a:lnTo>
                    <a:pt x="535" y="175"/>
                  </a:lnTo>
                  <a:lnTo>
                    <a:pt x="535" y="172"/>
                  </a:lnTo>
                  <a:lnTo>
                    <a:pt x="535" y="171"/>
                  </a:lnTo>
                  <a:lnTo>
                    <a:pt x="537" y="168"/>
                  </a:lnTo>
                  <a:lnTo>
                    <a:pt x="537" y="165"/>
                  </a:lnTo>
                  <a:lnTo>
                    <a:pt x="537" y="164"/>
                  </a:lnTo>
                  <a:lnTo>
                    <a:pt x="537" y="162"/>
                  </a:lnTo>
                  <a:lnTo>
                    <a:pt x="538" y="162"/>
                  </a:lnTo>
                  <a:lnTo>
                    <a:pt x="538" y="161"/>
                  </a:lnTo>
                  <a:lnTo>
                    <a:pt x="538" y="161"/>
                  </a:lnTo>
                  <a:lnTo>
                    <a:pt x="538" y="161"/>
                  </a:lnTo>
                  <a:lnTo>
                    <a:pt x="540" y="161"/>
                  </a:lnTo>
                  <a:lnTo>
                    <a:pt x="540" y="162"/>
                  </a:lnTo>
                  <a:lnTo>
                    <a:pt x="540" y="164"/>
                  </a:lnTo>
                  <a:lnTo>
                    <a:pt x="540" y="164"/>
                  </a:lnTo>
                  <a:lnTo>
                    <a:pt x="540" y="165"/>
                  </a:lnTo>
                  <a:lnTo>
                    <a:pt x="541" y="168"/>
                  </a:lnTo>
                  <a:lnTo>
                    <a:pt x="541" y="171"/>
                  </a:lnTo>
                  <a:lnTo>
                    <a:pt x="541" y="174"/>
                  </a:lnTo>
                  <a:lnTo>
                    <a:pt x="541" y="177"/>
                  </a:lnTo>
                  <a:lnTo>
                    <a:pt x="543" y="179"/>
                  </a:lnTo>
                  <a:lnTo>
                    <a:pt x="543" y="184"/>
                  </a:lnTo>
                  <a:lnTo>
                    <a:pt x="543" y="186"/>
                  </a:lnTo>
                  <a:lnTo>
                    <a:pt x="543" y="191"/>
                  </a:lnTo>
                  <a:lnTo>
                    <a:pt x="543" y="195"/>
                  </a:lnTo>
                  <a:lnTo>
                    <a:pt x="544" y="199"/>
                  </a:lnTo>
                  <a:lnTo>
                    <a:pt x="544" y="205"/>
                  </a:lnTo>
                  <a:lnTo>
                    <a:pt x="544" y="209"/>
                  </a:lnTo>
                  <a:lnTo>
                    <a:pt x="544" y="215"/>
                  </a:lnTo>
                  <a:lnTo>
                    <a:pt x="545" y="219"/>
                  </a:lnTo>
                  <a:lnTo>
                    <a:pt x="545" y="225"/>
                  </a:lnTo>
                  <a:lnTo>
                    <a:pt x="545" y="230"/>
                  </a:lnTo>
                  <a:lnTo>
                    <a:pt x="545" y="236"/>
                  </a:lnTo>
                  <a:lnTo>
                    <a:pt x="545" y="242"/>
                  </a:lnTo>
                  <a:lnTo>
                    <a:pt x="547" y="247"/>
                  </a:lnTo>
                  <a:lnTo>
                    <a:pt x="547" y="253"/>
                  </a:lnTo>
                  <a:lnTo>
                    <a:pt x="547" y="257"/>
                  </a:lnTo>
                  <a:lnTo>
                    <a:pt x="547" y="263"/>
                  </a:lnTo>
                  <a:lnTo>
                    <a:pt x="548" y="269"/>
                  </a:lnTo>
                  <a:lnTo>
                    <a:pt x="548" y="273"/>
                  </a:lnTo>
                  <a:lnTo>
                    <a:pt x="548" y="278"/>
                  </a:lnTo>
                  <a:lnTo>
                    <a:pt x="548" y="283"/>
                  </a:lnTo>
                  <a:lnTo>
                    <a:pt x="550" y="286"/>
                  </a:lnTo>
                  <a:lnTo>
                    <a:pt x="550" y="288"/>
                  </a:lnTo>
                  <a:lnTo>
                    <a:pt x="550" y="291"/>
                  </a:lnTo>
                  <a:lnTo>
                    <a:pt x="550" y="293"/>
                  </a:lnTo>
                  <a:lnTo>
                    <a:pt x="550" y="293"/>
                  </a:lnTo>
                  <a:lnTo>
                    <a:pt x="551" y="293"/>
                  </a:lnTo>
                  <a:lnTo>
                    <a:pt x="551" y="291"/>
                  </a:lnTo>
                  <a:lnTo>
                    <a:pt x="551" y="290"/>
                  </a:lnTo>
                  <a:lnTo>
                    <a:pt x="551" y="287"/>
                  </a:lnTo>
                  <a:lnTo>
                    <a:pt x="552" y="283"/>
                  </a:lnTo>
                  <a:lnTo>
                    <a:pt x="552" y="280"/>
                  </a:lnTo>
                  <a:lnTo>
                    <a:pt x="552" y="277"/>
                  </a:lnTo>
                  <a:lnTo>
                    <a:pt x="552" y="273"/>
                  </a:lnTo>
                  <a:lnTo>
                    <a:pt x="552" y="269"/>
                  </a:lnTo>
                  <a:lnTo>
                    <a:pt x="554" y="264"/>
                  </a:lnTo>
                  <a:lnTo>
                    <a:pt x="554" y="260"/>
                  </a:lnTo>
                  <a:lnTo>
                    <a:pt x="554" y="256"/>
                  </a:lnTo>
                  <a:lnTo>
                    <a:pt x="554" y="252"/>
                  </a:lnTo>
                  <a:lnTo>
                    <a:pt x="555" y="249"/>
                  </a:lnTo>
                  <a:lnTo>
                    <a:pt x="555" y="244"/>
                  </a:lnTo>
                  <a:lnTo>
                    <a:pt x="555" y="240"/>
                  </a:lnTo>
                  <a:lnTo>
                    <a:pt x="555" y="237"/>
                  </a:lnTo>
                  <a:lnTo>
                    <a:pt x="557" y="235"/>
                  </a:lnTo>
                  <a:lnTo>
                    <a:pt x="557" y="232"/>
                  </a:lnTo>
                  <a:lnTo>
                    <a:pt x="557" y="229"/>
                  </a:lnTo>
                  <a:lnTo>
                    <a:pt x="557" y="226"/>
                  </a:lnTo>
                  <a:lnTo>
                    <a:pt x="557" y="223"/>
                  </a:lnTo>
                  <a:lnTo>
                    <a:pt x="558" y="222"/>
                  </a:lnTo>
                  <a:lnTo>
                    <a:pt x="558" y="220"/>
                  </a:lnTo>
                  <a:lnTo>
                    <a:pt x="558" y="219"/>
                  </a:lnTo>
                  <a:lnTo>
                    <a:pt x="558" y="218"/>
                  </a:lnTo>
                  <a:lnTo>
                    <a:pt x="560" y="218"/>
                  </a:lnTo>
                  <a:lnTo>
                    <a:pt x="560" y="216"/>
                  </a:lnTo>
                  <a:lnTo>
                    <a:pt x="560" y="215"/>
                  </a:lnTo>
                  <a:lnTo>
                    <a:pt x="560" y="215"/>
                  </a:lnTo>
                  <a:lnTo>
                    <a:pt x="560" y="215"/>
                  </a:lnTo>
                  <a:lnTo>
                    <a:pt x="561" y="216"/>
                  </a:lnTo>
                  <a:lnTo>
                    <a:pt x="561" y="218"/>
                  </a:lnTo>
                  <a:lnTo>
                    <a:pt x="561" y="218"/>
                  </a:lnTo>
                  <a:lnTo>
                    <a:pt x="561" y="219"/>
                  </a:lnTo>
                  <a:lnTo>
                    <a:pt x="562" y="219"/>
                  </a:lnTo>
                  <a:lnTo>
                    <a:pt x="562" y="222"/>
                  </a:lnTo>
                  <a:lnTo>
                    <a:pt x="562" y="223"/>
                  </a:lnTo>
                  <a:lnTo>
                    <a:pt x="562" y="225"/>
                  </a:lnTo>
                  <a:lnTo>
                    <a:pt x="564" y="227"/>
                  </a:lnTo>
                  <a:lnTo>
                    <a:pt x="564" y="230"/>
                  </a:lnTo>
                  <a:lnTo>
                    <a:pt x="564" y="232"/>
                  </a:lnTo>
                  <a:lnTo>
                    <a:pt x="564" y="235"/>
                  </a:lnTo>
                  <a:lnTo>
                    <a:pt x="564" y="237"/>
                  </a:lnTo>
                  <a:lnTo>
                    <a:pt x="565" y="240"/>
                  </a:lnTo>
                  <a:lnTo>
                    <a:pt x="565" y="243"/>
                  </a:lnTo>
                  <a:lnTo>
                    <a:pt x="565" y="246"/>
                  </a:lnTo>
                  <a:lnTo>
                    <a:pt x="565" y="249"/>
                  </a:lnTo>
                  <a:lnTo>
                    <a:pt x="567" y="252"/>
                  </a:lnTo>
                  <a:lnTo>
                    <a:pt x="567" y="256"/>
                  </a:lnTo>
                  <a:lnTo>
                    <a:pt x="567" y="259"/>
                  </a:lnTo>
                  <a:lnTo>
                    <a:pt x="567" y="261"/>
                  </a:lnTo>
                  <a:lnTo>
                    <a:pt x="567" y="264"/>
                  </a:lnTo>
                  <a:lnTo>
                    <a:pt x="568" y="269"/>
                  </a:lnTo>
                  <a:lnTo>
                    <a:pt x="568" y="270"/>
                  </a:lnTo>
                  <a:lnTo>
                    <a:pt x="568" y="273"/>
                  </a:lnTo>
                  <a:lnTo>
                    <a:pt x="568" y="277"/>
                  </a:lnTo>
                  <a:lnTo>
                    <a:pt x="569" y="278"/>
                  </a:lnTo>
                  <a:lnTo>
                    <a:pt x="569" y="281"/>
                  </a:lnTo>
                  <a:lnTo>
                    <a:pt x="569" y="283"/>
                  </a:lnTo>
                  <a:lnTo>
                    <a:pt x="569" y="284"/>
                  </a:lnTo>
                  <a:lnTo>
                    <a:pt x="571" y="286"/>
                  </a:lnTo>
                  <a:lnTo>
                    <a:pt x="571" y="287"/>
                  </a:lnTo>
                  <a:lnTo>
                    <a:pt x="571" y="287"/>
                  </a:lnTo>
                  <a:lnTo>
                    <a:pt x="571" y="287"/>
                  </a:lnTo>
                  <a:lnTo>
                    <a:pt x="571" y="288"/>
                  </a:lnTo>
                  <a:lnTo>
                    <a:pt x="572" y="287"/>
                  </a:lnTo>
                  <a:lnTo>
                    <a:pt x="572" y="287"/>
                  </a:lnTo>
                  <a:lnTo>
                    <a:pt x="572" y="287"/>
                  </a:lnTo>
                  <a:lnTo>
                    <a:pt x="572" y="286"/>
                  </a:lnTo>
                  <a:lnTo>
                    <a:pt x="574" y="286"/>
                  </a:lnTo>
                  <a:lnTo>
                    <a:pt x="574" y="284"/>
                  </a:lnTo>
                  <a:lnTo>
                    <a:pt x="574" y="283"/>
                  </a:lnTo>
                  <a:lnTo>
                    <a:pt x="574" y="281"/>
                  </a:lnTo>
                  <a:lnTo>
                    <a:pt x="574" y="281"/>
                  </a:lnTo>
                  <a:lnTo>
                    <a:pt x="575" y="280"/>
                  </a:lnTo>
                  <a:lnTo>
                    <a:pt x="575" y="278"/>
                  </a:lnTo>
                  <a:lnTo>
                    <a:pt x="575" y="277"/>
                  </a:lnTo>
                  <a:lnTo>
                    <a:pt x="575" y="277"/>
                  </a:lnTo>
                  <a:lnTo>
                    <a:pt x="577" y="276"/>
                  </a:lnTo>
                  <a:lnTo>
                    <a:pt x="577" y="274"/>
                  </a:lnTo>
                  <a:lnTo>
                    <a:pt x="577" y="274"/>
                  </a:lnTo>
                  <a:lnTo>
                    <a:pt x="577" y="274"/>
                  </a:lnTo>
                  <a:lnTo>
                    <a:pt x="577" y="274"/>
                  </a:lnTo>
                  <a:lnTo>
                    <a:pt x="578" y="274"/>
                  </a:lnTo>
                  <a:lnTo>
                    <a:pt x="578" y="274"/>
                  </a:lnTo>
                  <a:lnTo>
                    <a:pt x="578" y="274"/>
                  </a:lnTo>
                  <a:lnTo>
                    <a:pt x="578" y="274"/>
                  </a:lnTo>
                  <a:lnTo>
                    <a:pt x="579" y="274"/>
                  </a:lnTo>
                  <a:lnTo>
                    <a:pt x="579" y="274"/>
                  </a:lnTo>
                  <a:lnTo>
                    <a:pt x="579" y="276"/>
                  </a:lnTo>
                  <a:lnTo>
                    <a:pt x="579" y="277"/>
                  </a:lnTo>
                  <a:lnTo>
                    <a:pt x="581" y="278"/>
                  </a:lnTo>
                  <a:lnTo>
                    <a:pt x="581" y="278"/>
                  </a:lnTo>
                  <a:lnTo>
                    <a:pt x="581" y="281"/>
                  </a:lnTo>
                  <a:lnTo>
                    <a:pt x="581" y="283"/>
                  </a:lnTo>
                  <a:lnTo>
                    <a:pt x="581" y="284"/>
                  </a:lnTo>
                  <a:lnTo>
                    <a:pt x="582" y="286"/>
                  </a:lnTo>
                  <a:lnTo>
                    <a:pt x="582" y="287"/>
                  </a:lnTo>
                  <a:lnTo>
                    <a:pt x="582" y="290"/>
                  </a:lnTo>
                  <a:lnTo>
                    <a:pt x="582" y="291"/>
                  </a:lnTo>
                  <a:lnTo>
                    <a:pt x="584" y="293"/>
                  </a:lnTo>
                  <a:lnTo>
                    <a:pt x="584" y="294"/>
                  </a:lnTo>
                  <a:lnTo>
                    <a:pt x="584" y="295"/>
                  </a:lnTo>
                  <a:lnTo>
                    <a:pt x="584" y="298"/>
                  </a:lnTo>
                  <a:lnTo>
                    <a:pt x="585" y="300"/>
                  </a:lnTo>
                  <a:lnTo>
                    <a:pt x="585" y="301"/>
                  </a:lnTo>
                  <a:lnTo>
                    <a:pt x="585" y="303"/>
                  </a:lnTo>
                  <a:lnTo>
                    <a:pt x="585" y="303"/>
                  </a:lnTo>
                  <a:lnTo>
                    <a:pt x="586" y="303"/>
                  </a:lnTo>
                  <a:lnTo>
                    <a:pt x="586" y="303"/>
                  </a:lnTo>
                  <a:lnTo>
                    <a:pt x="586" y="303"/>
                  </a:lnTo>
                  <a:lnTo>
                    <a:pt x="586" y="301"/>
                  </a:lnTo>
                  <a:lnTo>
                    <a:pt x="586" y="300"/>
                  </a:lnTo>
                  <a:lnTo>
                    <a:pt x="588" y="298"/>
                  </a:lnTo>
                  <a:lnTo>
                    <a:pt x="588" y="297"/>
                  </a:lnTo>
                  <a:lnTo>
                    <a:pt x="588" y="295"/>
                  </a:lnTo>
                  <a:lnTo>
                    <a:pt x="588" y="293"/>
                  </a:lnTo>
                  <a:lnTo>
                    <a:pt x="589" y="290"/>
                  </a:lnTo>
                  <a:lnTo>
                    <a:pt x="589" y="287"/>
                  </a:lnTo>
                  <a:lnTo>
                    <a:pt x="589" y="284"/>
                  </a:lnTo>
                  <a:lnTo>
                    <a:pt x="589" y="281"/>
                  </a:lnTo>
                  <a:lnTo>
                    <a:pt x="589" y="278"/>
                  </a:lnTo>
                  <a:lnTo>
                    <a:pt x="591" y="276"/>
                  </a:lnTo>
                  <a:lnTo>
                    <a:pt x="591" y="273"/>
                  </a:lnTo>
                  <a:lnTo>
                    <a:pt x="591" y="270"/>
                  </a:lnTo>
                  <a:lnTo>
                    <a:pt x="591" y="267"/>
                  </a:lnTo>
                  <a:lnTo>
                    <a:pt x="592" y="264"/>
                  </a:lnTo>
                  <a:lnTo>
                    <a:pt x="592" y="261"/>
                  </a:lnTo>
                  <a:lnTo>
                    <a:pt x="592" y="259"/>
                  </a:lnTo>
                  <a:lnTo>
                    <a:pt x="592" y="256"/>
                  </a:lnTo>
                  <a:lnTo>
                    <a:pt x="592" y="253"/>
                  </a:lnTo>
                  <a:lnTo>
                    <a:pt x="594" y="252"/>
                  </a:lnTo>
                  <a:lnTo>
                    <a:pt x="594" y="249"/>
                  </a:lnTo>
                  <a:lnTo>
                    <a:pt x="594" y="247"/>
                  </a:lnTo>
                  <a:lnTo>
                    <a:pt x="594" y="244"/>
                  </a:lnTo>
                  <a:lnTo>
                    <a:pt x="595" y="243"/>
                  </a:lnTo>
                  <a:lnTo>
                    <a:pt x="595" y="243"/>
                  </a:lnTo>
                  <a:lnTo>
                    <a:pt x="595" y="240"/>
                  </a:lnTo>
                  <a:lnTo>
                    <a:pt x="595" y="240"/>
                  </a:lnTo>
                  <a:lnTo>
                    <a:pt x="596" y="239"/>
                  </a:lnTo>
                  <a:lnTo>
                    <a:pt x="596" y="239"/>
                  </a:lnTo>
                  <a:lnTo>
                    <a:pt x="596" y="237"/>
                  </a:lnTo>
                  <a:lnTo>
                    <a:pt x="596" y="237"/>
                  </a:lnTo>
                  <a:lnTo>
                    <a:pt x="596" y="237"/>
                  </a:lnTo>
                  <a:lnTo>
                    <a:pt x="598" y="237"/>
                  </a:lnTo>
                  <a:lnTo>
                    <a:pt x="598" y="237"/>
                  </a:lnTo>
                  <a:lnTo>
                    <a:pt x="598" y="237"/>
                  </a:lnTo>
                  <a:lnTo>
                    <a:pt x="598" y="239"/>
                  </a:lnTo>
                  <a:lnTo>
                    <a:pt x="599" y="239"/>
                  </a:lnTo>
                  <a:lnTo>
                    <a:pt x="599" y="240"/>
                  </a:lnTo>
                  <a:lnTo>
                    <a:pt x="599" y="242"/>
                  </a:lnTo>
                  <a:lnTo>
                    <a:pt x="599" y="243"/>
                  </a:lnTo>
                  <a:lnTo>
                    <a:pt x="599" y="244"/>
                  </a:lnTo>
                  <a:lnTo>
                    <a:pt x="601" y="246"/>
                  </a:lnTo>
                  <a:lnTo>
                    <a:pt x="601" y="249"/>
                  </a:lnTo>
                  <a:lnTo>
                    <a:pt x="601" y="250"/>
                  </a:lnTo>
                  <a:lnTo>
                    <a:pt x="601" y="253"/>
                  </a:lnTo>
                  <a:lnTo>
                    <a:pt x="602" y="254"/>
                  </a:lnTo>
                  <a:lnTo>
                    <a:pt x="602" y="257"/>
                  </a:lnTo>
                  <a:lnTo>
                    <a:pt x="602" y="260"/>
                  </a:lnTo>
                  <a:lnTo>
                    <a:pt x="602" y="261"/>
                  </a:lnTo>
                  <a:lnTo>
                    <a:pt x="603" y="264"/>
                  </a:lnTo>
                  <a:lnTo>
                    <a:pt x="603" y="267"/>
                  </a:lnTo>
                  <a:lnTo>
                    <a:pt x="603" y="270"/>
                  </a:lnTo>
                  <a:lnTo>
                    <a:pt x="603" y="273"/>
                  </a:lnTo>
                  <a:lnTo>
                    <a:pt x="603" y="274"/>
                  </a:lnTo>
                  <a:lnTo>
                    <a:pt x="605" y="277"/>
                  </a:lnTo>
                  <a:lnTo>
                    <a:pt x="605" y="278"/>
                  </a:lnTo>
                  <a:lnTo>
                    <a:pt x="605" y="281"/>
                  </a:lnTo>
                  <a:lnTo>
                    <a:pt x="605" y="283"/>
                  </a:lnTo>
                  <a:lnTo>
                    <a:pt x="606" y="284"/>
                  </a:lnTo>
                  <a:lnTo>
                    <a:pt x="606" y="286"/>
                  </a:lnTo>
                  <a:lnTo>
                    <a:pt x="606" y="287"/>
                  </a:lnTo>
                  <a:lnTo>
                    <a:pt x="606" y="287"/>
                  </a:lnTo>
                  <a:lnTo>
                    <a:pt x="606" y="287"/>
                  </a:lnTo>
                  <a:lnTo>
                    <a:pt x="608" y="287"/>
                  </a:lnTo>
                  <a:lnTo>
                    <a:pt x="608" y="286"/>
                  </a:lnTo>
                  <a:lnTo>
                    <a:pt x="608" y="286"/>
                  </a:lnTo>
                  <a:lnTo>
                    <a:pt x="608" y="284"/>
                  </a:lnTo>
                  <a:lnTo>
                    <a:pt x="609" y="283"/>
                  </a:lnTo>
                  <a:lnTo>
                    <a:pt x="609" y="280"/>
                  </a:lnTo>
                  <a:lnTo>
                    <a:pt x="609" y="278"/>
                  </a:lnTo>
                  <a:lnTo>
                    <a:pt x="609" y="276"/>
                  </a:lnTo>
                  <a:lnTo>
                    <a:pt x="611" y="273"/>
                  </a:lnTo>
                  <a:lnTo>
                    <a:pt x="611" y="270"/>
                  </a:lnTo>
                  <a:lnTo>
                    <a:pt x="611" y="267"/>
                  </a:lnTo>
                  <a:lnTo>
                    <a:pt x="611" y="264"/>
                  </a:lnTo>
                  <a:lnTo>
                    <a:pt x="611" y="261"/>
                  </a:lnTo>
                  <a:lnTo>
                    <a:pt x="612" y="259"/>
                  </a:lnTo>
                  <a:lnTo>
                    <a:pt x="612" y="256"/>
                  </a:lnTo>
                  <a:lnTo>
                    <a:pt x="612" y="253"/>
                  </a:lnTo>
                  <a:lnTo>
                    <a:pt x="612" y="252"/>
                  </a:lnTo>
                  <a:lnTo>
                    <a:pt x="613" y="249"/>
                  </a:lnTo>
                  <a:lnTo>
                    <a:pt x="613" y="246"/>
                  </a:lnTo>
                  <a:lnTo>
                    <a:pt x="613" y="243"/>
                  </a:lnTo>
                  <a:lnTo>
                    <a:pt x="613" y="240"/>
                  </a:lnTo>
                  <a:lnTo>
                    <a:pt x="613" y="239"/>
                  </a:lnTo>
                  <a:lnTo>
                    <a:pt x="615" y="236"/>
                  </a:lnTo>
                  <a:lnTo>
                    <a:pt x="615" y="235"/>
                  </a:lnTo>
                  <a:lnTo>
                    <a:pt x="615" y="233"/>
                  </a:lnTo>
                  <a:lnTo>
                    <a:pt x="615" y="232"/>
                  </a:lnTo>
                  <a:lnTo>
                    <a:pt x="616" y="230"/>
                  </a:lnTo>
                  <a:lnTo>
                    <a:pt x="616" y="229"/>
                  </a:lnTo>
                  <a:lnTo>
                    <a:pt x="616" y="227"/>
                  </a:lnTo>
                  <a:lnTo>
                    <a:pt x="616" y="227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19" y="226"/>
                  </a:lnTo>
                  <a:lnTo>
                    <a:pt x="619" y="226"/>
                  </a:lnTo>
                  <a:lnTo>
                    <a:pt x="619" y="227"/>
                  </a:lnTo>
                  <a:lnTo>
                    <a:pt x="619" y="227"/>
                  </a:lnTo>
                  <a:lnTo>
                    <a:pt x="620" y="227"/>
                  </a:lnTo>
                  <a:lnTo>
                    <a:pt x="620" y="229"/>
                  </a:lnTo>
                  <a:lnTo>
                    <a:pt x="620" y="230"/>
                  </a:lnTo>
                  <a:lnTo>
                    <a:pt x="620" y="232"/>
                  </a:lnTo>
                  <a:lnTo>
                    <a:pt x="620" y="232"/>
                  </a:lnTo>
                  <a:lnTo>
                    <a:pt x="622" y="235"/>
                  </a:lnTo>
                  <a:lnTo>
                    <a:pt x="622" y="235"/>
                  </a:lnTo>
                  <a:lnTo>
                    <a:pt x="622" y="236"/>
                  </a:lnTo>
                  <a:lnTo>
                    <a:pt x="622" y="237"/>
                  </a:lnTo>
                  <a:lnTo>
                    <a:pt x="623" y="239"/>
                  </a:lnTo>
                  <a:lnTo>
                    <a:pt x="623" y="240"/>
                  </a:lnTo>
                  <a:lnTo>
                    <a:pt x="623" y="240"/>
                  </a:lnTo>
                  <a:lnTo>
                    <a:pt x="623" y="243"/>
                  </a:lnTo>
                  <a:lnTo>
                    <a:pt x="625" y="243"/>
                  </a:lnTo>
                  <a:lnTo>
                    <a:pt x="625" y="243"/>
                  </a:lnTo>
                  <a:lnTo>
                    <a:pt x="625" y="244"/>
                  </a:lnTo>
                  <a:lnTo>
                    <a:pt x="625" y="244"/>
                  </a:lnTo>
                  <a:lnTo>
                    <a:pt x="625" y="244"/>
                  </a:lnTo>
                  <a:lnTo>
                    <a:pt x="626" y="244"/>
                  </a:lnTo>
                  <a:lnTo>
                    <a:pt x="626" y="243"/>
                  </a:lnTo>
                  <a:lnTo>
                    <a:pt x="626" y="243"/>
                  </a:lnTo>
                  <a:lnTo>
                    <a:pt x="626" y="242"/>
                  </a:lnTo>
                  <a:lnTo>
                    <a:pt x="628" y="240"/>
                  </a:lnTo>
                  <a:lnTo>
                    <a:pt x="628" y="239"/>
                  </a:lnTo>
                  <a:lnTo>
                    <a:pt x="628" y="236"/>
                  </a:lnTo>
                  <a:lnTo>
                    <a:pt x="628" y="235"/>
                  </a:lnTo>
                  <a:lnTo>
                    <a:pt x="628" y="232"/>
                  </a:lnTo>
                  <a:lnTo>
                    <a:pt x="629" y="229"/>
                  </a:lnTo>
                  <a:lnTo>
                    <a:pt x="629" y="226"/>
                  </a:lnTo>
                  <a:lnTo>
                    <a:pt x="629" y="223"/>
                  </a:lnTo>
                  <a:lnTo>
                    <a:pt x="629" y="219"/>
                  </a:lnTo>
                  <a:lnTo>
                    <a:pt x="630" y="216"/>
                  </a:lnTo>
                  <a:lnTo>
                    <a:pt x="630" y="213"/>
                  </a:lnTo>
                  <a:lnTo>
                    <a:pt x="630" y="209"/>
                  </a:lnTo>
                  <a:lnTo>
                    <a:pt x="630" y="205"/>
                  </a:lnTo>
                  <a:lnTo>
                    <a:pt x="630" y="202"/>
                  </a:lnTo>
                  <a:lnTo>
                    <a:pt x="632" y="198"/>
                  </a:lnTo>
                  <a:lnTo>
                    <a:pt x="632" y="194"/>
                  </a:lnTo>
                  <a:lnTo>
                    <a:pt x="632" y="189"/>
                  </a:lnTo>
                  <a:lnTo>
                    <a:pt x="632" y="186"/>
                  </a:lnTo>
                  <a:lnTo>
                    <a:pt x="633" y="182"/>
                  </a:lnTo>
                  <a:lnTo>
                    <a:pt x="633" y="179"/>
                  </a:lnTo>
                  <a:lnTo>
                    <a:pt x="633" y="175"/>
                  </a:lnTo>
                  <a:lnTo>
                    <a:pt x="633" y="172"/>
                  </a:lnTo>
                  <a:lnTo>
                    <a:pt x="635" y="168"/>
                  </a:lnTo>
                  <a:lnTo>
                    <a:pt x="635" y="165"/>
                  </a:lnTo>
                  <a:lnTo>
                    <a:pt x="635" y="162"/>
                  </a:lnTo>
                  <a:lnTo>
                    <a:pt x="635" y="160"/>
                  </a:lnTo>
                  <a:lnTo>
                    <a:pt x="635" y="157"/>
                  </a:lnTo>
                  <a:lnTo>
                    <a:pt x="636" y="154"/>
                  </a:lnTo>
                  <a:lnTo>
                    <a:pt x="636" y="151"/>
                  </a:lnTo>
                  <a:lnTo>
                    <a:pt x="636" y="150"/>
                  </a:lnTo>
                  <a:lnTo>
                    <a:pt x="636" y="147"/>
                  </a:lnTo>
                  <a:lnTo>
                    <a:pt x="637" y="145"/>
                  </a:lnTo>
                  <a:lnTo>
                    <a:pt x="637" y="144"/>
                  </a:lnTo>
                  <a:lnTo>
                    <a:pt x="637" y="143"/>
                  </a:lnTo>
                  <a:lnTo>
                    <a:pt x="637" y="141"/>
                  </a:lnTo>
                  <a:lnTo>
                    <a:pt x="637" y="140"/>
                  </a:lnTo>
                  <a:lnTo>
                    <a:pt x="639" y="140"/>
                  </a:lnTo>
                  <a:lnTo>
                    <a:pt x="639" y="138"/>
                  </a:lnTo>
                  <a:lnTo>
                    <a:pt x="639" y="138"/>
                  </a:lnTo>
                  <a:lnTo>
                    <a:pt x="639" y="138"/>
                  </a:lnTo>
                  <a:lnTo>
                    <a:pt x="640" y="138"/>
                  </a:lnTo>
                  <a:lnTo>
                    <a:pt x="640" y="140"/>
                  </a:lnTo>
                  <a:lnTo>
                    <a:pt x="640" y="141"/>
                  </a:lnTo>
                  <a:lnTo>
                    <a:pt x="640" y="141"/>
                  </a:lnTo>
                  <a:lnTo>
                    <a:pt x="642" y="143"/>
                  </a:lnTo>
                  <a:lnTo>
                    <a:pt x="642" y="144"/>
                  </a:lnTo>
                  <a:lnTo>
                    <a:pt x="642" y="145"/>
                  </a:lnTo>
                  <a:lnTo>
                    <a:pt x="642" y="147"/>
                  </a:lnTo>
                  <a:lnTo>
                    <a:pt x="642" y="150"/>
                  </a:lnTo>
                  <a:lnTo>
                    <a:pt x="643" y="152"/>
                  </a:lnTo>
                  <a:lnTo>
                    <a:pt x="643" y="155"/>
                  </a:lnTo>
                  <a:lnTo>
                    <a:pt x="643" y="157"/>
                  </a:lnTo>
                  <a:lnTo>
                    <a:pt x="643" y="161"/>
                  </a:lnTo>
                  <a:lnTo>
                    <a:pt x="644" y="164"/>
                  </a:lnTo>
                  <a:lnTo>
                    <a:pt x="644" y="167"/>
                  </a:lnTo>
                  <a:lnTo>
                    <a:pt x="644" y="171"/>
                  </a:lnTo>
                  <a:lnTo>
                    <a:pt x="644" y="174"/>
                  </a:lnTo>
                  <a:lnTo>
                    <a:pt x="644" y="179"/>
                  </a:lnTo>
                  <a:lnTo>
                    <a:pt x="646" y="182"/>
                  </a:lnTo>
                  <a:lnTo>
                    <a:pt x="646" y="186"/>
                  </a:lnTo>
                  <a:lnTo>
                    <a:pt x="646" y="191"/>
                  </a:lnTo>
                  <a:lnTo>
                    <a:pt x="646" y="195"/>
                  </a:lnTo>
                  <a:lnTo>
                    <a:pt x="647" y="201"/>
                  </a:lnTo>
                  <a:lnTo>
                    <a:pt x="647" y="205"/>
                  </a:lnTo>
                  <a:lnTo>
                    <a:pt x="647" y="209"/>
                  </a:lnTo>
                  <a:lnTo>
                    <a:pt x="647" y="213"/>
                  </a:lnTo>
                  <a:lnTo>
                    <a:pt x="649" y="218"/>
                  </a:lnTo>
                  <a:lnTo>
                    <a:pt x="649" y="222"/>
                  </a:lnTo>
                  <a:lnTo>
                    <a:pt x="649" y="226"/>
                  </a:lnTo>
                  <a:lnTo>
                    <a:pt x="649" y="229"/>
                  </a:lnTo>
                  <a:lnTo>
                    <a:pt x="649" y="233"/>
                  </a:lnTo>
                  <a:lnTo>
                    <a:pt x="650" y="236"/>
                  </a:lnTo>
                  <a:lnTo>
                    <a:pt x="650" y="239"/>
                  </a:lnTo>
                  <a:lnTo>
                    <a:pt x="650" y="242"/>
                  </a:lnTo>
                  <a:lnTo>
                    <a:pt x="650" y="243"/>
                  </a:lnTo>
                  <a:lnTo>
                    <a:pt x="652" y="244"/>
                  </a:lnTo>
                  <a:lnTo>
                    <a:pt x="652" y="247"/>
                  </a:lnTo>
                  <a:lnTo>
                    <a:pt x="652" y="247"/>
                  </a:lnTo>
                  <a:lnTo>
                    <a:pt x="652" y="247"/>
                  </a:lnTo>
                  <a:lnTo>
                    <a:pt x="652" y="246"/>
                  </a:lnTo>
                  <a:lnTo>
                    <a:pt x="653" y="244"/>
                  </a:lnTo>
                  <a:lnTo>
                    <a:pt x="653" y="243"/>
                  </a:lnTo>
                  <a:lnTo>
                    <a:pt x="653" y="240"/>
                  </a:lnTo>
                  <a:lnTo>
                    <a:pt x="653" y="239"/>
                  </a:lnTo>
                  <a:lnTo>
                    <a:pt x="654" y="235"/>
                  </a:lnTo>
                  <a:lnTo>
                    <a:pt x="654" y="232"/>
                  </a:lnTo>
                  <a:lnTo>
                    <a:pt x="654" y="227"/>
                  </a:lnTo>
                  <a:lnTo>
                    <a:pt x="654" y="223"/>
                  </a:lnTo>
                  <a:lnTo>
                    <a:pt x="656" y="219"/>
                  </a:lnTo>
                  <a:lnTo>
                    <a:pt x="656" y="215"/>
                  </a:lnTo>
                  <a:lnTo>
                    <a:pt x="656" y="209"/>
                  </a:lnTo>
                  <a:lnTo>
                    <a:pt x="656" y="205"/>
                  </a:lnTo>
                  <a:lnTo>
                    <a:pt x="656" y="201"/>
                  </a:lnTo>
                  <a:lnTo>
                    <a:pt x="657" y="195"/>
                  </a:lnTo>
                  <a:lnTo>
                    <a:pt x="657" y="191"/>
                  </a:lnTo>
                  <a:lnTo>
                    <a:pt x="657" y="185"/>
                  </a:lnTo>
                  <a:lnTo>
                    <a:pt x="657" y="181"/>
                  </a:lnTo>
                  <a:lnTo>
                    <a:pt x="659" y="177"/>
                  </a:lnTo>
                  <a:lnTo>
                    <a:pt x="659" y="172"/>
                  </a:lnTo>
                  <a:lnTo>
                    <a:pt x="659" y="167"/>
                  </a:lnTo>
                  <a:lnTo>
                    <a:pt x="659" y="162"/>
                  </a:lnTo>
                  <a:lnTo>
                    <a:pt x="659" y="158"/>
                  </a:lnTo>
                  <a:lnTo>
                    <a:pt x="660" y="155"/>
                  </a:lnTo>
                  <a:lnTo>
                    <a:pt x="660" y="151"/>
                  </a:lnTo>
                  <a:lnTo>
                    <a:pt x="660" y="147"/>
                  </a:lnTo>
                  <a:lnTo>
                    <a:pt x="660" y="144"/>
                  </a:lnTo>
                  <a:lnTo>
                    <a:pt x="661" y="141"/>
                  </a:lnTo>
                  <a:lnTo>
                    <a:pt x="661" y="137"/>
                  </a:lnTo>
                  <a:lnTo>
                    <a:pt x="661" y="134"/>
                  </a:lnTo>
                  <a:lnTo>
                    <a:pt x="661" y="133"/>
                  </a:lnTo>
                  <a:lnTo>
                    <a:pt x="661" y="130"/>
                  </a:lnTo>
                  <a:lnTo>
                    <a:pt x="663" y="127"/>
                  </a:lnTo>
                  <a:lnTo>
                    <a:pt x="663" y="126"/>
                  </a:lnTo>
                  <a:lnTo>
                    <a:pt x="663" y="124"/>
                  </a:lnTo>
                  <a:lnTo>
                    <a:pt x="663" y="124"/>
                  </a:lnTo>
                  <a:lnTo>
                    <a:pt x="664" y="123"/>
                  </a:lnTo>
                  <a:lnTo>
                    <a:pt x="664" y="121"/>
                  </a:lnTo>
                  <a:lnTo>
                    <a:pt x="664" y="121"/>
                  </a:lnTo>
                  <a:lnTo>
                    <a:pt x="664" y="121"/>
                  </a:lnTo>
                  <a:lnTo>
                    <a:pt x="666" y="121"/>
                  </a:lnTo>
                  <a:lnTo>
                    <a:pt x="666" y="121"/>
                  </a:lnTo>
                  <a:lnTo>
                    <a:pt x="666" y="123"/>
                  </a:lnTo>
                  <a:lnTo>
                    <a:pt x="666" y="124"/>
                  </a:lnTo>
                  <a:lnTo>
                    <a:pt x="666" y="124"/>
                  </a:lnTo>
                  <a:lnTo>
                    <a:pt x="667" y="126"/>
                  </a:lnTo>
                  <a:lnTo>
                    <a:pt x="667" y="127"/>
                  </a:lnTo>
                  <a:lnTo>
                    <a:pt x="667" y="130"/>
                  </a:lnTo>
                  <a:lnTo>
                    <a:pt x="667" y="133"/>
                  </a:lnTo>
                  <a:lnTo>
                    <a:pt x="669" y="135"/>
                  </a:lnTo>
                  <a:lnTo>
                    <a:pt x="669" y="138"/>
                  </a:lnTo>
                  <a:lnTo>
                    <a:pt x="669" y="141"/>
                  </a:lnTo>
                  <a:lnTo>
                    <a:pt x="669" y="144"/>
                  </a:lnTo>
                  <a:lnTo>
                    <a:pt x="669" y="148"/>
                  </a:lnTo>
                  <a:lnTo>
                    <a:pt x="670" y="152"/>
                  </a:lnTo>
                  <a:lnTo>
                    <a:pt x="670" y="157"/>
                  </a:lnTo>
                  <a:lnTo>
                    <a:pt x="670" y="161"/>
                  </a:lnTo>
                  <a:lnTo>
                    <a:pt x="670" y="165"/>
                  </a:lnTo>
                  <a:lnTo>
                    <a:pt x="671" y="171"/>
                  </a:lnTo>
                  <a:lnTo>
                    <a:pt x="671" y="174"/>
                  </a:lnTo>
                  <a:lnTo>
                    <a:pt x="671" y="181"/>
                  </a:lnTo>
                  <a:lnTo>
                    <a:pt x="671" y="185"/>
                  </a:lnTo>
                  <a:lnTo>
                    <a:pt x="673" y="191"/>
                  </a:lnTo>
                  <a:lnTo>
                    <a:pt x="673" y="196"/>
                  </a:lnTo>
                  <a:lnTo>
                    <a:pt x="673" y="202"/>
                  </a:lnTo>
                  <a:lnTo>
                    <a:pt x="673" y="209"/>
                  </a:lnTo>
                  <a:lnTo>
                    <a:pt x="673" y="215"/>
                  </a:lnTo>
                  <a:lnTo>
                    <a:pt x="674" y="222"/>
                  </a:lnTo>
                  <a:lnTo>
                    <a:pt x="674" y="227"/>
                  </a:lnTo>
                  <a:lnTo>
                    <a:pt x="674" y="235"/>
                  </a:lnTo>
                  <a:lnTo>
                    <a:pt x="674" y="240"/>
                  </a:lnTo>
                  <a:lnTo>
                    <a:pt x="676" y="247"/>
                  </a:lnTo>
                  <a:lnTo>
                    <a:pt x="676" y="253"/>
                  </a:lnTo>
                  <a:lnTo>
                    <a:pt x="676" y="260"/>
                  </a:lnTo>
                  <a:lnTo>
                    <a:pt x="676" y="267"/>
                  </a:lnTo>
                  <a:lnTo>
                    <a:pt x="676" y="274"/>
                  </a:lnTo>
                  <a:lnTo>
                    <a:pt x="677" y="281"/>
                  </a:lnTo>
                  <a:lnTo>
                    <a:pt x="677" y="287"/>
                  </a:lnTo>
                  <a:lnTo>
                    <a:pt x="677" y="294"/>
                  </a:lnTo>
                  <a:lnTo>
                    <a:pt x="677" y="301"/>
                  </a:lnTo>
                  <a:lnTo>
                    <a:pt x="678" y="307"/>
                  </a:lnTo>
                  <a:lnTo>
                    <a:pt x="678" y="314"/>
                  </a:lnTo>
                  <a:lnTo>
                    <a:pt x="678" y="319"/>
                  </a:lnTo>
                  <a:lnTo>
                    <a:pt x="678" y="324"/>
                  </a:lnTo>
                  <a:lnTo>
                    <a:pt x="680" y="328"/>
                  </a:lnTo>
                  <a:lnTo>
                    <a:pt x="680" y="328"/>
                  </a:lnTo>
                  <a:lnTo>
                    <a:pt x="680" y="327"/>
                  </a:lnTo>
                  <a:lnTo>
                    <a:pt x="680" y="324"/>
                  </a:lnTo>
                  <a:lnTo>
                    <a:pt x="680" y="318"/>
                  </a:lnTo>
                  <a:lnTo>
                    <a:pt x="681" y="312"/>
                  </a:lnTo>
                  <a:lnTo>
                    <a:pt x="681" y="307"/>
                  </a:lnTo>
                  <a:lnTo>
                    <a:pt x="681" y="303"/>
                  </a:lnTo>
                  <a:lnTo>
                    <a:pt x="681" y="295"/>
                  </a:lnTo>
                  <a:lnTo>
                    <a:pt x="683" y="290"/>
                  </a:lnTo>
                  <a:lnTo>
                    <a:pt x="683" y="286"/>
                  </a:lnTo>
                  <a:lnTo>
                    <a:pt x="683" y="278"/>
                  </a:lnTo>
                  <a:lnTo>
                    <a:pt x="683" y="274"/>
                  </a:lnTo>
                  <a:lnTo>
                    <a:pt x="683" y="269"/>
                  </a:lnTo>
                  <a:lnTo>
                    <a:pt x="684" y="264"/>
                  </a:lnTo>
                  <a:lnTo>
                    <a:pt x="684" y="259"/>
                  </a:lnTo>
                  <a:lnTo>
                    <a:pt x="684" y="254"/>
                  </a:lnTo>
                  <a:lnTo>
                    <a:pt x="684" y="249"/>
                  </a:lnTo>
                  <a:lnTo>
                    <a:pt x="686" y="244"/>
                  </a:lnTo>
                  <a:lnTo>
                    <a:pt x="686" y="240"/>
                  </a:lnTo>
                  <a:lnTo>
                    <a:pt x="686" y="237"/>
                  </a:lnTo>
                  <a:lnTo>
                    <a:pt x="686" y="233"/>
                  </a:lnTo>
                  <a:lnTo>
                    <a:pt x="687" y="230"/>
                  </a:lnTo>
                  <a:lnTo>
                    <a:pt x="687" y="226"/>
                  </a:lnTo>
                  <a:lnTo>
                    <a:pt x="687" y="223"/>
                  </a:lnTo>
                  <a:lnTo>
                    <a:pt x="687" y="220"/>
                  </a:lnTo>
                  <a:lnTo>
                    <a:pt x="687" y="218"/>
                  </a:lnTo>
                  <a:lnTo>
                    <a:pt x="688" y="215"/>
                  </a:lnTo>
                  <a:lnTo>
                    <a:pt x="688" y="213"/>
                  </a:lnTo>
                  <a:lnTo>
                    <a:pt x="688" y="210"/>
                  </a:lnTo>
                  <a:lnTo>
                    <a:pt x="688" y="209"/>
                  </a:lnTo>
                  <a:lnTo>
                    <a:pt x="690" y="208"/>
                  </a:lnTo>
                  <a:lnTo>
                    <a:pt x="690" y="206"/>
                  </a:lnTo>
                  <a:lnTo>
                    <a:pt x="690" y="206"/>
                  </a:lnTo>
                  <a:lnTo>
                    <a:pt x="690" y="205"/>
                  </a:lnTo>
                  <a:lnTo>
                    <a:pt x="690" y="205"/>
                  </a:lnTo>
                  <a:lnTo>
                    <a:pt x="691" y="203"/>
                  </a:lnTo>
                  <a:lnTo>
                    <a:pt x="691" y="203"/>
                  </a:lnTo>
                  <a:lnTo>
                    <a:pt x="691" y="203"/>
                  </a:lnTo>
                  <a:lnTo>
                    <a:pt x="691" y="203"/>
                  </a:lnTo>
                  <a:lnTo>
                    <a:pt x="693" y="203"/>
                  </a:lnTo>
                  <a:lnTo>
                    <a:pt x="693" y="205"/>
                  </a:lnTo>
                  <a:lnTo>
                    <a:pt x="693" y="205"/>
                  </a:lnTo>
                  <a:lnTo>
                    <a:pt x="693" y="206"/>
                  </a:lnTo>
                  <a:lnTo>
                    <a:pt x="693" y="206"/>
                  </a:lnTo>
                  <a:lnTo>
                    <a:pt x="694" y="208"/>
                  </a:lnTo>
                  <a:lnTo>
                    <a:pt x="694" y="209"/>
                  </a:lnTo>
                  <a:lnTo>
                    <a:pt x="694" y="210"/>
                  </a:lnTo>
                  <a:lnTo>
                    <a:pt x="694" y="212"/>
                  </a:lnTo>
                  <a:lnTo>
                    <a:pt x="695" y="213"/>
                  </a:lnTo>
                  <a:lnTo>
                    <a:pt x="695" y="215"/>
                  </a:lnTo>
                  <a:lnTo>
                    <a:pt x="695" y="218"/>
                  </a:lnTo>
                  <a:lnTo>
                    <a:pt x="695" y="219"/>
                  </a:lnTo>
                  <a:lnTo>
                    <a:pt x="697" y="222"/>
                  </a:lnTo>
                  <a:lnTo>
                    <a:pt x="697" y="223"/>
                  </a:lnTo>
                  <a:lnTo>
                    <a:pt x="697" y="226"/>
                  </a:lnTo>
                  <a:lnTo>
                    <a:pt x="697" y="227"/>
                  </a:lnTo>
                  <a:lnTo>
                    <a:pt x="697" y="230"/>
                  </a:lnTo>
                  <a:lnTo>
                    <a:pt x="698" y="232"/>
                  </a:lnTo>
                  <a:lnTo>
                    <a:pt x="698" y="235"/>
                  </a:lnTo>
                  <a:lnTo>
                    <a:pt x="698" y="236"/>
                  </a:lnTo>
                  <a:lnTo>
                    <a:pt x="698" y="237"/>
                  </a:lnTo>
                  <a:lnTo>
                    <a:pt x="700" y="240"/>
                  </a:lnTo>
                  <a:lnTo>
                    <a:pt x="700" y="242"/>
                  </a:lnTo>
                  <a:lnTo>
                    <a:pt x="700" y="243"/>
                  </a:lnTo>
                  <a:lnTo>
                    <a:pt x="700" y="244"/>
                  </a:lnTo>
                  <a:lnTo>
                    <a:pt x="700" y="246"/>
                  </a:lnTo>
                  <a:lnTo>
                    <a:pt x="701" y="247"/>
                  </a:lnTo>
                  <a:lnTo>
                    <a:pt x="701" y="247"/>
                  </a:lnTo>
                  <a:lnTo>
                    <a:pt x="701" y="249"/>
                  </a:lnTo>
                  <a:lnTo>
                    <a:pt x="701" y="249"/>
                  </a:lnTo>
                  <a:lnTo>
                    <a:pt x="703" y="249"/>
                  </a:lnTo>
                  <a:lnTo>
                    <a:pt x="703" y="250"/>
                  </a:lnTo>
                  <a:lnTo>
                    <a:pt x="703" y="249"/>
                  </a:lnTo>
                  <a:lnTo>
                    <a:pt x="703" y="249"/>
                  </a:lnTo>
                  <a:lnTo>
                    <a:pt x="704" y="249"/>
                  </a:lnTo>
                  <a:lnTo>
                    <a:pt x="704" y="249"/>
                  </a:lnTo>
                  <a:lnTo>
                    <a:pt x="704" y="247"/>
                  </a:lnTo>
                  <a:lnTo>
                    <a:pt x="704" y="247"/>
                  </a:lnTo>
                  <a:lnTo>
                    <a:pt x="704" y="244"/>
                  </a:lnTo>
                  <a:lnTo>
                    <a:pt x="705" y="244"/>
                  </a:lnTo>
                  <a:lnTo>
                    <a:pt x="705" y="243"/>
                  </a:lnTo>
                  <a:lnTo>
                    <a:pt x="705" y="240"/>
                  </a:lnTo>
                  <a:lnTo>
                    <a:pt x="705" y="239"/>
                  </a:lnTo>
                  <a:lnTo>
                    <a:pt x="707" y="237"/>
                  </a:lnTo>
                  <a:lnTo>
                    <a:pt x="707" y="236"/>
                  </a:lnTo>
                  <a:lnTo>
                    <a:pt x="707" y="233"/>
                  </a:lnTo>
                  <a:lnTo>
                    <a:pt x="707" y="232"/>
                  </a:lnTo>
                  <a:lnTo>
                    <a:pt x="707" y="230"/>
                  </a:lnTo>
                  <a:lnTo>
                    <a:pt x="708" y="227"/>
                  </a:lnTo>
                  <a:lnTo>
                    <a:pt x="708" y="226"/>
                  </a:lnTo>
                  <a:lnTo>
                    <a:pt x="708" y="223"/>
                  </a:lnTo>
                  <a:lnTo>
                    <a:pt x="708" y="222"/>
                  </a:lnTo>
                  <a:lnTo>
                    <a:pt x="710" y="219"/>
                  </a:lnTo>
                  <a:lnTo>
                    <a:pt x="710" y="218"/>
                  </a:lnTo>
                  <a:lnTo>
                    <a:pt x="710" y="216"/>
                  </a:lnTo>
                  <a:lnTo>
                    <a:pt x="710" y="215"/>
                  </a:lnTo>
                  <a:lnTo>
                    <a:pt x="711" y="213"/>
                  </a:lnTo>
                  <a:lnTo>
                    <a:pt x="711" y="212"/>
                  </a:lnTo>
                  <a:lnTo>
                    <a:pt x="711" y="210"/>
                  </a:lnTo>
                  <a:lnTo>
                    <a:pt x="711" y="209"/>
                  </a:lnTo>
                  <a:lnTo>
                    <a:pt x="711" y="208"/>
                  </a:lnTo>
                  <a:lnTo>
                    <a:pt x="712" y="206"/>
                  </a:lnTo>
                  <a:lnTo>
                    <a:pt x="712" y="205"/>
                  </a:lnTo>
                  <a:lnTo>
                    <a:pt x="712" y="205"/>
                  </a:lnTo>
                  <a:lnTo>
                    <a:pt x="712" y="203"/>
                  </a:lnTo>
                  <a:lnTo>
                    <a:pt x="714" y="202"/>
                  </a:lnTo>
                  <a:lnTo>
                    <a:pt x="714" y="202"/>
                  </a:lnTo>
                  <a:lnTo>
                    <a:pt x="714" y="202"/>
                  </a:lnTo>
                  <a:lnTo>
                    <a:pt x="714" y="202"/>
                  </a:lnTo>
                  <a:lnTo>
                    <a:pt x="714" y="201"/>
                  </a:lnTo>
                  <a:lnTo>
                    <a:pt x="715" y="201"/>
                  </a:lnTo>
                  <a:lnTo>
                    <a:pt x="715" y="201"/>
                  </a:lnTo>
                  <a:lnTo>
                    <a:pt x="715" y="201"/>
                  </a:lnTo>
                  <a:lnTo>
                    <a:pt x="715" y="202"/>
                  </a:lnTo>
                  <a:lnTo>
                    <a:pt x="717" y="202"/>
                  </a:lnTo>
                  <a:lnTo>
                    <a:pt x="717" y="202"/>
                  </a:lnTo>
                  <a:lnTo>
                    <a:pt x="717" y="202"/>
                  </a:lnTo>
                  <a:lnTo>
                    <a:pt x="717" y="203"/>
                  </a:lnTo>
                  <a:lnTo>
                    <a:pt x="718" y="205"/>
                  </a:lnTo>
                  <a:lnTo>
                    <a:pt x="718" y="205"/>
                  </a:lnTo>
                  <a:lnTo>
                    <a:pt x="718" y="206"/>
                  </a:lnTo>
                  <a:lnTo>
                    <a:pt x="718" y="208"/>
                  </a:lnTo>
                  <a:lnTo>
                    <a:pt x="718" y="208"/>
                  </a:lnTo>
                  <a:lnTo>
                    <a:pt x="720" y="210"/>
                  </a:lnTo>
                  <a:lnTo>
                    <a:pt x="720" y="212"/>
                  </a:lnTo>
                  <a:lnTo>
                    <a:pt x="720" y="213"/>
                  </a:lnTo>
                  <a:lnTo>
                    <a:pt x="720" y="215"/>
                  </a:lnTo>
                  <a:lnTo>
                    <a:pt x="721" y="216"/>
                  </a:lnTo>
                  <a:lnTo>
                    <a:pt x="721" y="218"/>
                  </a:lnTo>
                  <a:lnTo>
                    <a:pt x="721" y="219"/>
                  </a:lnTo>
                  <a:lnTo>
                    <a:pt x="721" y="222"/>
                  </a:lnTo>
                  <a:lnTo>
                    <a:pt x="721" y="223"/>
                  </a:lnTo>
                  <a:lnTo>
                    <a:pt x="722" y="226"/>
                  </a:lnTo>
                  <a:lnTo>
                    <a:pt x="722" y="227"/>
                  </a:lnTo>
                  <a:lnTo>
                    <a:pt x="722" y="230"/>
                  </a:lnTo>
                  <a:lnTo>
                    <a:pt x="722" y="232"/>
                  </a:lnTo>
                  <a:lnTo>
                    <a:pt x="724" y="235"/>
                  </a:lnTo>
                  <a:lnTo>
                    <a:pt x="724" y="236"/>
                  </a:lnTo>
                  <a:lnTo>
                    <a:pt x="724" y="239"/>
                  </a:lnTo>
                  <a:lnTo>
                    <a:pt x="724" y="240"/>
                  </a:lnTo>
                  <a:lnTo>
                    <a:pt x="724" y="243"/>
                  </a:lnTo>
                  <a:lnTo>
                    <a:pt x="725" y="244"/>
                  </a:lnTo>
                  <a:lnTo>
                    <a:pt x="725" y="247"/>
                  </a:lnTo>
                  <a:lnTo>
                    <a:pt x="725" y="249"/>
                  </a:lnTo>
                  <a:lnTo>
                    <a:pt x="725" y="250"/>
                  </a:lnTo>
                  <a:lnTo>
                    <a:pt x="727" y="252"/>
                  </a:lnTo>
                  <a:lnTo>
                    <a:pt x="727" y="254"/>
                  </a:lnTo>
                  <a:lnTo>
                    <a:pt x="727" y="256"/>
                  </a:lnTo>
                  <a:lnTo>
                    <a:pt x="727" y="257"/>
                  </a:lnTo>
                  <a:lnTo>
                    <a:pt x="728" y="259"/>
                  </a:lnTo>
                  <a:lnTo>
                    <a:pt x="728" y="260"/>
                  </a:lnTo>
                  <a:lnTo>
                    <a:pt x="728" y="261"/>
                  </a:lnTo>
                  <a:lnTo>
                    <a:pt x="728" y="261"/>
                  </a:lnTo>
                  <a:lnTo>
                    <a:pt x="728" y="263"/>
                  </a:lnTo>
                  <a:lnTo>
                    <a:pt x="729" y="264"/>
                  </a:lnTo>
                  <a:lnTo>
                    <a:pt x="729" y="264"/>
                  </a:lnTo>
                  <a:lnTo>
                    <a:pt x="729" y="264"/>
                  </a:lnTo>
                  <a:lnTo>
                    <a:pt x="729" y="266"/>
                  </a:lnTo>
                  <a:lnTo>
                    <a:pt x="731" y="266"/>
                  </a:lnTo>
                  <a:lnTo>
                    <a:pt x="731" y="266"/>
                  </a:lnTo>
                  <a:lnTo>
                    <a:pt x="731" y="266"/>
                  </a:lnTo>
                  <a:lnTo>
                    <a:pt x="731" y="264"/>
                  </a:lnTo>
                  <a:lnTo>
                    <a:pt x="731" y="264"/>
                  </a:lnTo>
                  <a:lnTo>
                    <a:pt x="732" y="264"/>
                  </a:lnTo>
                  <a:lnTo>
                    <a:pt x="732" y="263"/>
                  </a:lnTo>
                  <a:lnTo>
                    <a:pt x="732" y="261"/>
                  </a:lnTo>
                  <a:lnTo>
                    <a:pt x="732" y="261"/>
                  </a:lnTo>
                  <a:lnTo>
                    <a:pt x="734" y="260"/>
                  </a:lnTo>
                  <a:lnTo>
                    <a:pt x="734" y="260"/>
                  </a:lnTo>
                  <a:lnTo>
                    <a:pt x="734" y="259"/>
                  </a:lnTo>
                  <a:lnTo>
                    <a:pt x="734" y="257"/>
                  </a:lnTo>
                  <a:lnTo>
                    <a:pt x="734" y="256"/>
                  </a:lnTo>
                  <a:lnTo>
                    <a:pt x="735" y="256"/>
                  </a:lnTo>
                  <a:lnTo>
                    <a:pt x="735" y="254"/>
                  </a:lnTo>
                  <a:lnTo>
                    <a:pt x="735" y="253"/>
                  </a:lnTo>
                  <a:lnTo>
                    <a:pt x="735" y="252"/>
                  </a:lnTo>
                  <a:lnTo>
                    <a:pt x="737" y="252"/>
                  </a:lnTo>
                  <a:lnTo>
                    <a:pt x="737" y="250"/>
                  </a:lnTo>
                  <a:lnTo>
                    <a:pt x="737" y="249"/>
                  </a:lnTo>
                  <a:lnTo>
                    <a:pt x="737" y="249"/>
                  </a:lnTo>
                  <a:lnTo>
                    <a:pt x="738" y="247"/>
                  </a:lnTo>
                  <a:lnTo>
                    <a:pt x="738" y="247"/>
                  </a:lnTo>
                  <a:lnTo>
                    <a:pt x="738" y="247"/>
                  </a:lnTo>
                  <a:lnTo>
                    <a:pt x="738" y="246"/>
                  </a:lnTo>
                  <a:lnTo>
                    <a:pt x="738" y="246"/>
                  </a:lnTo>
                  <a:lnTo>
                    <a:pt x="739" y="244"/>
                  </a:lnTo>
                  <a:lnTo>
                    <a:pt x="739" y="244"/>
                  </a:lnTo>
                  <a:lnTo>
                    <a:pt x="739" y="244"/>
                  </a:lnTo>
                  <a:lnTo>
                    <a:pt x="739" y="246"/>
                  </a:lnTo>
                  <a:lnTo>
                    <a:pt x="741" y="246"/>
                  </a:lnTo>
                  <a:lnTo>
                    <a:pt x="741" y="246"/>
                  </a:lnTo>
                  <a:lnTo>
                    <a:pt x="741" y="247"/>
                  </a:lnTo>
                  <a:lnTo>
                    <a:pt x="741" y="247"/>
                  </a:lnTo>
                  <a:lnTo>
                    <a:pt x="741" y="249"/>
                  </a:lnTo>
                  <a:lnTo>
                    <a:pt x="742" y="249"/>
                  </a:lnTo>
                  <a:lnTo>
                    <a:pt x="742" y="250"/>
                  </a:lnTo>
                  <a:lnTo>
                    <a:pt x="742" y="252"/>
                  </a:lnTo>
                  <a:lnTo>
                    <a:pt x="742" y="253"/>
                  </a:lnTo>
                  <a:lnTo>
                    <a:pt x="744" y="254"/>
                  </a:lnTo>
                  <a:lnTo>
                    <a:pt x="744" y="256"/>
                  </a:lnTo>
                  <a:lnTo>
                    <a:pt x="744" y="257"/>
                  </a:lnTo>
                  <a:lnTo>
                    <a:pt x="744" y="260"/>
                  </a:lnTo>
                  <a:lnTo>
                    <a:pt x="745" y="261"/>
                  </a:lnTo>
                  <a:lnTo>
                    <a:pt x="745" y="264"/>
                  </a:lnTo>
                  <a:lnTo>
                    <a:pt x="745" y="266"/>
                  </a:lnTo>
                  <a:lnTo>
                    <a:pt x="745" y="269"/>
                  </a:lnTo>
                  <a:lnTo>
                    <a:pt x="745" y="271"/>
                  </a:lnTo>
                  <a:lnTo>
                    <a:pt x="746" y="274"/>
                  </a:lnTo>
                  <a:lnTo>
                    <a:pt x="746" y="277"/>
                  </a:lnTo>
                  <a:lnTo>
                    <a:pt x="746" y="278"/>
                  </a:lnTo>
                  <a:lnTo>
                    <a:pt x="746" y="281"/>
                  </a:lnTo>
                  <a:lnTo>
                    <a:pt x="748" y="283"/>
                  </a:lnTo>
                  <a:lnTo>
                    <a:pt x="748" y="286"/>
                  </a:lnTo>
                  <a:lnTo>
                    <a:pt x="748" y="287"/>
                  </a:lnTo>
                  <a:lnTo>
                    <a:pt x="748" y="290"/>
                  </a:lnTo>
                  <a:lnTo>
                    <a:pt x="748" y="291"/>
                  </a:lnTo>
                  <a:lnTo>
                    <a:pt x="749" y="293"/>
                  </a:lnTo>
                  <a:lnTo>
                    <a:pt x="749" y="294"/>
                  </a:lnTo>
                  <a:lnTo>
                    <a:pt x="749" y="294"/>
                  </a:lnTo>
                  <a:lnTo>
                    <a:pt x="749" y="294"/>
                  </a:lnTo>
                  <a:lnTo>
                    <a:pt x="751" y="293"/>
                  </a:lnTo>
                  <a:lnTo>
                    <a:pt x="751" y="291"/>
                  </a:lnTo>
                  <a:lnTo>
                    <a:pt x="751" y="290"/>
                  </a:lnTo>
                  <a:lnTo>
                    <a:pt x="751" y="288"/>
                  </a:lnTo>
                  <a:lnTo>
                    <a:pt x="752" y="286"/>
                  </a:lnTo>
                  <a:lnTo>
                    <a:pt x="752" y="283"/>
                  </a:lnTo>
                  <a:lnTo>
                    <a:pt x="752" y="278"/>
                  </a:lnTo>
                  <a:lnTo>
                    <a:pt x="752" y="276"/>
                  </a:lnTo>
                  <a:lnTo>
                    <a:pt x="752" y="271"/>
                  </a:lnTo>
                  <a:lnTo>
                    <a:pt x="754" y="267"/>
                  </a:lnTo>
                  <a:lnTo>
                    <a:pt x="754" y="263"/>
                  </a:lnTo>
                  <a:lnTo>
                    <a:pt x="754" y="259"/>
                  </a:lnTo>
                  <a:lnTo>
                    <a:pt x="754" y="253"/>
                  </a:lnTo>
                  <a:lnTo>
                    <a:pt x="755" y="249"/>
                  </a:lnTo>
                  <a:lnTo>
                    <a:pt x="755" y="244"/>
                  </a:lnTo>
                  <a:lnTo>
                    <a:pt x="755" y="239"/>
                  </a:lnTo>
                  <a:lnTo>
                    <a:pt x="755" y="235"/>
                  </a:lnTo>
                  <a:lnTo>
                    <a:pt x="755" y="230"/>
                  </a:lnTo>
                  <a:lnTo>
                    <a:pt x="756" y="225"/>
                  </a:lnTo>
                  <a:lnTo>
                    <a:pt x="756" y="219"/>
                  </a:lnTo>
                  <a:lnTo>
                    <a:pt x="756" y="215"/>
                  </a:lnTo>
                  <a:lnTo>
                    <a:pt x="756" y="210"/>
                  </a:lnTo>
                  <a:lnTo>
                    <a:pt x="758" y="206"/>
                  </a:lnTo>
                  <a:lnTo>
                    <a:pt x="758" y="201"/>
                  </a:lnTo>
                  <a:lnTo>
                    <a:pt x="758" y="196"/>
                  </a:lnTo>
                  <a:lnTo>
                    <a:pt x="758" y="192"/>
                  </a:lnTo>
                  <a:lnTo>
                    <a:pt x="759" y="188"/>
                  </a:lnTo>
                  <a:lnTo>
                    <a:pt x="759" y="184"/>
                  </a:lnTo>
                  <a:lnTo>
                    <a:pt x="759" y="179"/>
                  </a:lnTo>
                  <a:lnTo>
                    <a:pt x="759" y="175"/>
                  </a:lnTo>
                  <a:lnTo>
                    <a:pt x="759" y="172"/>
                  </a:lnTo>
                  <a:lnTo>
                    <a:pt x="761" y="168"/>
                  </a:lnTo>
                  <a:lnTo>
                    <a:pt x="761" y="165"/>
                  </a:lnTo>
                  <a:lnTo>
                    <a:pt x="761" y="162"/>
                  </a:lnTo>
                  <a:lnTo>
                    <a:pt x="761" y="160"/>
                  </a:lnTo>
                  <a:lnTo>
                    <a:pt x="762" y="155"/>
                  </a:lnTo>
                  <a:lnTo>
                    <a:pt x="762" y="154"/>
                  </a:lnTo>
                  <a:lnTo>
                    <a:pt x="762" y="151"/>
                  </a:lnTo>
                  <a:lnTo>
                    <a:pt x="762" y="150"/>
                  </a:lnTo>
                  <a:lnTo>
                    <a:pt x="762" y="147"/>
                  </a:lnTo>
                  <a:lnTo>
                    <a:pt x="763" y="145"/>
                  </a:lnTo>
                  <a:lnTo>
                    <a:pt x="763" y="144"/>
                  </a:lnTo>
                  <a:lnTo>
                    <a:pt x="763" y="143"/>
                  </a:lnTo>
                  <a:lnTo>
                    <a:pt x="763" y="141"/>
                  </a:lnTo>
                  <a:lnTo>
                    <a:pt x="765" y="141"/>
                  </a:lnTo>
                  <a:lnTo>
                    <a:pt x="765" y="141"/>
                  </a:lnTo>
                  <a:lnTo>
                    <a:pt x="765" y="140"/>
                  </a:lnTo>
                  <a:lnTo>
                    <a:pt x="765" y="140"/>
                  </a:lnTo>
                  <a:lnTo>
                    <a:pt x="765" y="140"/>
                  </a:lnTo>
                  <a:lnTo>
                    <a:pt x="766" y="141"/>
                  </a:lnTo>
                  <a:lnTo>
                    <a:pt x="766" y="141"/>
                  </a:lnTo>
                  <a:lnTo>
                    <a:pt x="766" y="143"/>
                  </a:lnTo>
                  <a:lnTo>
                    <a:pt x="766" y="143"/>
                  </a:lnTo>
                  <a:lnTo>
                    <a:pt x="768" y="145"/>
                  </a:lnTo>
                  <a:lnTo>
                    <a:pt x="768" y="147"/>
                  </a:lnTo>
                  <a:lnTo>
                    <a:pt x="768" y="148"/>
                  </a:lnTo>
                  <a:lnTo>
                    <a:pt x="768" y="150"/>
                  </a:lnTo>
                  <a:lnTo>
                    <a:pt x="769" y="152"/>
                  </a:lnTo>
                  <a:lnTo>
                    <a:pt x="769" y="155"/>
                  </a:lnTo>
                  <a:lnTo>
                    <a:pt x="769" y="157"/>
                  </a:lnTo>
                  <a:lnTo>
                    <a:pt x="769" y="161"/>
                  </a:lnTo>
                  <a:lnTo>
                    <a:pt x="769" y="164"/>
                  </a:lnTo>
                  <a:lnTo>
                    <a:pt x="771" y="168"/>
                  </a:lnTo>
                  <a:lnTo>
                    <a:pt x="771" y="171"/>
                  </a:lnTo>
                  <a:lnTo>
                    <a:pt x="771" y="175"/>
                  </a:lnTo>
                  <a:lnTo>
                    <a:pt x="771" y="179"/>
                  </a:lnTo>
                  <a:lnTo>
                    <a:pt x="772" y="182"/>
                  </a:lnTo>
                  <a:lnTo>
                    <a:pt x="772" y="186"/>
                  </a:lnTo>
                  <a:lnTo>
                    <a:pt x="772" y="191"/>
                  </a:lnTo>
                  <a:lnTo>
                    <a:pt x="772" y="196"/>
                  </a:lnTo>
                  <a:lnTo>
                    <a:pt x="772" y="201"/>
                  </a:lnTo>
                  <a:lnTo>
                    <a:pt x="773" y="205"/>
                  </a:lnTo>
                  <a:lnTo>
                    <a:pt x="773" y="209"/>
                  </a:lnTo>
                  <a:lnTo>
                    <a:pt x="773" y="215"/>
                  </a:lnTo>
                  <a:lnTo>
                    <a:pt x="773" y="219"/>
                  </a:lnTo>
                  <a:lnTo>
                    <a:pt x="775" y="223"/>
                  </a:lnTo>
                  <a:lnTo>
                    <a:pt x="775" y="229"/>
                  </a:lnTo>
                  <a:lnTo>
                    <a:pt x="775" y="235"/>
                  </a:lnTo>
                  <a:lnTo>
                    <a:pt x="775" y="239"/>
                  </a:lnTo>
                  <a:lnTo>
                    <a:pt x="776" y="244"/>
                  </a:lnTo>
                  <a:lnTo>
                    <a:pt x="776" y="249"/>
                  </a:lnTo>
                  <a:lnTo>
                    <a:pt x="776" y="254"/>
                  </a:lnTo>
                  <a:lnTo>
                    <a:pt x="776" y="260"/>
                  </a:lnTo>
                  <a:lnTo>
                    <a:pt x="776" y="264"/>
                  </a:lnTo>
                  <a:lnTo>
                    <a:pt x="778" y="269"/>
                  </a:lnTo>
                  <a:lnTo>
                    <a:pt x="778" y="273"/>
                  </a:lnTo>
                  <a:lnTo>
                    <a:pt x="778" y="277"/>
                  </a:lnTo>
                  <a:lnTo>
                    <a:pt x="778" y="281"/>
                  </a:lnTo>
                  <a:lnTo>
                    <a:pt x="779" y="286"/>
                  </a:lnTo>
                  <a:lnTo>
                    <a:pt x="779" y="290"/>
                  </a:lnTo>
                  <a:lnTo>
                    <a:pt x="779" y="291"/>
                  </a:lnTo>
                  <a:lnTo>
                    <a:pt x="779" y="295"/>
                  </a:lnTo>
                  <a:lnTo>
                    <a:pt x="779" y="297"/>
                  </a:lnTo>
                  <a:lnTo>
                    <a:pt x="780" y="300"/>
                  </a:lnTo>
                  <a:lnTo>
                    <a:pt x="780" y="300"/>
                  </a:lnTo>
                  <a:lnTo>
                    <a:pt x="780" y="301"/>
                  </a:lnTo>
                  <a:lnTo>
                    <a:pt x="780" y="303"/>
                  </a:lnTo>
                  <a:lnTo>
                    <a:pt x="782" y="301"/>
                  </a:lnTo>
                  <a:lnTo>
                    <a:pt x="782" y="301"/>
                  </a:lnTo>
                  <a:lnTo>
                    <a:pt x="782" y="300"/>
                  </a:lnTo>
                  <a:lnTo>
                    <a:pt x="782" y="298"/>
                  </a:lnTo>
                  <a:lnTo>
                    <a:pt x="783" y="297"/>
                  </a:lnTo>
                  <a:lnTo>
                    <a:pt x="783" y="295"/>
                  </a:lnTo>
                  <a:lnTo>
                    <a:pt x="783" y="294"/>
                  </a:lnTo>
                  <a:lnTo>
                    <a:pt x="783" y="291"/>
                  </a:lnTo>
                  <a:lnTo>
                    <a:pt x="783" y="290"/>
                  </a:lnTo>
                  <a:lnTo>
                    <a:pt x="785" y="288"/>
                  </a:lnTo>
                  <a:lnTo>
                    <a:pt x="785" y="287"/>
                  </a:lnTo>
                  <a:lnTo>
                    <a:pt x="785" y="286"/>
                  </a:lnTo>
                  <a:lnTo>
                    <a:pt x="785" y="283"/>
                  </a:lnTo>
                  <a:lnTo>
                    <a:pt x="786" y="281"/>
                  </a:lnTo>
                  <a:lnTo>
                    <a:pt x="786" y="281"/>
                  </a:lnTo>
                  <a:lnTo>
                    <a:pt x="786" y="278"/>
                  </a:lnTo>
                  <a:lnTo>
                    <a:pt x="786" y="278"/>
                  </a:lnTo>
                  <a:lnTo>
                    <a:pt x="786" y="277"/>
                  </a:lnTo>
                  <a:lnTo>
                    <a:pt x="788" y="277"/>
                  </a:lnTo>
                  <a:lnTo>
                    <a:pt x="788" y="276"/>
                  </a:lnTo>
                  <a:lnTo>
                    <a:pt x="788" y="276"/>
                  </a:lnTo>
                  <a:lnTo>
                    <a:pt x="788" y="276"/>
                  </a:lnTo>
                  <a:lnTo>
                    <a:pt x="789" y="276"/>
                  </a:lnTo>
                  <a:lnTo>
                    <a:pt x="789" y="276"/>
                  </a:lnTo>
                  <a:lnTo>
                    <a:pt x="789" y="276"/>
                  </a:lnTo>
                  <a:lnTo>
                    <a:pt x="789" y="276"/>
                  </a:lnTo>
                  <a:lnTo>
                    <a:pt x="790" y="277"/>
                  </a:lnTo>
                  <a:lnTo>
                    <a:pt x="790" y="277"/>
                  </a:lnTo>
                  <a:lnTo>
                    <a:pt x="790" y="278"/>
                  </a:lnTo>
                  <a:lnTo>
                    <a:pt x="790" y="278"/>
                  </a:lnTo>
                  <a:lnTo>
                    <a:pt x="790" y="281"/>
                  </a:lnTo>
                  <a:lnTo>
                    <a:pt x="792" y="281"/>
                  </a:lnTo>
                  <a:lnTo>
                    <a:pt x="792" y="283"/>
                  </a:lnTo>
                  <a:lnTo>
                    <a:pt x="792" y="286"/>
                  </a:lnTo>
                  <a:lnTo>
                    <a:pt x="792" y="287"/>
                  </a:lnTo>
                  <a:lnTo>
                    <a:pt x="793" y="288"/>
                  </a:lnTo>
                  <a:lnTo>
                    <a:pt x="793" y="290"/>
                  </a:lnTo>
                  <a:lnTo>
                    <a:pt x="793" y="291"/>
                  </a:lnTo>
                  <a:lnTo>
                    <a:pt x="793" y="294"/>
                  </a:lnTo>
                  <a:lnTo>
                    <a:pt x="793" y="295"/>
                  </a:lnTo>
                  <a:lnTo>
                    <a:pt x="795" y="298"/>
                  </a:lnTo>
                  <a:lnTo>
                    <a:pt x="795" y="301"/>
                  </a:lnTo>
                  <a:lnTo>
                    <a:pt x="795" y="303"/>
                  </a:lnTo>
                  <a:lnTo>
                    <a:pt x="795" y="305"/>
                  </a:lnTo>
                  <a:lnTo>
                    <a:pt x="796" y="308"/>
                  </a:lnTo>
                  <a:lnTo>
                    <a:pt x="796" y="311"/>
                  </a:lnTo>
                  <a:lnTo>
                    <a:pt x="796" y="312"/>
                  </a:lnTo>
                  <a:lnTo>
                    <a:pt x="796" y="315"/>
                  </a:lnTo>
                  <a:lnTo>
                    <a:pt x="796" y="317"/>
                  </a:lnTo>
                  <a:lnTo>
                    <a:pt x="797" y="319"/>
                  </a:lnTo>
                  <a:lnTo>
                    <a:pt x="797" y="322"/>
                  </a:lnTo>
                  <a:lnTo>
                    <a:pt x="797" y="324"/>
                  </a:lnTo>
                  <a:lnTo>
                    <a:pt x="797" y="327"/>
                  </a:lnTo>
                  <a:lnTo>
                    <a:pt x="799" y="328"/>
                  </a:lnTo>
                  <a:lnTo>
                    <a:pt x="799" y="331"/>
                  </a:lnTo>
                  <a:lnTo>
                    <a:pt x="799" y="332"/>
                  </a:lnTo>
                  <a:lnTo>
                    <a:pt x="799" y="334"/>
                  </a:lnTo>
                  <a:lnTo>
                    <a:pt x="800" y="336"/>
                  </a:lnTo>
                  <a:lnTo>
                    <a:pt x="800" y="338"/>
                  </a:lnTo>
                  <a:lnTo>
                    <a:pt x="800" y="339"/>
                  </a:lnTo>
                  <a:lnTo>
                    <a:pt x="800" y="341"/>
                  </a:lnTo>
                  <a:lnTo>
                    <a:pt x="800" y="341"/>
                  </a:lnTo>
                  <a:lnTo>
                    <a:pt x="802" y="341"/>
                  </a:lnTo>
                  <a:lnTo>
                    <a:pt x="802" y="339"/>
                  </a:lnTo>
                  <a:lnTo>
                    <a:pt x="802" y="339"/>
                  </a:lnTo>
                  <a:lnTo>
                    <a:pt x="802" y="338"/>
                  </a:lnTo>
                  <a:lnTo>
                    <a:pt x="803" y="338"/>
                  </a:lnTo>
                  <a:lnTo>
                    <a:pt x="803" y="336"/>
                  </a:lnTo>
                  <a:lnTo>
                    <a:pt x="803" y="336"/>
                  </a:lnTo>
                  <a:lnTo>
                    <a:pt x="803" y="336"/>
                  </a:lnTo>
                  <a:lnTo>
                    <a:pt x="803" y="335"/>
                  </a:lnTo>
                  <a:lnTo>
                    <a:pt x="804" y="335"/>
                  </a:lnTo>
                  <a:lnTo>
                    <a:pt x="804" y="334"/>
                  </a:lnTo>
                  <a:lnTo>
                    <a:pt x="804" y="334"/>
                  </a:lnTo>
                  <a:lnTo>
                    <a:pt x="804" y="334"/>
                  </a:lnTo>
                  <a:lnTo>
                    <a:pt x="806" y="334"/>
                  </a:lnTo>
                  <a:lnTo>
                    <a:pt x="806" y="334"/>
                  </a:lnTo>
                  <a:lnTo>
                    <a:pt x="806" y="332"/>
                  </a:lnTo>
                  <a:lnTo>
                    <a:pt x="806" y="332"/>
                  </a:lnTo>
                  <a:lnTo>
                    <a:pt x="807" y="332"/>
                  </a:lnTo>
                  <a:lnTo>
                    <a:pt x="807" y="331"/>
                  </a:lnTo>
                  <a:lnTo>
                    <a:pt x="807" y="329"/>
                  </a:lnTo>
                  <a:lnTo>
                    <a:pt x="807" y="328"/>
                  </a:lnTo>
                  <a:lnTo>
                    <a:pt x="807" y="325"/>
                  </a:lnTo>
                  <a:lnTo>
                    <a:pt x="809" y="324"/>
                  </a:lnTo>
                  <a:lnTo>
                    <a:pt x="809" y="322"/>
                  </a:lnTo>
                  <a:lnTo>
                    <a:pt x="809" y="319"/>
                  </a:lnTo>
                  <a:lnTo>
                    <a:pt x="809" y="317"/>
                  </a:lnTo>
                  <a:lnTo>
                    <a:pt x="810" y="315"/>
                  </a:lnTo>
                  <a:lnTo>
                    <a:pt x="810" y="312"/>
                  </a:lnTo>
                  <a:lnTo>
                    <a:pt x="810" y="308"/>
                  </a:lnTo>
                  <a:lnTo>
                    <a:pt x="810" y="307"/>
                  </a:lnTo>
                  <a:lnTo>
                    <a:pt x="810" y="303"/>
                  </a:lnTo>
                  <a:lnTo>
                    <a:pt x="812" y="300"/>
                  </a:lnTo>
                  <a:lnTo>
                    <a:pt x="812" y="295"/>
                  </a:lnTo>
                  <a:lnTo>
                    <a:pt x="812" y="293"/>
                  </a:lnTo>
                  <a:lnTo>
                    <a:pt x="812" y="290"/>
                  </a:lnTo>
                  <a:lnTo>
                    <a:pt x="813" y="286"/>
                  </a:lnTo>
                  <a:lnTo>
                    <a:pt x="813" y="281"/>
                  </a:lnTo>
                  <a:lnTo>
                    <a:pt x="813" y="277"/>
                  </a:lnTo>
                  <a:lnTo>
                    <a:pt x="813" y="274"/>
                  </a:lnTo>
                  <a:lnTo>
                    <a:pt x="814" y="270"/>
                  </a:lnTo>
                  <a:lnTo>
                    <a:pt x="814" y="266"/>
                  </a:lnTo>
                  <a:lnTo>
                    <a:pt x="814" y="261"/>
                  </a:lnTo>
                  <a:lnTo>
                    <a:pt x="814" y="259"/>
                  </a:lnTo>
                  <a:lnTo>
                    <a:pt x="814" y="254"/>
                  </a:lnTo>
                  <a:lnTo>
                    <a:pt x="816" y="252"/>
                  </a:lnTo>
                  <a:lnTo>
                    <a:pt x="816" y="247"/>
                  </a:lnTo>
                  <a:lnTo>
                    <a:pt x="816" y="243"/>
                  </a:lnTo>
                  <a:lnTo>
                    <a:pt x="816" y="239"/>
                  </a:lnTo>
                  <a:lnTo>
                    <a:pt x="817" y="236"/>
                  </a:lnTo>
                  <a:lnTo>
                    <a:pt x="817" y="232"/>
                  </a:lnTo>
                  <a:lnTo>
                    <a:pt x="817" y="229"/>
                  </a:lnTo>
                  <a:lnTo>
                    <a:pt x="817" y="226"/>
                  </a:lnTo>
                  <a:lnTo>
                    <a:pt x="817" y="222"/>
                  </a:lnTo>
                  <a:lnTo>
                    <a:pt x="819" y="219"/>
                  </a:lnTo>
                  <a:lnTo>
                    <a:pt x="819" y="215"/>
                  </a:lnTo>
                  <a:lnTo>
                    <a:pt x="819" y="213"/>
                  </a:lnTo>
                  <a:lnTo>
                    <a:pt x="819" y="210"/>
                  </a:lnTo>
                  <a:lnTo>
                    <a:pt x="820" y="208"/>
                  </a:lnTo>
                  <a:lnTo>
                    <a:pt x="820" y="205"/>
                  </a:lnTo>
                  <a:lnTo>
                    <a:pt x="820" y="202"/>
                  </a:lnTo>
                  <a:lnTo>
                    <a:pt x="820" y="201"/>
                  </a:lnTo>
                  <a:lnTo>
                    <a:pt x="821" y="198"/>
                  </a:lnTo>
                  <a:lnTo>
                    <a:pt x="821" y="196"/>
                  </a:lnTo>
                  <a:lnTo>
                    <a:pt x="821" y="195"/>
                  </a:lnTo>
                  <a:lnTo>
                    <a:pt x="821" y="194"/>
                  </a:lnTo>
                  <a:lnTo>
                    <a:pt x="821" y="192"/>
                  </a:lnTo>
                  <a:lnTo>
                    <a:pt x="823" y="192"/>
                  </a:lnTo>
                  <a:lnTo>
                    <a:pt x="823" y="191"/>
                  </a:lnTo>
                  <a:lnTo>
                    <a:pt x="823" y="189"/>
                  </a:lnTo>
                  <a:lnTo>
                    <a:pt x="823" y="189"/>
                  </a:lnTo>
                  <a:lnTo>
                    <a:pt x="824" y="189"/>
                  </a:lnTo>
                  <a:lnTo>
                    <a:pt x="824" y="189"/>
                  </a:lnTo>
                  <a:lnTo>
                    <a:pt x="824" y="189"/>
                  </a:lnTo>
                  <a:lnTo>
                    <a:pt x="824" y="189"/>
                  </a:lnTo>
                  <a:lnTo>
                    <a:pt x="826" y="189"/>
                  </a:lnTo>
                  <a:lnTo>
                    <a:pt x="826" y="191"/>
                  </a:lnTo>
                  <a:lnTo>
                    <a:pt x="826" y="192"/>
                  </a:lnTo>
                  <a:lnTo>
                    <a:pt x="826" y="194"/>
                  </a:lnTo>
                  <a:lnTo>
                    <a:pt x="826" y="195"/>
                  </a:lnTo>
                  <a:lnTo>
                    <a:pt x="827" y="196"/>
                  </a:lnTo>
                  <a:lnTo>
                    <a:pt x="827" y="198"/>
                  </a:lnTo>
                  <a:lnTo>
                    <a:pt x="827" y="201"/>
                  </a:lnTo>
                  <a:lnTo>
                    <a:pt x="827" y="202"/>
                  </a:lnTo>
                  <a:lnTo>
                    <a:pt x="829" y="205"/>
                  </a:lnTo>
                  <a:lnTo>
                    <a:pt x="829" y="206"/>
                  </a:lnTo>
                  <a:lnTo>
                    <a:pt x="829" y="209"/>
                  </a:lnTo>
                  <a:lnTo>
                    <a:pt x="829" y="213"/>
                  </a:lnTo>
                  <a:lnTo>
                    <a:pt x="830" y="215"/>
                  </a:lnTo>
                  <a:lnTo>
                    <a:pt x="830" y="219"/>
                  </a:lnTo>
                  <a:lnTo>
                    <a:pt x="830" y="222"/>
                  </a:lnTo>
                  <a:lnTo>
                    <a:pt x="830" y="226"/>
                  </a:lnTo>
                  <a:lnTo>
                    <a:pt x="830" y="229"/>
                  </a:lnTo>
                  <a:lnTo>
                    <a:pt x="831" y="232"/>
                  </a:lnTo>
                  <a:lnTo>
                    <a:pt x="831" y="236"/>
                  </a:lnTo>
                  <a:lnTo>
                    <a:pt x="831" y="240"/>
                  </a:lnTo>
                  <a:lnTo>
                    <a:pt x="831" y="244"/>
                  </a:lnTo>
                  <a:lnTo>
                    <a:pt x="833" y="247"/>
                  </a:lnTo>
                  <a:lnTo>
                    <a:pt x="833" y="252"/>
                  </a:lnTo>
                  <a:lnTo>
                    <a:pt x="833" y="256"/>
                  </a:lnTo>
                  <a:lnTo>
                    <a:pt x="833" y="260"/>
                  </a:lnTo>
                  <a:lnTo>
                    <a:pt x="833" y="264"/>
                  </a:lnTo>
                  <a:lnTo>
                    <a:pt x="834" y="269"/>
                  </a:lnTo>
                  <a:lnTo>
                    <a:pt x="834" y="273"/>
                  </a:lnTo>
                  <a:lnTo>
                    <a:pt x="834" y="276"/>
                  </a:lnTo>
                  <a:lnTo>
                    <a:pt x="834" y="280"/>
                  </a:lnTo>
                  <a:lnTo>
                    <a:pt x="836" y="283"/>
                  </a:lnTo>
                  <a:lnTo>
                    <a:pt x="836" y="287"/>
                  </a:lnTo>
                  <a:lnTo>
                    <a:pt x="836" y="291"/>
                  </a:lnTo>
                  <a:lnTo>
                    <a:pt x="836" y="294"/>
                  </a:lnTo>
                  <a:lnTo>
                    <a:pt x="837" y="297"/>
                  </a:lnTo>
                  <a:lnTo>
                    <a:pt x="837" y="300"/>
                  </a:lnTo>
                  <a:lnTo>
                    <a:pt x="837" y="303"/>
                  </a:lnTo>
                  <a:lnTo>
                    <a:pt x="837" y="304"/>
                  </a:lnTo>
                  <a:lnTo>
                    <a:pt x="837" y="307"/>
                  </a:lnTo>
                  <a:lnTo>
                    <a:pt x="838" y="308"/>
                  </a:lnTo>
                  <a:lnTo>
                    <a:pt x="838" y="310"/>
                  </a:lnTo>
                  <a:lnTo>
                    <a:pt x="838" y="311"/>
                  </a:lnTo>
                  <a:lnTo>
                    <a:pt x="838" y="311"/>
                  </a:lnTo>
                  <a:lnTo>
                    <a:pt x="840" y="311"/>
                  </a:lnTo>
                  <a:lnTo>
                    <a:pt x="840" y="311"/>
                  </a:lnTo>
                  <a:lnTo>
                    <a:pt x="840" y="311"/>
                  </a:lnTo>
                  <a:lnTo>
                    <a:pt x="840" y="310"/>
                  </a:lnTo>
                  <a:lnTo>
                    <a:pt x="840" y="308"/>
                  </a:lnTo>
                  <a:lnTo>
                    <a:pt x="841" y="308"/>
                  </a:lnTo>
                  <a:lnTo>
                    <a:pt x="841" y="307"/>
                  </a:lnTo>
                  <a:lnTo>
                    <a:pt x="841" y="307"/>
                  </a:lnTo>
                  <a:lnTo>
                    <a:pt x="841" y="304"/>
                  </a:lnTo>
                  <a:lnTo>
                    <a:pt x="843" y="304"/>
                  </a:lnTo>
                  <a:lnTo>
                    <a:pt x="843" y="303"/>
                  </a:lnTo>
                  <a:lnTo>
                    <a:pt x="843" y="303"/>
                  </a:lnTo>
                  <a:lnTo>
                    <a:pt x="843" y="303"/>
                  </a:lnTo>
                  <a:lnTo>
                    <a:pt x="843" y="301"/>
                  </a:lnTo>
                  <a:lnTo>
                    <a:pt x="844" y="300"/>
                  </a:lnTo>
                  <a:lnTo>
                    <a:pt x="844" y="300"/>
                  </a:lnTo>
                  <a:lnTo>
                    <a:pt x="844" y="300"/>
                  </a:lnTo>
                  <a:lnTo>
                    <a:pt x="844" y="300"/>
                  </a:lnTo>
                  <a:lnTo>
                    <a:pt x="846" y="300"/>
                  </a:lnTo>
                  <a:lnTo>
                    <a:pt x="846" y="300"/>
                  </a:lnTo>
                  <a:lnTo>
                    <a:pt x="846" y="300"/>
                  </a:lnTo>
                  <a:lnTo>
                    <a:pt x="846" y="301"/>
                  </a:lnTo>
                  <a:lnTo>
                    <a:pt x="847" y="301"/>
                  </a:lnTo>
                  <a:lnTo>
                    <a:pt x="847" y="303"/>
                  </a:lnTo>
                  <a:lnTo>
                    <a:pt x="847" y="303"/>
                  </a:lnTo>
                  <a:lnTo>
                    <a:pt x="847" y="303"/>
                  </a:lnTo>
                  <a:lnTo>
                    <a:pt x="847" y="304"/>
                  </a:lnTo>
                  <a:lnTo>
                    <a:pt x="848" y="304"/>
                  </a:lnTo>
                  <a:lnTo>
                    <a:pt x="848" y="304"/>
                  </a:lnTo>
                  <a:lnTo>
                    <a:pt x="848" y="305"/>
                  </a:lnTo>
                  <a:lnTo>
                    <a:pt x="848" y="305"/>
                  </a:lnTo>
                  <a:lnTo>
                    <a:pt x="850" y="305"/>
                  </a:lnTo>
                  <a:lnTo>
                    <a:pt x="850" y="305"/>
                  </a:lnTo>
                  <a:lnTo>
                    <a:pt x="850" y="305"/>
                  </a:lnTo>
                  <a:lnTo>
                    <a:pt x="850" y="304"/>
                  </a:lnTo>
                  <a:lnTo>
                    <a:pt x="850" y="304"/>
                  </a:lnTo>
                  <a:lnTo>
                    <a:pt x="851" y="303"/>
                  </a:lnTo>
                  <a:lnTo>
                    <a:pt x="851" y="301"/>
                  </a:lnTo>
                  <a:lnTo>
                    <a:pt x="851" y="300"/>
                  </a:lnTo>
                  <a:lnTo>
                    <a:pt x="851" y="297"/>
                  </a:lnTo>
                  <a:lnTo>
                    <a:pt x="853" y="294"/>
                  </a:lnTo>
                  <a:lnTo>
                    <a:pt x="853" y="291"/>
                  </a:lnTo>
                  <a:lnTo>
                    <a:pt x="853" y="290"/>
                  </a:lnTo>
                  <a:lnTo>
                    <a:pt x="853" y="286"/>
                  </a:lnTo>
                  <a:lnTo>
                    <a:pt x="854" y="283"/>
                  </a:lnTo>
                  <a:lnTo>
                    <a:pt x="854" y="280"/>
                  </a:lnTo>
                  <a:lnTo>
                    <a:pt x="854" y="277"/>
                  </a:lnTo>
                  <a:lnTo>
                    <a:pt x="854" y="273"/>
                  </a:lnTo>
                  <a:lnTo>
                    <a:pt x="854" y="269"/>
                  </a:lnTo>
                  <a:lnTo>
                    <a:pt x="855" y="266"/>
                  </a:lnTo>
                  <a:lnTo>
                    <a:pt x="855" y="261"/>
                  </a:lnTo>
                  <a:lnTo>
                    <a:pt x="855" y="257"/>
                  </a:lnTo>
                  <a:lnTo>
                    <a:pt x="855" y="254"/>
                  </a:lnTo>
                  <a:lnTo>
                    <a:pt x="857" y="250"/>
                  </a:lnTo>
                  <a:lnTo>
                    <a:pt x="857" y="247"/>
                  </a:lnTo>
                  <a:lnTo>
                    <a:pt x="857" y="243"/>
                  </a:lnTo>
                  <a:lnTo>
                    <a:pt x="857" y="240"/>
                  </a:lnTo>
                  <a:lnTo>
                    <a:pt x="857" y="236"/>
                  </a:lnTo>
                  <a:lnTo>
                    <a:pt x="858" y="232"/>
                  </a:lnTo>
                  <a:lnTo>
                    <a:pt x="858" y="230"/>
                  </a:lnTo>
                  <a:lnTo>
                    <a:pt x="858" y="226"/>
                  </a:lnTo>
                  <a:lnTo>
                    <a:pt x="858" y="223"/>
                  </a:lnTo>
                  <a:lnTo>
                    <a:pt x="860" y="220"/>
                  </a:lnTo>
                  <a:lnTo>
                    <a:pt x="860" y="218"/>
                  </a:lnTo>
                  <a:lnTo>
                    <a:pt x="860" y="215"/>
                  </a:lnTo>
                  <a:lnTo>
                    <a:pt x="860" y="212"/>
                  </a:lnTo>
                  <a:lnTo>
                    <a:pt x="861" y="210"/>
                  </a:lnTo>
                  <a:lnTo>
                    <a:pt x="861" y="208"/>
                  </a:lnTo>
                  <a:lnTo>
                    <a:pt x="861" y="206"/>
                  </a:lnTo>
                  <a:lnTo>
                    <a:pt x="861" y="205"/>
                  </a:lnTo>
                  <a:lnTo>
                    <a:pt x="861" y="202"/>
                  </a:lnTo>
                  <a:lnTo>
                    <a:pt x="863" y="201"/>
                  </a:lnTo>
                  <a:lnTo>
                    <a:pt x="863" y="201"/>
                  </a:lnTo>
                  <a:lnTo>
                    <a:pt x="863" y="199"/>
                  </a:lnTo>
                  <a:lnTo>
                    <a:pt x="863" y="198"/>
                  </a:lnTo>
                  <a:lnTo>
                    <a:pt x="864" y="198"/>
                  </a:lnTo>
                  <a:lnTo>
                    <a:pt x="864" y="198"/>
                  </a:lnTo>
                  <a:lnTo>
                    <a:pt x="864" y="198"/>
                  </a:lnTo>
                  <a:lnTo>
                    <a:pt x="864" y="198"/>
                  </a:lnTo>
                  <a:lnTo>
                    <a:pt x="864" y="198"/>
                  </a:lnTo>
                  <a:lnTo>
                    <a:pt x="865" y="199"/>
                  </a:lnTo>
                  <a:lnTo>
                    <a:pt x="865" y="201"/>
                  </a:lnTo>
                  <a:lnTo>
                    <a:pt x="865" y="201"/>
                  </a:lnTo>
                  <a:lnTo>
                    <a:pt x="865" y="202"/>
                  </a:lnTo>
                  <a:lnTo>
                    <a:pt x="867" y="203"/>
                  </a:lnTo>
                  <a:lnTo>
                    <a:pt x="867" y="205"/>
                  </a:lnTo>
                  <a:lnTo>
                    <a:pt x="867" y="208"/>
                  </a:lnTo>
                  <a:lnTo>
                    <a:pt x="867" y="210"/>
                  </a:lnTo>
                  <a:lnTo>
                    <a:pt x="868" y="212"/>
                  </a:lnTo>
                  <a:lnTo>
                    <a:pt x="868" y="215"/>
                  </a:lnTo>
                  <a:lnTo>
                    <a:pt x="868" y="218"/>
                  </a:lnTo>
                  <a:lnTo>
                    <a:pt x="868" y="222"/>
                  </a:lnTo>
                  <a:lnTo>
                    <a:pt x="868" y="225"/>
                  </a:lnTo>
                  <a:lnTo>
                    <a:pt x="870" y="227"/>
                  </a:lnTo>
                  <a:lnTo>
                    <a:pt x="870" y="232"/>
                  </a:lnTo>
                  <a:lnTo>
                    <a:pt x="870" y="236"/>
                  </a:lnTo>
                  <a:lnTo>
                    <a:pt x="870" y="240"/>
                  </a:lnTo>
                  <a:lnTo>
                    <a:pt x="871" y="244"/>
                  </a:lnTo>
                  <a:lnTo>
                    <a:pt x="871" y="249"/>
                  </a:lnTo>
                  <a:lnTo>
                    <a:pt x="871" y="253"/>
                  </a:lnTo>
                  <a:lnTo>
                    <a:pt x="871" y="257"/>
                  </a:lnTo>
                  <a:lnTo>
                    <a:pt x="871" y="263"/>
                  </a:lnTo>
                  <a:lnTo>
                    <a:pt x="872" y="269"/>
                  </a:lnTo>
                  <a:lnTo>
                    <a:pt x="872" y="273"/>
                  </a:lnTo>
                  <a:lnTo>
                    <a:pt x="872" y="278"/>
                  </a:lnTo>
                  <a:lnTo>
                    <a:pt x="872" y="283"/>
                  </a:lnTo>
                  <a:lnTo>
                    <a:pt x="874" y="290"/>
                  </a:lnTo>
                  <a:lnTo>
                    <a:pt x="874" y="294"/>
                  </a:lnTo>
                  <a:lnTo>
                    <a:pt x="874" y="300"/>
                  </a:lnTo>
                  <a:lnTo>
                    <a:pt x="874" y="307"/>
                  </a:lnTo>
                  <a:lnTo>
                    <a:pt x="874" y="311"/>
                  </a:lnTo>
                  <a:lnTo>
                    <a:pt x="875" y="317"/>
                  </a:lnTo>
                  <a:lnTo>
                    <a:pt x="875" y="324"/>
                  </a:lnTo>
                  <a:lnTo>
                    <a:pt x="875" y="328"/>
                  </a:lnTo>
                  <a:lnTo>
                    <a:pt x="875" y="334"/>
                  </a:lnTo>
                  <a:lnTo>
                    <a:pt x="877" y="336"/>
                  </a:lnTo>
                  <a:lnTo>
                    <a:pt x="877" y="336"/>
                  </a:lnTo>
                  <a:lnTo>
                    <a:pt x="877" y="332"/>
                  </a:lnTo>
                  <a:lnTo>
                    <a:pt x="877" y="328"/>
                  </a:lnTo>
                  <a:lnTo>
                    <a:pt x="878" y="321"/>
                  </a:lnTo>
                  <a:lnTo>
                    <a:pt x="878" y="317"/>
                  </a:lnTo>
                  <a:lnTo>
                    <a:pt x="878" y="311"/>
                  </a:lnTo>
                  <a:lnTo>
                    <a:pt x="878" y="304"/>
                  </a:lnTo>
                  <a:lnTo>
                    <a:pt x="878" y="300"/>
                  </a:lnTo>
                  <a:lnTo>
                    <a:pt x="880" y="294"/>
                  </a:lnTo>
                  <a:lnTo>
                    <a:pt x="880" y="288"/>
                  </a:lnTo>
                  <a:lnTo>
                    <a:pt x="880" y="283"/>
                  </a:lnTo>
                  <a:lnTo>
                    <a:pt x="880" y="277"/>
                  </a:lnTo>
                  <a:lnTo>
                    <a:pt x="881" y="273"/>
                  </a:lnTo>
                  <a:lnTo>
                    <a:pt x="881" y="267"/>
                  </a:lnTo>
                  <a:lnTo>
                    <a:pt x="881" y="261"/>
                  </a:lnTo>
                  <a:lnTo>
                    <a:pt x="881" y="257"/>
                  </a:lnTo>
                  <a:lnTo>
                    <a:pt x="881" y="253"/>
                  </a:lnTo>
                  <a:lnTo>
                    <a:pt x="882" y="247"/>
                  </a:lnTo>
                  <a:lnTo>
                    <a:pt x="882" y="243"/>
                  </a:lnTo>
                  <a:lnTo>
                    <a:pt x="882" y="239"/>
                  </a:lnTo>
                  <a:lnTo>
                    <a:pt x="882" y="235"/>
                  </a:lnTo>
                  <a:lnTo>
                    <a:pt x="884" y="230"/>
                  </a:lnTo>
                  <a:lnTo>
                    <a:pt x="884" y="227"/>
                  </a:lnTo>
                  <a:lnTo>
                    <a:pt x="884" y="223"/>
                  </a:lnTo>
                  <a:lnTo>
                    <a:pt x="884" y="220"/>
                  </a:lnTo>
                  <a:lnTo>
                    <a:pt x="885" y="218"/>
                  </a:lnTo>
                  <a:lnTo>
                    <a:pt x="885" y="213"/>
                  </a:lnTo>
                  <a:lnTo>
                    <a:pt x="885" y="210"/>
                  </a:lnTo>
                  <a:lnTo>
                    <a:pt x="885" y="208"/>
                  </a:lnTo>
                  <a:lnTo>
                    <a:pt x="885" y="205"/>
                  </a:lnTo>
                  <a:lnTo>
                    <a:pt x="887" y="203"/>
                  </a:lnTo>
                  <a:lnTo>
                    <a:pt x="887" y="201"/>
                  </a:lnTo>
                  <a:lnTo>
                    <a:pt x="887" y="199"/>
                  </a:lnTo>
                  <a:lnTo>
                    <a:pt x="887" y="198"/>
                  </a:lnTo>
                  <a:lnTo>
                    <a:pt x="888" y="196"/>
                  </a:lnTo>
                  <a:lnTo>
                    <a:pt x="888" y="194"/>
                  </a:lnTo>
                  <a:lnTo>
                    <a:pt x="888" y="192"/>
                  </a:lnTo>
                  <a:lnTo>
                    <a:pt x="888" y="191"/>
                  </a:lnTo>
                  <a:lnTo>
                    <a:pt x="888" y="191"/>
                  </a:lnTo>
                  <a:lnTo>
                    <a:pt x="889" y="189"/>
                  </a:lnTo>
                  <a:lnTo>
                    <a:pt x="889" y="189"/>
                  </a:lnTo>
                  <a:lnTo>
                    <a:pt x="889" y="189"/>
                  </a:lnTo>
                  <a:lnTo>
                    <a:pt x="889" y="189"/>
                  </a:lnTo>
                  <a:lnTo>
                    <a:pt x="891" y="189"/>
                  </a:lnTo>
                  <a:lnTo>
                    <a:pt x="891" y="189"/>
                  </a:lnTo>
                  <a:lnTo>
                    <a:pt x="891" y="189"/>
                  </a:lnTo>
                  <a:lnTo>
                    <a:pt x="891" y="189"/>
                  </a:lnTo>
                  <a:lnTo>
                    <a:pt x="892" y="189"/>
                  </a:lnTo>
                  <a:lnTo>
                    <a:pt x="892" y="189"/>
                  </a:lnTo>
                  <a:lnTo>
                    <a:pt x="892" y="191"/>
                  </a:lnTo>
                  <a:lnTo>
                    <a:pt x="892" y="191"/>
                  </a:lnTo>
                  <a:lnTo>
                    <a:pt x="892" y="192"/>
                  </a:lnTo>
                  <a:lnTo>
                    <a:pt x="894" y="194"/>
                  </a:lnTo>
                  <a:lnTo>
                    <a:pt x="894" y="194"/>
                  </a:lnTo>
                  <a:lnTo>
                    <a:pt x="894" y="195"/>
                  </a:lnTo>
                  <a:lnTo>
                    <a:pt x="894" y="196"/>
                  </a:lnTo>
                  <a:lnTo>
                    <a:pt x="895" y="198"/>
                  </a:lnTo>
                  <a:lnTo>
                    <a:pt x="895" y="198"/>
                  </a:lnTo>
                  <a:lnTo>
                    <a:pt x="895" y="199"/>
                  </a:lnTo>
                  <a:lnTo>
                    <a:pt x="895" y="201"/>
                  </a:lnTo>
                  <a:lnTo>
                    <a:pt x="895" y="202"/>
                  </a:lnTo>
                  <a:lnTo>
                    <a:pt x="897" y="202"/>
                  </a:lnTo>
                  <a:lnTo>
                    <a:pt x="897" y="203"/>
                  </a:lnTo>
                  <a:lnTo>
                    <a:pt x="897" y="205"/>
                  </a:lnTo>
                  <a:lnTo>
                    <a:pt x="897" y="206"/>
                  </a:lnTo>
                  <a:lnTo>
                    <a:pt x="898" y="206"/>
                  </a:lnTo>
                  <a:lnTo>
                    <a:pt x="898" y="206"/>
                  </a:lnTo>
                  <a:lnTo>
                    <a:pt x="898" y="208"/>
                  </a:lnTo>
                  <a:lnTo>
                    <a:pt x="898" y="209"/>
                  </a:lnTo>
                  <a:lnTo>
                    <a:pt x="899" y="209"/>
                  </a:lnTo>
                  <a:lnTo>
                    <a:pt x="899" y="209"/>
                  </a:lnTo>
                  <a:lnTo>
                    <a:pt x="899" y="209"/>
                  </a:lnTo>
                  <a:lnTo>
                    <a:pt x="899" y="209"/>
                  </a:lnTo>
                  <a:lnTo>
                    <a:pt x="899" y="209"/>
                  </a:lnTo>
                  <a:lnTo>
                    <a:pt x="901" y="209"/>
                  </a:lnTo>
                  <a:lnTo>
                    <a:pt x="901" y="209"/>
                  </a:lnTo>
                  <a:lnTo>
                    <a:pt x="901" y="209"/>
                  </a:lnTo>
                  <a:lnTo>
                    <a:pt x="901" y="208"/>
                  </a:lnTo>
                  <a:lnTo>
                    <a:pt x="902" y="208"/>
                  </a:lnTo>
                  <a:lnTo>
                    <a:pt x="902" y="206"/>
                  </a:lnTo>
                  <a:lnTo>
                    <a:pt x="902" y="206"/>
                  </a:lnTo>
                  <a:lnTo>
                    <a:pt x="902" y="205"/>
                  </a:lnTo>
                  <a:lnTo>
                    <a:pt x="902" y="203"/>
                  </a:lnTo>
                  <a:lnTo>
                    <a:pt x="904" y="202"/>
                  </a:lnTo>
                  <a:lnTo>
                    <a:pt x="904" y="202"/>
                  </a:lnTo>
                  <a:lnTo>
                    <a:pt x="904" y="199"/>
                  </a:lnTo>
                  <a:lnTo>
                    <a:pt x="904" y="199"/>
                  </a:lnTo>
                  <a:lnTo>
                    <a:pt x="905" y="198"/>
                  </a:lnTo>
                  <a:lnTo>
                    <a:pt x="905" y="196"/>
                  </a:lnTo>
                  <a:lnTo>
                    <a:pt x="905" y="195"/>
                  </a:lnTo>
                  <a:lnTo>
                    <a:pt x="905" y="194"/>
                  </a:lnTo>
                  <a:lnTo>
                    <a:pt x="905" y="191"/>
                  </a:lnTo>
                  <a:lnTo>
                    <a:pt x="906" y="191"/>
                  </a:lnTo>
                  <a:lnTo>
                    <a:pt x="906" y="189"/>
                  </a:lnTo>
                  <a:lnTo>
                    <a:pt x="906" y="188"/>
                  </a:lnTo>
                  <a:lnTo>
                    <a:pt x="906" y="186"/>
                  </a:lnTo>
                  <a:lnTo>
                    <a:pt x="908" y="185"/>
                  </a:lnTo>
                  <a:lnTo>
                    <a:pt x="908" y="184"/>
                  </a:lnTo>
                  <a:lnTo>
                    <a:pt x="908" y="182"/>
                  </a:lnTo>
                  <a:lnTo>
                    <a:pt x="908" y="181"/>
                  </a:lnTo>
                  <a:lnTo>
                    <a:pt x="909" y="181"/>
                  </a:lnTo>
                  <a:lnTo>
                    <a:pt x="909" y="179"/>
                  </a:lnTo>
                  <a:lnTo>
                    <a:pt x="909" y="179"/>
                  </a:lnTo>
                  <a:lnTo>
                    <a:pt x="909" y="178"/>
                  </a:lnTo>
                  <a:lnTo>
                    <a:pt x="909" y="177"/>
                  </a:lnTo>
                  <a:lnTo>
                    <a:pt x="911" y="177"/>
                  </a:lnTo>
                  <a:lnTo>
                    <a:pt x="911" y="177"/>
                  </a:lnTo>
                  <a:lnTo>
                    <a:pt x="911" y="177"/>
                  </a:lnTo>
                  <a:lnTo>
                    <a:pt x="911" y="177"/>
                  </a:lnTo>
                  <a:lnTo>
                    <a:pt x="912" y="177"/>
                  </a:lnTo>
                  <a:lnTo>
                    <a:pt x="912" y="177"/>
                  </a:lnTo>
                  <a:lnTo>
                    <a:pt x="912" y="177"/>
                  </a:lnTo>
                  <a:lnTo>
                    <a:pt x="912" y="177"/>
                  </a:lnTo>
                  <a:lnTo>
                    <a:pt x="912" y="177"/>
                  </a:lnTo>
                  <a:lnTo>
                    <a:pt x="914" y="178"/>
                  </a:lnTo>
                  <a:lnTo>
                    <a:pt x="914" y="179"/>
                  </a:lnTo>
                  <a:lnTo>
                    <a:pt x="914" y="179"/>
                  </a:lnTo>
                  <a:lnTo>
                    <a:pt x="914" y="181"/>
                  </a:lnTo>
                  <a:lnTo>
                    <a:pt x="915" y="182"/>
                  </a:lnTo>
                  <a:lnTo>
                    <a:pt x="915" y="182"/>
                  </a:lnTo>
                  <a:lnTo>
                    <a:pt x="915" y="185"/>
                  </a:lnTo>
                  <a:lnTo>
                    <a:pt x="915" y="186"/>
                  </a:lnTo>
                  <a:lnTo>
                    <a:pt x="916" y="188"/>
                  </a:lnTo>
                  <a:lnTo>
                    <a:pt x="916" y="189"/>
                  </a:lnTo>
                  <a:lnTo>
                    <a:pt x="916" y="192"/>
                  </a:lnTo>
                  <a:lnTo>
                    <a:pt x="916" y="194"/>
                  </a:lnTo>
                  <a:lnTo>
                    <a:pt x="916" y="196"/>
                  </a:lnTo>
                  <a:lnTo>
                    <a:pt x="918" y="199"/>
                  </a:lnTo>
                  <a:lnTo>
                    <a:pt x="918" y="202"/>
                  </a:lnTo>
                  <a:lnTo>
                    <a:pt x="918" y="205"/>
                  </a:lnTo>
                  <a:lnTo>
                    <a:pt x="918" y="208"/>
                  </a:lnTo>
                  <a:lnTo>
                    <a:pt x="919" y="210"/>
                  </a:lnTo>
                  <a:lnTo>
                    <a:pt x="919" y="213"/>
                  </a:lnTo>
                  <a:lnTo>
                    <a:pt x="919" y="218"/>
                  </a:lnTo>
                  <a:lnTo>
                    <a:pt x="919" y="220"/>
                  </a:lnTo>
                  <a:lnTo>
                    <a:pt x="919" y="223"/>
                  </a:lnTo>
                  <a:lnTo>
                    <a:pt x="921" y="227"/>
                  </a:lnTo>
                  <a:lnTo>
                    <a:pt x="921" y="232"/>
                  </a:lnTo>
                  <a:lnTo>
                    <a:pt x="921" y="235"/>
                  </a:lnTo>
                  <a:lnTo>
                    <a:pt x="921" y="239"/>
                  </a:lnTo>
                  <a:lnTo>
                    <a:pt x="922" y="243"/>
                  </a:lnTo>
                  <a:lnTo>
                    <a:pt x="922" y="247"/>
                  </a:lnTo>
                  <a:lnTo>
                    <a:pt x="922" y="252"/>
                  </a:lnTo>
                  <a:lnTo>
                    <a:pt x="922" y="256"/>
                  </a:lnTo>
                  <a:lnTo>
                    <a:pt x="923" y="260"/>
                  </a:lnTo>
                  <a:lnTo>
                    <a:pt x="923" y="264"/>
                  </a:lnTo>
                  <a:lnTo>
                    <a:pt x="923" y="269"/>
                  </a:lnTo>
                  <a:lnTo>
                    <a:pt x="923" y="273"/>
                  </a:lnTo>
                  <a:lnTo>
                    <a:pt x="923" y="278"/>
                  </a:lnTo>
                  <a:lnTo>
                    <a:pt x="925" y="283"/>
                  </a:lnTo>
                  <a:lnTo>
                    <a:pt x="925" y="287"/>
                  </a:lnTo>
                  <a:lnTo>
                    <a:pt x="925" y="291"/>
                  </a:lnTo>
                  <a:lnTo>
                    <a:pt x="925" y="297"/>
                  </a:lnTo>
                  <a:lnTo>
                    <a:pt x="926" y="301"/>
                  </a:lnTo>
                  <a:lnTo>
                    <a:pt x="926" y="307"/>
                  </a:lnTo>
                  <a:lnTo>
                    <a:pt x="926" y="311"/>
                  </a:lnTo>
                  <a:lnTo>
                    <a:pt x="926" y="315"/>
                  </a:lnTo>
                  <a:lnTo>
                    <a:pt x="926" y="321"/>
                  </a:lnTo>
                  <a:lnTo>
                    <a:pt x="928" y="325"/>
                  </a:lnTo>
                  <a:lnTo>
                    <a:pt x="928" y="329"/>
                  </a:lnTo>
                  <a:lnTo>
                    <a:pt x="928" y="335"/>
                  </a:lnTo>
                  <a:lnTo>
                    <a:pt x="928" y="339"/>
                  </a:lnTo>
                  <a:lnTo>
                    <a:pt x="929" y="342"/>
                  </a:lnTo>
                  <a:lnTo>
                    <a:pt x="929" y="339"/>
                  </a:lnTo>
                  <a:lnTo>
                    <a:pt x="929" y="335"/>
                  </a:lnTo>
                  <a:lnTo>
                    <a:pt x="929" y="331"/>
                  </a:lnTo>
                  <a:lnTo>
                    <a:pt x="931" y="325"/>
                  </a:lnTo>
                  <a:lnTo>
                    <a:pt x="931" y="321"/>
                  </a:lnTo>
                  <a:lnTo>
                    <a:pt x="931" y="317"/>
                  </a:lnTo>
                  <a:lnTo>
                    <a:pt x="931" y="312"/>
                  </a:lnTo>
                  <a:lnTo>
                    <a:pt x="931" y="308"/>
                  </a:lnTo>
                  <a:lnTo>
                    <a:pt x="932" y="304"/>
                  </a:lnTo>
                  <a:lnTo>
                    <a:pt x="932" y="301"/>
                  </a:lnTo>
                  <a:lnTo>
                    <a:pt x="932" y="297"/>
                  </a:lnTo>
                  <a:lnTo>
                    <a:pt x="932" y="294"/>
                  </a:lnTo>
                  <a:lnTo>
                    <a:pt x="933" y="290"/>
                  </a:lnTo>
                  <a:lnTo>
                    <a:pt x="933" y="286"/>
                  </a:lnTo>
                  <a:lnTo>
                    <a:pt x="933" y="283"/>
                  </a:lnTo>
                  <a:lnTo>
                    <a:pt x="933" y="280"/>
                  </a:lnTo>
                  <a:lnTo>
                    <a:pt x="933" y="277"/>
                  </a:lnTo>
                  <a:lnTo>
                    <a:pt x="935" y="274"/>
                  </a:lnTo>
                  <a:lnTo>
                    <a:pt x="935" y="270"/>
                  </a:lnTo>
                  <a:lnTo>
                    <a:pt x="935" y="269"/>
                  </a:lnTo>
                  <a:lnTo>
                    <a:pt x="935" y="266"/>
                  </a:lnTo>
                  <a:lnTo>
                    <a:pt x="936" y="264"/>
                  </a:lnTo>
                  <a:lnTo>
                    <a:pt x="936" y="261"/>
                  </a:lnTo>
                  <a:lnTo>
                    <a:pt x="936" y="260"/>
                  </a:lnTo>
                  <a:lnTo>
                    <a:pt x="936" y="257"/>
                  </a:lnTo>
                  <a:lnTo>
                    <a:pt x="936" y="256"/>
                  </a:lnTo>
                  <a:lnTo>
                    <a:pt x="938" y="254"/>
                  </a:lnTo>
                  <a:lnTo>
                    <a:pt x="938" y="253"/>
                  </a:lnTo>
                  <a:lnTo>
                    <a:pt x="938" y="253"/>
                  </a:lnTo>
                  <a:lnTo>
                    <a:pt x="938" y="252"/>
                  </a:lnTo>
                  <a:lnTo>
                    <a:pt x="939" y="252"/>
                  </a:lnTo>
                  <a:lnTo>
                    <a:pt x="939" y="252"/>
                  </a:lnTo>
                  <a:lnTo>
                    <a:pt x="939" y="252"/>
                  </a:lnTo>
                  <a:lnTo>
                    <a:pt x="939" y="252"/>
                  </a:lnTo>
                  <a:lnTo>
                    <a:pt x="940" y="252"/>
                  </a:lnTo>
                  <a:lnTo>
                    <a:pt x="940" y="252"/>
                  </a:lnTo>
                  <a:lnTo>
                    <a:pt x="940" y="252"/>
                  </a:lnTo>
                  <a:lnTo>
                    <a:pt x="940" y="253"/>
                  </a:lnTo>
                  <a:lnTo>
                    <a:pt x="940" y="254"/>
                  </a:lnTo>
                  <a:lnTo>
                    <a:pt x="942" y="256"/>
                  </a:lnTo>
                  <a:lnTo>
                    <a:pt x="942" y="257"/>
                  </a:lnTo>
                  <a:lnTo>
                    <a:pt x="942" y="259"/>
                  </a:lnTo>
                  <a:lnTo>
                    <a:pt x="942" y="261"/>
                  </a:lnTo>
                  <a:lnTo>
                    <a:pt x="943" y="263"/>
                  </a:lnTo>
                  <a:lnTo>
                    <a:pt x="943" y="266"/>
                  </a:lnTo>
                  <a:lnTo>
                    <a:pt x="943" y="269"/>
                  </a:lnTo>
                  <a:lnTo>
                    <a:pt x="943" y="270"/>
                  </a:lnTo>
                  <a:lnTo>
                    <a:pt x="943" y="274"/>
                  </a:lnTo>
                  <a:lnTo>
                    <a:pt x="945" y="277"/>
                  </a:lnTo>
                  <a:lnTo>
                    <a:pt x="945" y="280"/>
                  </a:lnTo>
                  <a:lnTo>
                    <a:pt x="945" y="284"/>
                  </a:lnTo>
                  <a:lnTo>
                    <a:pt x="945" y="287"/>
                  </a:lnTo>
                  <a:lnTo>
                    <a:pt x="946" y="291"/>
                  </a:lnTo>
                  <a:lnTo>
                    <a:pt x="946" y="295"/>
                  </a:lnTo>
                  <a:lnTo>
                    <a:pt x="946" y="300"/>
                  </a:lnTo>
                  <a:lnTo>
                    <a:pt x="946" y="304"/>
                  </a:lnTo>
                  <a:lnTo>
                    <a:pt x="948" y="308"/>
                  </a:lnTo>
                  <a:lnTo>
                    <a:pt x="948" y="312"/>
                  </a:lnTo>
                  <a:lnTo>
                    <a:pt x="948" y="318"/>
                  </a:lnTo>
                  <a:lnTo>
                    <a:pt x="948" y="324"/>
                  </a:lnTo>
                  <a:lnTo>
                    <a:pt x="948" y="328"/>
                  </a:lnTo>
                  <a:lnTo>
                    <a:pt x="949" y="334"/>
                  </a:lnTo>
                  <a:lnTo>
                    <a:pt x="949" y="338"/>
                  </a:lnTo>
                  <a:lnTo>
                    <a:pt x="949" y="342"/>
                  </a:lnTo>
                  <a:lnTo>
                    <a:pt x="949" y="338"/>
                  </a:lnTo>
                  <a:lnTo>
                    <a:pt x="950" y="334"/>
                  </a:lnTo>
                  <a:lnTo>
                    <a:pt x="950" y="328"/>
                  </a:lnTo>
                  <a:lnTo>
                    <a:pt x="950" y="322"/>
                  </a:lnTo>
                  <a:lnTo>
                    <a:pt x="950" y="317"/>
                  </a:lnTo>
                  <a:lnTo>
                    <a:pt x="950" y="311"/>
                  </a:lnTo>
                  <a:lnTo>
                    <a:pt x="952" y="304"/>
                  </a:lnTo>
                  <a:lnTo>
                    <a:pt x="952" y="298"/>
                  </a:lnTo>
                  <a:lnTo>
                    <a:pt x="952" y="293"/>
                  </a:lnTo>
                  <a:lnTo>
                    <a:pt x="952" y="287"/>
                  </a:lnTo>
                  <a:lnTo>
                    <a:pt x="953" y="281"/>
                  </a:lnTo>
                  <a:lnTo>
                    <a:pt x="953" y="274"/>
                  </a:lnTo>
                  <a:lnTo>
                    <a:pt x="953" y="269"/>
                  </a:lnTo>
                  <a:lnTo>
                    <a:pt x="953" y="263"/>
                  </a:lnTo>
                  <a:lnTo>
                    <a:pt x="955" y="257"/>
                  </a:lnTo>
                  <a:lnTo>
                    <a:pt x="955" y="252"/>
                  </a:lnTo>
                  <a:lnTo>
                    <a:pt x="955" y="246"/>
                  </a:lnTo>
                  <a:lnTo>
                    <a:pt x="955" y="240"/>
                  </a:lnTo>
                  <a:lnTo>
                    <a:pt x="955" y="235"/>
                  </a:lnTo>
                  <a:lnTo>
                    <a:pt x="956" y="229"/>
                  </a:lnTo>
                  <a:lnTo>
                    <a:pt x="956" y="223"/>
                  </a:lnTo>
                  <a:lnTo>
                    <a:pt x="956" y="219"/>
                  </a:lnTo>
                  <a:lnTo>
                    <a:pt x="956" y="213"/>
                  </a:lnTo>
                  <a:lnTo>
                    <a:pt x="957" y="208"/>
                  </a:lnTo>
                  <a:lnTo>
                    <a:pt x="957" y="203"/>
                  </a:lnTo>
                  <a:lnTo>
                    <a:pt x="957" y="198"/>
                  </a:lnTo>
                  <a:lnTo>
                    <a:pt x="957" y="194"/>
                  </a:lnTo>
                  <a:lnTo>
                    <a:pt x="957" y="189"/>
                  </a:lnTo>
                  <a:lnTo>
                    <a:pt x="959" y="185"/>
                  </a:lnTo>
                  <a:lnTo>
                    <a:pt x="959" y="181"/>
                  </a:lnTo>
                  <a:lnTo>
                    <a:pt x="959" y="177"/>
                  </a:lnTo>
                  <a:lnTo>
                    <a:pt x="959" y="174"/>
                  </a:lnTo>
                  <a:lnTo>
                    <a:pt x="960" y="171"/>
                  </a:lnTo>
                  <a:lnTo>
                    <a:pt x="960" y="167"/>
                  </a:lnTo>
                  <a:lnTo>
                    <a:pt x="960" y="164"/>
                  </a:lnTo>
                  <a:lnTo>
                    <a:pt x="960" y="161"/>
                  </a:lnTo>
                  <a:lnTo>
                    <a:pt x="962" y="158"/>
                  </a:lnTo>
                  <a:lnTo>
                    <a:pt x="962" y="155"/>
                  </a:lnTo>
                  <a:lnTo>
                    <a:pt x="962" y="152"/>
                  </a:lnTo>
                  <a:lnTo>
                    <a:pt x="962" y="151"/>
                  </a:lnTo>
                  <a:lnTo>
                    <a:pt x="962" y="150"/>
                  </a:lnTo>
                  <a:lnTo>
                    <a:pt x="963" y="150"/>
                  </a:lnTo>
                  <a:lnTo>
                    <a:pt x="963" y="147"/>
                  </a:lnTo>
                  <a:lnTo>
                    <a:pt x="963" y="147"/>
                  </a:lnTo>
                  <a:lnTo>
                    <a:pt x="963" y="145"/>
                  </a:lnTo>
                  <a:lnTo>
                    <a:pt x="965" y="145"/>
                  </a:lnTo>
                  <a:lnTo>
                    <a:pt x="965" y="145"/>
                  </a:lnTo>
                  <a:lnTo>
                    <a:pt x="965" y="145"/>
                  </a:lnTo>
                  <a:lnTo>
                    <a:pt x="965" y="145"/>
                  </a:lnTo>
                  <a:lnTo>
                    <a:pt x="965" y="147"/>
                  </a:lnTo>
                  <a:lnTo>
                    <a:pt x="966" y="147"/>
                  </a:lnTo>
                  <a:lnTo>
                    <a:pt x="966" y="150"/>
                  </a:lnTo>
                  <a:lnTo>
                    <a:pt x="966" y="150"/>
                  </a:lnTo>
                  <a:lnTo>
                    <a:pt x="966" y="151"/>
                  </a:lnTo>
                  <a:lnTo>
                    <a:pt x="967" y="154"/>
                  </a:lnTo>
                  <a:lnTo>
                    <a:pt x="967" y="155"/>
                  </a:lnTo>
                  <a:lnTo>
                    <a:pt x="967" y="158"/>
                  </a:lnTo>
                  <a:lnTo>
                    <a:pt x="967" y="161"/>
                  </a:lnTo>
                  <a:lnTo>
                    <a:pt x="967" y="164"/>
                  </a:lnTo>
                  <a:lnTo>
                    <a:pt x="969" y="168"/>
                  </a:lnTo>
                  <a:lnTo>
                    <a:pt x="969" y="171"/>
                  </a:lnTo>
                  <a:lnTo>
                    <a:pt x="969" y="175"/>
                  </a:lnTo>
                  <a:lnTo>
                    <a:pt x="969" y="178"/>
                  </a:lnTo>
                  <a:lnTo>
                    <a:pt x="970" y="182"/>
                  </a:lnTo>
                  <a:lnTo>
                    <a:pt x="970" y="186"/>
                  </a:lnTo>
                  <a:lnTo>
                    <a:pt x="970" y="192"/>
                  </a:lnTo>
                  <a:lnTo>
                    <a:pt x="970" y="196"/>
                  </a:lnTo>
                  <a:lnTo>
                    <a:pt x="972" y="201"/>
                  </a:lnTo>
                  <a:lnTo>
                    <a:pt x="972" y="206"/>
                  </a:lnTo>
                  <a:lnTo>
                    <a:pt x="972" y="210"/>
                  </a:lnTo>
                  <a:lnTo>
                    <a:pt x="972" y="218"/>
                  </a:lnTo>
                  <a:lnTo>
                    <a:pt x="972" y="223"/>
                  </a:lnTo>
                  <a:lnTo>
                    <a:pt x="973" y="227"/>
                  </a:lnTo>
                  <a:lnTo>
                    <a:pt x="973" y="235"/>
                  </a:lnTo>
                  <a:lnTo>
                    <a:pt x="973" y="240"/>
                  </a:lnTo>
                  <a:lnTo>
                    <a:pt x="973" y="247"/>
                  </a:lnTo>
                  <a:lnTo>
                    <a:pt x="974" y="253"/>
                  </a:lnTo>
                  <a:lnTo>
                    <a:pt x="974" y="260"/>
                  </a:lnTo>
                  <a:lnTo>
                    <a:pt x="974" y="266"/>
                  </a:lnTo>
                  <a:lnTo>
                    <a:pt x="974" y="273"/>
                  </a:lnTo>
                  <a:lnTo>
                    <a:pt x="974" y="278"/>
                  </a:lnTo>
                  <a:lnTo>
                    <a:pt x="976" y="286"/>
                  </a:lnTo>
                  <a:lnTo>
                    <a:pt x="976" y="293"/>
                  </a:lnTo>
                  <a:lnTo>
                    <a:pt x="976" y="300"/>
                  </a:lnTo>
                  <a:lnTo>
                    <a:pt x="976" y="307"/>
                  </a:lnTo>
                  <a:lnTo>
                    <a:pt x="977" y="312"/>
                  </a:lnTo>
                  <a:lnTo>
                    <a:pt x="977" y="319"/>
                  </a:lnTo>
                  <a:lnTo>
                    <a:pt x="977" y="325"/>
                  </a:lnTo>
                  <a:lnTo>
                    <a:pt x="977" y="332"/>
                  </a:lnTo>
                  <a:lnTo>
                    <a:pt x="979" y="335"/>
                  </a:lnTo>
                  <a:lnTo>
                    <a:pt x="979" y="334"/>
                  </a:lnTo>
                  <a:lnTo>
                    <a:pt x="979" y="329"/>
                  </a:lnTo>
                  <a:lnTo>
                    <a:pt x="979" y="325"/>
                  </a:lnTo>
                  <a:lnTo>
                    <a:pt x="979" y="318"/>
                  </a:lnTo>
                  <a:lnTo>
                    <a:pt x="980" y="312"/>
                  </a:lnTo>
                  <a:lnTo>
                    <a:pt x="980" y="305"/>
                  </a:lnTo>
                  <a:lnTo>
                    <a:pt x="980" y="300"/>
                  </a:lnTo>
                  <a:lnTo>
                    <a:pt x="980" y="293"/>
                  </a:lnTo>
                  <a:lnTo>
                    <a:pt x="981" y="287"/>
                  </a:lnTo>
                  <a:lnTo>
                    <a:pt x="981" y="281"/>
                  </a:lnTo>
                  <a:lnTo>
                    <a:pt x="981" y="274"/>
                  </a:lnTo>
                  <a:lnTo>
                    <a:pt x="981" y="269"/>
                  </a:lnTo>
                  <a:lnTo>
                    <a:pt x="981" y="263"/>
                  </a:lnTo>
                  <a:lnTo>
                    <a:pt x="983" y="257"/>
                  </a:lnTo>
                  <a:lnTo>
                    <a:pt x="983" y="252"/>
                  </a:lnTo>
                  <a:lnTo>
                    <a:pt x="983" y="246"/>
                  </a:lnTo>
                  <a:lnTo>
                    <a:pt x="983" y="240"/>
                  </a:lnTo>
                  <a:lnTo>
                    <a:pt x="984" y="236"/>
                  </a:lnTo>
                  <a:lnTo>
                    <a:pt x="984" y="232"/>
                  </a:lnTo>
                  <a:lnTo>
                    <a:pt x="984" y="227"/>
                  </a:lnTo>
                  <a:lnTo>
                    <a:pt x="984" y="222"/>
                  </a:lnTo>
                  <a:lnTo>
                    <a:pt x="984" y="218"/>
                  </a:lnTo>
                  <a:lnTo>
                    <a:pt x="986" y="215"/>
                  </a:lnTo>
                  <a:lnTo>
                    <a:pt x="986" y="210"/>
                  </a:lnTo>
                  <a:lnTo>
                    <a:pt x="986" y="206"/>
                  </a:lnTo>
                  <a:lnTo>
                    <a:pt x="986" y="203"/>
                  </a:lnTo>
                  <a:lnTo>
                    <a:pt x="987" y="201"/>
                  </a:lnTo>
                  <a:lnTo>
                    <a:pt x="987" y="198"/>
                  </a:lnTo>
                  <a:lnTo>
                    <a:pt x="987" y="195"/>
                  </a:lnTo>
                  <a:lnTo>
                    <a:pt x="987" y="192"/>
                  </a:lnTo>
                  <a:lnTo>
                    <a:pt x="989" y="189"/>
                  </a:lnTo>
                  <a:lnTo>
                    <a:pt x="989" y="188"/>
                  </a:lnTo>
                  <a:lnTo>
                    <a:pt x="989" y="186"/>
                  </a:lnTo>
                  <a:lnTo>
                    <a:pt x="989" y="185"/>
                  </a:lnTo>
                  <a:lnTo>
                    <a:pt x="989" y="184"/>
                  </a:lnTo>
                  <a:lnTo>
                    <a:pt x="990" y="182"/>
                  </a:lnTo>
                  <a:lnTo>
                    <a:pt x="990" y="181"/>
                  </a:lnTo>
                  <a:lnTo>
                    <a:pt x="990" y="181"/>
                  </a:lnTo>
                  <a:lnTo>
                    <a:pt x="990" y="181"/>
                  </a:lnTo>
                  <a:lnTo>
                    <a:pt x="991" y="181"/>
                  </a:lnTo>
                  <a:lnTo>
                    <a:pt x="991" y="181"/>
                  </a:lnTo>
                  <a:lnTo>
                    <a:pt x="991" y="181"/>
                  </a:lnTo>
                  <a:lnTo>
                    <a:pt x="991" y="181"/>
                  </a:lnTo>
                  <a:lnTo>
                    <a:pt x="991" y="181"/>
                  </a:lnTo>
                  <a:lnTo>
                    <a:pt x="993" y="182"/>
                  </a:lnTo>
                  <a:lnTo>
                    <a:pt x="993" y="184"/>
                  </a:lnTo>
                  <a:lnTo>
                    <a:pt x="993" y="185"/>
                  </a:lnTo>
                  <a:lnTo>
                    <a:pt x="993" y="185"/>
                  </a:lnTo>
                  <a:lnTo>
                    <a:pt x="994" y="188"/>
                  </a:lnTo>
                  <a:lnTo>
                    <a:pt x="994" y="189"/>
                  </a:lnTo>
                  <a:lnTo>
                    <a:pt x="994" y="191"/>
                  </a:lnTo>
                  <a:lnTo>
                    <a:pt x="994" y="192"/>
                  </a:lnTo>
                  <a:lnTo>
                    <a:pt x="996" y="195"/>
                  </a:lnTo>
                  <a:lnTo>
                    <a:pt x="996" y="196"/>
                  </a:lnTo>
                  <a:lnTo>
                    <a:pt x="996" y="199"/>
                  </a:lnTo>
                  <a:lnTo>
                    <a:pt x="996" y="201"/>
                  </a:lnTo>
                  <a:lnTo>
                    <a:pt x="996" y="203"/>
                  </a:lnTo>
                  <a:lnTo>
                    <a:pt x="997" y="206"/>
                  </a:lnTo>
                  <a:lnTo>
                    <a:pt x="997" y="208"/>
                  </a:lnTo>
                  <a:lnTo>
                    <a:pt x="997" y="210"/>
                  </a:lnTo>
                  <a:lnTo>
                    <a:pt x="997" y="213"/>
                  </a:lnTo>
                  <a:lnTo>
                    <a:pt x="998" y="215"/>
                  </a:lnTo>
                  <a:lnTo>
                    <a:pt x="998" y="218"/>
                  </a:lnTo>
                  <a:lnTo>
                    <a:pt x="998" y="219"/>
                  </a:lnTo>
                  <a:lnTo>
                    <a:pt x="998" y="220"/>
                  </a:lnTo>
                  <a:lnTo>
                    <a:pt x="998" y="222"/>
                  </a:lnTo>
                  <a:lnTo>
                    <a:pt x="1000" y="223"/>
                  </a:lnTo>
                  <a:lnTo>
                    <a:pt x="1000" y="226"/>
                  </a:lnTo>
                  <a:lnTo>
                    <a:pt x="1000" y="226"/>
                  </a:lnTo>
                  <a:lnTo>
                    <a:pt x="1000" y="227"/>
                  </a:lnTo>
                  <a:lnTo>
                    <a:pt x="1001" y="229"/>
                  </a:lnTo>
                  <a:lnTo>
                    <a:pt x="1001" y="229"/>
                  </a:lnTo>
                  <a:lnTo>
                    <a:pt x="1001" y="230"/>
                  </a:lnTo>
                  <a:lnTo>
                    <a:pt x="1001" y="230"/>
                  </a:lnTo>
                  <a:lnTo>
                    <a:pt x="1003" y="229"/>
                  </a:lnTo>
                  <a:lnTo>
                    <a:pt x="1003" y="229"/>
                  </a:lnTo>
                  <a:lnTo>
                    <a:pt x="1003" y="227"/>
                  </a:lnTo>
                  <a:lnTo>
                    <a:pt x="1003" y="227"/>
                  </a:lnTo>
                  <a:lnTo>
                    <a:pt x="1003" y="226"/>
                  </a:lnTo>
                  <a:lnTo>
                    <a:pt x="1004" y="225"/>
                  </a:lnTo>
                  <a:lnTo>
                    <a:pt x="1004" y="223"/>
                  </a:lnTo>
                  <a:lnTo>
                    <a:pt x="1004" y="222"/>
                  </a:lnTo>
                  <a:lnTo>
                    <a:pt x="1004" y="219"/>
                  </a:lnTo>
                  <a:lnTo>
                    <a:pt x="1006" y="218"/>
                  </a:lnTo>
                  <a:lnTo>
                    <a:pt x="1006" y="215"/>
                  </a:lnTo>
                  <a:lnTo>
                    <a:pt x="1006" y="213"/>
                  </a:lnTo>
                  <a:lnTo>
                    <a:pt x="1006" y="210"/>
                  </a:lnTo>
                  <a:lnTo>
                    <a:pt x="1006" y="209"/>
                  </a:lnTo>
                  <a:lnTo>
                    <a:pt x="1007" y="206"/>
                  </a:lnTo>
                  <a:lnTo>
                    <a:pt x="1007" y="205"/>
                  </a:lnTo>
                  <a:lnTo>
                    <a:pt x="1007" y="202"/>
                  </a:lnTo>
                  <a:lnTo>
                    <a:pt x="1007" y="201"/>
                  </a:lnTo>
                  <a:lnTo>
                    <a:pt x="1008" y="198"/>
                  </a:lnTo>
                  <a:lnTo>
                    <a:pt x="1008" y="195"/>
                  </a:lnTo>
                  <a:lnTo>
                    <a:pt x="1008" y="194"/>
                  </a:lnTo>
                  <a:lnTo>
                    <a:pt x="1008" y="192"/>
                  </a:lnTo>
                  <a:lnTo>
                    <a:pt x="1010" y="189"/>
                  </a:lnTo>
                  <a:lnTo>
                    <a:pt x="1010" y="188"/>
                  </a:lnTo>
                  <a:lnTo>
                    <a:pt x="1010" y="185"/>
                  </a:lnTo>
                  <a:lnTo>
                    <a:pt x="1010" y="184"/>
                  </a:lnTo>
                  <a:lnTo>
                    <a:pt x="1010" y="184"/>
                  </a:lnTo>
                  <a:lnTo>
                    <a:pt x="1011" y="181"/>
                  </a:lnTo>
                  <a:lnTo>
                    <a:pt x="1011" y="181"/>
                  </a:lnTo>
                  <a:lnTo>
                    <a:pt x="1011" y="179"/>
                  </a:lnTo>
                  <a:lnTo>
                    <a:pt x="1011" y="179"/>
                  </a:lnTo>
                  <a:lnTo>
                    <a:pt x="1013" y="178"/>
                  </a:lnTo>
                  <a:lnTo>
                    <a:pt x="1013" y="177"/>
                  </a:lnTo>
                  <a:lnTo>
                    <a:pt x="1013" y="177"/>
                  </a:lnTo>
                  <a:lnTo>
                    <a:pt x="1013" y="177"/>
                  </a:lnTo>
                  <a:lnTo>
                    <a:pt x="1013" y="177"/>
                  </a:lnTo>
                  <a:lnTo>
                    <a:pt x="1014" y="177"/>
                  </a:lnTo>
                  <a:lnTo>
                    <a:pt x="1014" y="178"/>
                  </a:lnTo>
                  <a:lnTo>
                    <a:pt x="1014" y="178"/>
                  </a:lnTo>
                  <a:lnTo>
                    <a:pt x="1014" y="179"/>
                  </a:lnTo>
                  <a:lnTo>
                    <a:pt x="1015" y="179"/>
                  </a:lnTo>
                  <a:lnTo>
                    <a:pt x="1015" y="181"/>
                  </a:lnTo>
                  <a:lnTo>
                    <a:pt x="1015" y="182"/>
                  </a:lnTo>
                  <a:lnTo>
                    <a:pt x="1015" y="184"/>
                  </a:lnTo>
                  <a:lnTo>
                    <a:pt x="1015" y="185"/>
                  </a:lnTo>
                  <a:lnTo>
                    <a:pt x="1017" y="186"/>
                  </a:lnTo>
                  <a:lnTo>
                    <a:pt x="1017" y="188"/>
                  </a:lnTo>
                  <a:lnTo>
                    <a:pt x="1017" y="189"/>
                  </a:lnTo>
                  <a:lnTo>
                    <a:pt x="1017" y="192"/>
                  </a:lnTo>
                  <a:lnTo>
                    <a:pt x="1018" y="194"/>
                  </a:lnTo>
                  <a:lnTo>
                    <a:pt x="1018" y="196"/>
                  </a:lnTo>
                  <a:lnTo>
                    <a:pt x="1018" y="198"/>
                  </a:lnTo>
                  <a:lnTo>
                    <a:pt x="1018" y="201"/>
                  </a:lnTo>
                  <a:lnTo>
                    <a:pt x="1020" y="202"/>
                  </a:lnTo>
                  <a:lnTo>
                    <a:pt x="1020" y="205"/>
                  </a:lnTo>
                  <a:lnTo>
                    <a:pt x="1020" y="208"/>
                  </a:lnTo>
                  <a:lnTo>
                    <a:pt x="1020" y="209"/>
                  </a:lnTo>
                  <a:lnTo>
                    <a:pt x="1020" y="212"/>
                  </a:lnTo>
                  <a:lnTo>
                    <a:pt x="1021" y="215"/>
                  </a:lnTo>
                  <a:lnTo>
                    <a:pt x="1021" y="216"/>
                  </a:lnTo>
                  <a:lnTo>
                    <a:pt x="1021" y="219"/>
                  </a:lnTo>
                  <a:lnTo>
                    <a:pt x="1021" y="220"/>
                  </a:lnTo>
                  <a:lnTo>
                    <a:pt x="1023" y="223"/>
                  </a:lnTo>
                  <a:lnTo>
                    <a:pt x="1023" y="225"/>
                  </a:lnTo>
                  <a:lnTo>
                    <a:pt x="1023" y="226"/>
                  </a:lnTo>
                  <a:lnTo>
                    <a:pt x="1023" y="227"/>
                  </a:lnTo>
                  <a:lnTo>
                    <a:pt x="1023" y="229"/>
                  </a:lnTo>
                  <a:lnTo>
                    <a:pt x="1024" y="230"/>
                  </a:lnTo>
                  <a:lnTo>
                    <a:pt x="1024" y="232"/>
                  </a:lnTo>
                  <a:lnTo>
                    <a:pt x="1024" y="232"/>
                  </a:lnTo>
                  <a:lnTo>
                    <a:pt x="1024" y="232"/>
                  </a:lnTo>
                  <a:lnTo>
                    <a:pt x="1025" y="233"/>
                  </a:lnTo>
                  <a:lnTo>
                    <a:pt x="1025" y="233"/>
                  </a:lnTo>
                  <a:lnTo>
                    <a:pt x="1025" y="233"/>
                  </a:lnTo>
                  <a:lnTo>
                    <a:pt x="1025" y="233"/>
                  </a:lnTo>
                  <a:lnTo>
                    <a:pt x="1027" y="232"/>
                  </a:lnTo>
                  <a:lnTo>
                    <a:pt x="1027" y="232"/>
                  </a:lnTo>
                  <a:lnTo>
                    <a:pt x="1027" y="232"/>
                  </a:lnTo>
                  <a:lnTo>
                    <a:pt x="1027" y="230"/>
                  </a:lnTo>
                  <a:lnTo>
                    <a:pt x="1027" y="229"/>
                  </a:lnTo>
                  <a:lnTo>
                    <a:pt x="1028" y="227"/>
                  </a:lnTo>
                  <a:lnTo>
                    <a:pt x="1028" y="226"/>
                  </a:lnTo>
                  <a:lnTo>
                    <a:pt x="1028" y="226"/>
                  </a:lnTo>
                  <a:lnTo>
                    <a:pt x="1028" y="223"/>
                  </a:lnTo>
                  <a:lnTo>
                    <a:pt x="1030" y="223"/>
                  </a:lnTo>
                  <a:lnTo>
                    <a:pt x="1030" y="222"/>
                  </a:lnTo>
                  <a:lnTo>
                    <a:pt x="1030" y="219"/>
                  </a:lnTo>
                  <a:lnTo>
                    <a:pt x="1030" y="219"/>
                  </a:lnTo>
                  <a:lnTo>
                    <a:pt x="1030" y="218"/>
                  </a:lnTo>
                  <a:lnTo>
                    <a:pt x="1031" y="216"/>
                  </a:lnTo>
                  <a:lnTo>
                    <a:pt x="1031" y="215"/>
                  </a:lnTo>
                  <a:lnTo>
                    <a:pt x="1031" y="213"/>
                  </a:lnTo>
                  <a:lnTo>
                    <a:pt x="1031" y="212"/>
                  </a:lnTo>
                  <a:lnTo>
                    <a:pt x="1032" y="210"/>
                  </a:lnTo>
                  <a:lnTo>
                    <a:pt x="1032" y="210"/>
                  </a:lnTo>
                  <a:lnTo>
                    <a:pt x="1032" y="209"/>
                  </a:lnTo>
                  <a:lnTo>
                    <a:pt x="1032" y="209"/>
                  </a:lnTo>
                  <a:lnTo>
                    <a:pt x="1034" y="209"/>
                  </a:lnTo>
                  <a:lnTo>
                    <a:pt x="1034" y="208"/>
                  </a:lnTo>
                  <a:lnTo>
                    <a:pt x="1034" y="208"/>
                  </a:lnTo>
                  <a:lnTo>
                    <a:pt x="1034" y="208"/>
                  </a:lnTo>
                  <a:lnTo>
                    <a:pt x="1034" y="208"/>
                  </a:lnTo>
                  <a:lnTo>
                    <a:pt x="1035" y="208"/>
                  </a:lnTo>
                  <a:lnTo>
                    <a:pt x="1035" y="209"/>
                  </a:lnTo>
                  <a:lnTo>
                    <a:pt x="1035" y="209"/>
                  </a:lnTo>
                  <a:lnTo>
                    <a:pt x="1035" y="209"/>
                  </a:lnTo>
                  <a:lnTo>
                    <a:pt x="1037" y="210"/>
                  </a:lnTo>
                  <a:lnTo>
                    <a:pt x="1037" y="210"/>
                  </a:lnTo>
                  <a:lnTo>
                    <a:pt x="1037" y="213"/>
                  </a:lnTo>
                  <a:lnTo>
                    <a:pt x="1037" y="213"/>
                  </a:lnTo>
                  <a:lnTo>
                    <a:pt x="1037" y="215"/>
                  </a:lnTo>
                  <a:lnTo>
                    <a:pt x="1038" y="218"/>
                  </a:lnTo>
                  <a:lnTo>
                    <a:pt x="1038" y="219"/>
                  </a:lnTo>
                  <a:lnTo>
                    <a:pt x="1038" y="220"/>
                  </a:lnTo>
                  <a:lnTo>
                    <a:pt x="1038" y="223"/>
                  </a:lnTo>
                  <a:lnTo>
                    <a:pt x="1040" y="225"/>
                  </a:lnTo>
                  <a:lnTo>
                    <a:pt x="1040" y="227"/>
                  </a:lnTo>
                  <a:lnTo>
                    <a:pt x="1040" y="230"/>
                  </a:lnTo>
                  <a:lnTo>
                    <a:pt x="1040" y="232"/>
                  </a:lnTo>
                  <a:lnTo>
                    <a:pt x="1041" y="235"/>
                  </a:lnTo>
                  <a:lnTo>
                    <a:pt x="1041" y="237"/>
                  </a:lnTo>
                  <a:lnTo>
                    <a:pt x="1041" y="240"/>
                  </a:lnTo>
                  <a:lnTo>
                    <a:pt x="1041" y="243"/>
                  </a:lnTo>
                  <a:lnTo>
                    <a:pt x="1041" y="246"/>
                  </a:lnTo>
                  <a:lnTo>
                    <a:pt x="1042" y="249"/>
                  </a:lnTo>
                  <a:lnTo>
                    <a:pt x="1042" y="253"/>
                  </a:lnTo>
                  <a:lnTo>
                    <a:pt x="1042" y="256"/>
                  </a:lnTo>
                  <a:lnTo>
                    <a:pt x="1042" y="259"/>
                  </a:lnTo>
                  <a:lnTo>
                    <a:pt x="1044" y="261"/>
                  </a:lnTo>
                  <a:lnTo>
                    <a:pt x="1044" y="266"/>
                  </a:lnTo>
                  <a:lnTo>
                    <a:pt x="1044" y="269"/>
                  </a:lnTo>
                  <a:lnTo>
                    <a:pt x="1044" y="271"/>
                  </a:lnTo>
                  <a:lnTo>
                    <a:pt x="1044" y="274"/>
                  </a:lnTo>
                  <a:lnTo>
                    <a:pt x="1045" y="277"/>
                  </a:lnTo>
                  <a:lnTo>
                    <a:pt x="1045" y="281"/>
                  </a:lnTo>
                  <a:lnTo>
                    <a:pt x="1045" y="283"/>
                  </a:lnTo>
                  <a:lnTo>
                    <a:pt x="1045" y="286"/>
                  </a:lnTo>
                  <a:lnTo>
                    <a:pt x="1047" y="290"/>
                  </a:lnTo>
                  <a:lnTo>
                    <a:pt x="1047" y="291"/>
                  </a:lnTo>
                  <a:lnTo>
                    <a:pt x="1047" y="294"/>
                  </a:lnTo>
                  <a:lnTo>
                    <a:pt x="1047" y="295"/>
                  </a:lnTo>
                  <a:lnTo>
                    <a:pt x="1047" y="298"/>
                  </a:lnTo>
                  <a:lnTo>
                    <a:pt x="1048" y="300"/>
                  </a:lnTo>
                  <a:lnTo>
                    <a:pt x="1048" y="300"/>
                  </a:lnTo>
                  <a:lnTo>
                    <a:pt x="1048" y="303"/>
                  </a:lnTo>
                  <a:lnTo>
                    <a:pt x="1048" y="303"/>
                  </a:lnTo>
                  <a:lnTo>
                    <a:pt x="1049" y="303"/>
                  </a:lnTo>
                  <a:lnTo>
                    <a:pt x="1049" y="303"/>
                  </a:lnTo>
                  <a:lnTo>
                    <a:pt x="1049" y="303"/>
                  </a:lnTo>
                  <a:lnTo>
                    <a:pt x="1049" y="303"/>
                  </a:lnTo>
                  <a:lnTo>
                    <a:pt x="1051" y="303"/>
                  </a:lnTo>
                  <a:lnTo>
                    <a:pt x="1051" y="303"/>
                  </a:lnTo>
                  <a:lnTo>
                    <a:pt x="1051" y="301"/>
                  </a:lnTo>
                  <a:lnTo>
                    <a:pt x="1051" y="300"/>
                  </a:lnTo>
                  <a:lnTo>
                    <a:pt x="1051" y="298"/>
                  </a:lnTo>
                  <a:lnTo>
                    <a:pt x="1052" y="298"/>
                  </a:lnTo>
                  <a:lnTo>
                    <a:pt x="1052" y="297"/>
                  </a:lnTo>
                  <a:lnTo>
                    <a:pt x="1052" y="295"/>
                  </a:lnTo>
                  <a:lnTo>
                    <a:pt x="1052" y="294"/>
                  </a:lnTo>
                  <a:lnTo>
                    <a:pt x="1054" y="294"/>
                  </a:lnTo>
                  <a:lnTo>
                    <a:pt x="1054" y="291"/>
                  </a:lnTo>
                  <a:lnTo>
                    <a:pt x="1054" y="291"/>
                  </a:lnTo>
                  <a:lnTo>
                    <a:pt x="1054" y="290"/>
                  </a:lnTo>
                  <a:lnTo>
                    <a:pt x="1054" y="288"/>
                  </a:lnTo>
                  <a:lnTo>
                    <a:pt x="1055" y="287"/>
                  </a:lnTo>
                  <a:lnTo>
                    <a:pt x="1055" y="287"/>
                  </a:lnTo>
                  <a:lnTo>
                    <a:pt x="1055" y="286"/>
                  </a:lnTo>
                  <a:lnTo>
                    <a:pt x="1055" y="286"/>
                  </a:lnTo>
                  <a:lnTo>
                    <a:pt x="1057" y="284"/>
                  </a:lnTo>
                  <a:lnTo>
                    <a:pt x="1057" y="284"/>
                  </a:lnTo>
                  <a:lnTo>
                    <a:pt x="1057" y="283"/>
                  </a:lnTo>
                  <a:lnTo>
                    <a:pt x="1057" y="283"/>
                  </a:lnTo>
                  <a:lnTo>
                    <a:pt x="1058" y="283"/>
                  </a:lnTo>
                  <a:lnTo>
                    <a:pt x="1058" y="281"/>
                  </a:lnTo>
                  <a:lnTo>
                    <a:pt x="1058" y="281"/>
                  </a:lnTo>
                  <a:lnTo>
                    <a:pt x="1058" y="281"/>
                  </a:lnTo>
                  <a:lnTo>
                    <a:pt x="1058" y="281"/>
                  </a:lnTo>
                  <a:lnTo>
                    <a:pt x="1059" y="281"/>
                  </a:lnTo>
                  <a:lnTo>
                    <a:pt x="1059" y="281"/>
                  </a:lnTo>
                  <a:lnTo>
                    <a:pt x="1059" y="281"/>
                  </a:lnTo>
                  <a:lnTo>
                    <a:pt x="1059" y="281"/>
                  </a:lnTo>
                  <a:lnTo>
                    <a:pt x="1061" y="281"/>
                  </a:lnTo>
                  <a:lnTo>
                    <a:pt x="1061" y="281"/>
                  </a:lnTo>
                  <a:lnTo>
                    <a:pt x="1061" y="281"/>
                  </a:lnTo>
                  <a:lnTo>
                    <a:pt x="1061" y="281"/>
                  </a:lnTo>
                  <a:lnTo>
                    <a:pt x="1061" y="283"/>
                  </a:lnTo>
                  <a:lnTo>
                    <a:pt x="1062" y="283"/>
                  </a:lnTo>
                  <a:lnTo>
                    <a:pt x="1062" y="283"/>
                  </a:lnTo>
                  <a:lnTo>
                    <a:pt x="1062" y="283"/>
                  </a:lnTo>
                  <a:lnTo>
                    <a:pt x="1062" y="283"/>
                  </a:lnTo>
                  <a:lnTo>
                    <a:pt x="1064" y="283"/>
                  </a:lnTo>
                  <a:lnTo>
                    <a:pt x="1064" y="283"/>
                  </a:lnTo>
                  <a:lnTo>
                    <a:pt x="1064" y="284"/>
                  </a:lnTo>
                  <a:lnTo>
                    <a:pt x="1064" y="284"/>
                  </a:lnTo>
                  <a:lnTo>
                    <a:pt x="1065" y="284"/>
                  </a:lnTo>
                  <a:lnTo>
                    <a:pt x="1065" y="284"/>
                  </a:lnTo>
                  <a:lnTo>
                    <a:pt x="1065" y="284"/>
                  </a:lnTo>
                  <a:lnTo>
                    <a:pt x="1065" y="284"/>
                  </a:lnTo>
                  <a:lnTo>
                    <a:pt x="1066" y="284"/>
                  </a:lnTo>
                  <a:lnTo>
                    <a:pt x="1066" y="284"/>
                  </a:lnTo>
                  <a:lnTo>
                    <a:pt x="1066" y="284"/>
                  </a:lnTo>
                  <a:lnTo>
                    <a:pt x="1066" y="284"/>
                  </a:lnTo>
                  <a:lnTo>
                    <a:pt x="1066" y="284"/>
                  </a:lnTo>
                  <a:lnTo>
                    <a:pt x="1068" y="283"/>
                  </a:lnTo>
                  <a:lnTo>
                    <a:pt x="1068" y="283"/>
                  </a:lnTo>
                  <a:lnTo>
                    <a:pt x="1068" y="283"/>
                  </a:lnTo>
                  <a:lnTo>
                    <a:pt x="1068" y="283"/>
                  </a:lnTo>
                  <a:lnTo>
                    <a:pt x="1069" y="281"/>
                  </a:lnTo>
                  <a:lnTo>
                    <a:pt x="1069" y="281"/>
                  </a:lnTo>
                  <a:lnTo>
                    <a:pt x="1069" y="280"/>
                  </a:lnTo>
                  <a:lnTo>
                    <a:pt x="1069" y="278"/>
                  </a:lnTo>
                  <a:lnTo>
                    <a:pt x="1069" y="278"/>
                  </a:lnTo>
                  <a:lnTo>
                    <a:pt x="1071" y="277"/>
                  </a:lnTo>
                  <a:lnTo>
                    <a:pt x="1071" y="277"/>
                  </a:lnTo>
                  <a:lnTo>
                    <a:pt x="1071" y="276"/>
                  </a:lnTo>
                  <a:lnTo>
                    <a:pt x="1071" y="274"/>
                  </a:lnTo>
                  <a:lnTo>
                    <a:pt x="1072" y="273"/>
                  </a:lnTo>
                  <a:lnTo>
                    <a:pt x="1072" y="271"/>
                  </a:lnTo>
                  <a:lnTo>
                    <a:pt x="1072" y="270"/>
                  </a:lnTo>
                  <a:lnTo>
                    <a:pt x="1072" y="269"/>
                  </a:lnTo>
                  <a:lnTo>
                    <a:pt x="1074" y="267"/>
                  </a:lnTo>
                  <a:lnTo>
                    <a:pt x="1074" y="266"/>
                  </a:lnTo>
                  <a:lnTo>
                    <a:pt x="1074" y="264"/>
                  </a:lnTo>
                  <a:lnTo>
                    <a:pt x="1074" y="261"/>
                  </a:lnTo>
                  <a:lnTo>
                    <a:pt x="1074" y="260"/>
                  </a:lnTo>
                  <a:lnTo>
                    <a:pt x="1075" y="259"/>
                  </a:lnTo>
                  <a:lnTo>
                    <a:pt x="1075" y="257"/>
                  </a:lnTo>
                  <a:lnTo>
                    <a:pt x="1075" y="256"/>
                  </a:lnTo>
                  <a:lnTo>
                    <a:pt x="1075" y="253"/>
                  </a:lnTo>
                  <a:lnTo>
                    <a:pt x="1076" y="252"/>
                  </a:lnTo>
                  <a:lnTo>
                    <a:pt x="1076" y="250"/>
                  </a:lnTo>
                  <a:lnTo>
                    <a:pt x="1076" y="249"/>
                  </a:lnTo>
                  <a:lnTo>
                    <a:pt x="1076" y="247"/>
                  </a:lnTo>
                  <a:lnTo>
                    <a:pt x="1076" y="244"/>
                  </a:lnTo>
                  <a:lnTo>
                    <a:pt x="1078" y="243"/>
                  </a:lnTo>
                  <a:lnTo>
                    <a:pt x="1078" y="242"/>
                  </a:lnTo>
                  <a:lnTo>
                    <a:pt x="1078" y="240"/>
                  </a:lnTo>
                  <a:lnTo>
                    <a:pt x="1078" y="239"/>
                  </a:lnTo>
                  <a:lnTo>
                    <a:pt x="1079" y="236"/>
                  </a:lnTo>
                  <a:lnTo>
                    <a:pt x="1079" y="235"/>
                  </a:lnTo>
                  <a:lnTo>
                    <a:pt x="1079" y="235"/>
                  </a:lnTo>
                  <a:lnTo>
                    <a:pt x="1079" y="232"/>
                  </a:lnTo>
                  <a:lnTo>
                    <a:pt x="1081" y="232"/>
                  </a:lnTo>
                  <a:lnTo>
                    <a:pt x="1081" y="230"/>
                  </a:lnTo>
                  <a:lnTo>
                    <a:pt x="1081" y="229"/>
                  </a:lnTo>
                  <a:lnTo>
                    <a:pt x="1081" y="227"/>
                  </a:lnTo>
                  <a:lnTo>
                    <a:pt x="1081" y="227"/>
                  </a:lnTo>
                  <a:lnTo>
                    <a:pt x="1082" y="226"/>
                  </a:lnTo>
                  <a:lnTo>
                    <a:pt x="1082" y="226"/>
                  </a:lnTo>
                  <a:lnTo>
                    <a:pt x="1082" y="226"/>
                  </a:lnTo>
                  <a:lnTo>
                    <a:pt x="1082" y="225"/>
                  </a:lnTo>
                  <a:lnTo>
                    <a:pt x="1083" y="225"/>
                  </a:lnTo>
                  <a:lnTo>
                    <a:pt x="1083" y="225"/>
                  </a:lnTo>
                  <a:lnTo>
                    <a:pt x="1083" y="225"/>
                  </a:lnTo>
                  <a:lnTo>
                    <a:pt x="1083" y="225"/>
                  </a:lnTo>
                  <a:lnTo>
                    <a:pt x="1083" y="226"/>
                  </a:lnTo>
                  <a:lnTo>
                    <a:pt x="1085" y="226"/>
                  </a:lnTo>
                  <a:lnTo>
                    <a:pt x="1085" y="226"/>
                  </a:lnTo>
                  <a:lnTo>
                    <a:pt x="1085" y="227"/>
                  </a:lnTo>
                  <a:lnTo>
                    <a:pt x="1085" y="227"/>
                  </a:lnTo>
                  <a:lnTo>
                    <a:pt x="1086" y="229"/>
                  </a:lnTo>
                  <a:lnTo>
                    <a:pt x="1086" y="230"/>
                  </a:lnTo>
                  <a:lnTo>
                    <a:pt x="1086" y="232"/>
                  </a:lnTo>
                  <a:lnTo>
                    <a:pt x="1086" y="233"/>
                  </a:lnTo>
                  <a:lnTo>
                    <a:pt x="1088" y="235"/>
                  </a:lnTo>
                  <a:lnTo>
                    <a:pt x="1088" y="236"/>
                  </a:lnTo>
                  <a:lnTo>
                    <a:pt x="1088" y="239"/>
                  </a:lnTo>
                  <a:lnTo>
                    <a:pt x="1088" y="240"/>
                  </a:lnTo>
                  <a:lnTo>
                    <a:pt x="1088" y="243"/>
                  </a:lnTo>
                  <a:lnTo>
                    <a:pt x="1089" y="244"/>
                  </a:lnTo>
                  <a:lnTo>
                    <a:pt x="1089" y="247"/>
                  </a:lnTo>
                  <a:lnTo>
                    <a:pt x="1089" y="250"/>
                  </a:lnTo>
                  <a:lnTo>
                    <a:pt x="1089" y="253"/>
                  </a:lnTo>
                  <a:lnTo>
                    <a:pt x="1091" y="256"/>
                  </a:lnTo>
                  <a:lnTo>
                    <a:pt x="1091" y="259"/>
                  </a:lnTo>
                  <a:lnTo>
                    <a:pt x="1091" y="261"/>
                  </a:lnTo>
                  <a:lnTo>
                    <a:pt x="1091" y="264"/>
                  </a:lnTo>
                  <a:lnTo>
                    <a:pt x="1091" y="267"/>
                  </a:lnTo>
                  <a:lnTo>
                    <a:pt x="1092" y="270"/>
                  </a:lnTo>
                  <a:lnTo>
                    <a:pt x="1092" y="273"/>
                  </a:lnTo>
                  <a:lnTo>
                    <a:pt x="1092" y="276"/>
                  </a:lnTo>
                  <a:lnTo>
                    <a:pt x="1092" y="278"/>
                  </a:lnTo>
                  <a:lnTo>
                    <a:pt x="1093" y="281"/>
                  </a:lnTo>
                  <a:lnTo>
                    <a:pt x="1093" y="283"/>
                  </a:lnTo>
                  <a:lnTo>
                    <a:pt x="1093" y="284"/>
                  </a:lnTo>
                  <a:lnTo>
                    <a:pt x="1093" y="286"/>
                  </a:lnTo>
                  <a:lnTo>
                    <a:pt x="1093" y="287"/>
                  </a:lnTo>
                  <a:lnTo>
                    <a:pt x="1095" y="288"/>
                  </a:lnTo>
                  <a:lnTo>
                    <a:pt x="1095" y="288"/>
                  </a:lnTo>
                  <a:lnTo>
                    <a:pt x="1095" y="288"/>
                  </a:lnTo>
                  <a:lnTo>
                    <a:pt x="1095" y="288"/>
                  </a:lnTo>
                  <a:lnTo>
                    <a:pt x="1096" y="287"/>
                  </a:lnTo>
                  <a:lnTo>
                    <a:pt x="1096" y="286"/>
                  </a:lnTo>
                  <a:lnTo>
                    <a:pt x="1096" y="284"/>
                  </a:lnTo>
                  <a:lnTo>
                    <a:pt x="1096" y="281"/>
                  </a:lnTo>
                  <a:lnTo>
                    <a:pt x="1098" y="280"/>
                  </a:lnTo>
                  <a:lnTo>
                    <a:pt x="1098" y="277"/>
                  </a:lnTo>
                  <a:lnTo>
                    <a:pt x="1098" y="274"/>
                  </a:lnTo>
                  <a:lnTo>
                    <a:pt x="1098" y="271"/>
                  </a:lnTo>
                  <a:lnTo>
                    <a:pt x="1098" y="269"/>
                  </a:lnTo>
                  <a:lnTo>
                    <a:pt x="1099" y="264"/>
                  </a:lnTo>
                  <a:lnTo>
                    <a:pt x="1099" y="261"/>
                  </a:lnTo>
                  <a:lnTo>
                    <a:pt x="1099" y="257"/>
                  </a:lnTo>
                  <a:lnTo>
                    <a:pt x="1099" y="254"/>
                  </a:lnTo>
                  <a:lnTo>
                    <a:pt x="1100" y="252"/>
                  </a:lnTo>
                  <a:lnTo>
                    <a:pt x="1100" y="249"/>
                  </a:lnTo>
                  <a:lnTo>
                    <a:pt x="1100" y="244"/>
                  </a:lnTo>
                  <a:lnTo>
                    <a:pt x="1100" y="242"/>
                  </a:lnTo>
                  <a:lnTo>
                    <a:pt x="1100" y="239"/>
                  </a:lnTo>
                  <a:lnTo>
                    <a:pt x="1102" y="236"/>
                  </a:lnTo>
                  <a:lnTo>
                    <a:pt x="1102" y="233"/>
                  </a:lnTo>
                  <a:lnTo>
                    <a:pt x="1102" y="230"/>
                  </a:lnTo>
                  <a:lnTo>
                    <a:pt x="1102" y="227"/>
                  </a:lnTo>
                  <a:lnTo>
                    <a:pt x="1103" y="226"/>
                  </a:lnTo>
                  <a:lnTo>
                    <a:pt x="1103" y="223"/>
                  </a:lnTo>
                  <a:lnTo>
                    <a:pt x="1103" y="222"/>
                  </a:lnTo>
                  <a:lnTo>
                    <a:pt x="1103" y="219"/>
                  </a:lnTo>
                  <a:lnTo>
                    <a:pt x="1105" y="218"/>
                  </a:lnTo>
                  <a:lnTo>
                    <a:pt x="1105" y="216"/>
                  </a:lnTo>
                  <a:lnTo>
                    <a:pt x="1105" y="215"/>
                  </a:lnTo>
                  <a:lnTo>
                    <a:pt x="1105" y="215"/>
                  </a:lnTo>
                  <a:lnTo>
                    <a:pt x="1105" y="213"/>
                  </a:lnTo>
                  <a:lnTo>
                    <a:pt x="1106" y="213"/>
                  </a:lnTo>
                  <a:lnTo>
                    <a:pt x="1106" y="212"/>
                  </a:lnTo>
                  <a:lnTo>
                    <a:pt x="1106" y="212"/>
                  </a:lnTo>
                  <a:lnTo>
                    <a:pt x="1106" y="212"/>
                  </a:lnTo>
                  <a:lnTo>
                    <a:pt x="1108" y="213"/>
                  </a:lnTo>
                  <a:lnTo>
                    <a:pt x="1108" y="213"/>
                  </a:lnTo>
                  <a:lnTo>
                    <a:pt x="1108" y="213"/>
                  </a:lnTo>
                  <a:lnTo>
                    <a:pt x="1108" y="215"/>
                  </a:lnTo>
                  <a:lnTo>
                    <a:pt x="1108" y="215"/>
                  </a:lnTo>
                  <a:lnTo>
                    <a:pt x="1109" y="218"/>
                  </a:lnTo>
                  <a:lnTo>
                    <a:pt x="1109" y="219"/>
                  </a:lnTo>
                  <a:lnTo>
                    <a:pt x="1109" y="220"/>
                  </a:lnTo>
                  <a:lnTo>
                    <a:pt x="1109" y="222"/>
                  </a:lnTo>
                  <a:lnTo>
                    <a:pt x="1110" y="223"/>
                  </a:lnTo>
                  <a:lnTo>
                    <a:pt x="1110" y="226"/>
                  </a:lnTo>
                  <a:lnTo>
                    <a:pt x="1110" y="229"/>
                  </a:lnTo>
                  <a:lnTo>
                    <a:pt x="1110" y="232"/>
                  </a:lnTo>
                  <a:lnTo>
                    <a:pt x="1112" y="235"/>
                  </a:lnTo>
                  <a:lnTo>
                    <a:pt x="1112" y="236"/>
                  </a:lnTo>
                  <a:lnTo>
                    <a:pt x="1112" y="240"/>
                  </a:lnTo>
                  <a:lnTo>
                    <a:pt x="1112" y="243"/>
                  </a:lnTo>
                  <a:lnTo>
                    <a:pt x="1112" y="246"/>
                  </a:lnTo>
                  <a:lnTo>
                    <a:pt x="1113" y="249"/>
                  </a:lnTo>
                  <a:lnTo>
                    <a:pt x="1113" y="253"/>
                  </a:lnTo>
                  <a:lnTo>
                    <a:pt x="1113" y="256"/>
                  </a:lnTo>
                  <a:lnTo>
                    <a:pt x="1113" y="260"/>
                  </a:lnTo>
                  <a:lnTo>
                    <a:pt x="1115" y="263"/>
                  </a:lnTo>
                  <a:lnTo>
                    <a:pt x="1115" y="266"/>
                  </a:lnTo>
                  <a:lnTo>
                    <a:pt x="1115" y="270"/>
                  </a:lnTo>
                  <a:lnTo>
                    <a:pt x="1115" y="273"/>
                  </a:lnTo>
                  <a:lnTo>
                    <a:pt x="1115" y="276"/>
                  </a:lnTo>
                  <a:lnTo>
                    <a:pt x="1116" y="278"/>
                  </a:lnTo>
                  <a:lnTo>
                    <a:pt x="1116" y="283"/>
                  </a:lnTo>
                  <a:lnTo>
                    <a:pt x="1116" y="286"/>
                  </a:lnTo>
                  <a:lnTo>
                    <a:pt x="1116" y="287"/>
                  </a:lnTo>
                  <a:lnTo>
                    <a:pt x="1117" y="290"/>
                  </a:lnTo>
                  <a:lnTo>
                    <a:pt x="1117" y="291"/>
                  </a:lnTo>
                  <a:lnTo>
                    <a:pt x="1117" y="294"/>
                  </a:lnTo>
                  <a:lnTo>
                    <a:pt x="1117" y="295"/>
                  </a:lnTo>
                  <a:lnTo>
                    <a:pt x="1119" y="295"/>
                  </a:lnTo>
                  <a:lnTo>
                    <a:pt x="1119" y="297"/>
                  </a:lnTo>
                  <a:lnTo>
                    <a:pt x="1119" y="297"/>
                  </a:lnTo>
                  <a:lnTo>
                    <a:pt x="1119" y="297"/>
                  </a:lnTo>
                  <a:lnTo>
                    <a:pt x="1119" y="297"/>
                  </a:lnTo>
                  <a:lnTo>
                    <a:pt x="1120" y="295"/>
                  </a:lnTo>
                  <a:lnTo>
                    <a:pt x="1120" y="295"/>
                  </a:lnTo>
                  <a:lnTo>
                    <a:pt x="1120" y="294"/>
                  </a:lnTo>
                  <a:lnTo>
                    <a:pt x="1120" y="293"/>
                  </a:lnTo>
                  <a:lnTo>
                    <a:pt x="1122" y="291"/>
                  </a:lnTo>
                  <a:lnTo>
                    <a:pt x="1122" y="290"/>
                  </a:lnTo>
                  <a:lnTo>
                    <a:pt x="1122" y="287"/>
                  </a:lnTo>
                  <a:lnTo>
                    <a:pt x="1122" y="286"/>
                  </a:lnTo>
                  <a:lnTo>
                    <a:pt x="1122" y="283"/>
                  </a:lnTo>
                  <a:lnTo>
                    <a:pt x="1123" y="281"/>
                  </a:lnTo>
                  <a:lnTo>
                    <a:pt x="1123" y="280"/>
                  </a:lnTo>
                  <a:lnTo>
                    <a:pt x="1123" y="277"/>
                  </a:lnTo>
                  <a:lnTo>
                    <a:pt x="1123" y="276"/>
                  </a:lnTo>
                  <a:lnTo>
                    <a:pt x="1125" y="274"/>
                  </a:lnTo>
                  <a:lnTo>
                    <a:pt x="1125" y="271"/>
                  </a:lnTo>
                  <a:lnTo>
                    <a:pt x="1125" y="270"/>
                  </a:lnTo>
                  <a:lnTo>
                    <a:pt x="1125" y="269"/>
                  </a:lnTo>
                  <a:lnTo>
                    <a:pt x="1125" y="266"/>
                  </a:lnTo>
                  <a:lnTo>
                    <a:pt x="1126" y="264"/>
                  </a:lnTo>
                  <a:lnTo>
                    <a:pt x="1126" y="263"/>
                  </a:lnTo>
                  <a:lnTo>
                    <a:pt x="1126" y="261"/>
                  </a:lnTo>
                  <a:lnTo>
                    <a:pt x="1126" y="259"/>
                  </a:lnTo>
                  <a:lnTo>
                    <a:pt x="1127" y="257"/>
                  </a:lnTo>
                  <a:lnTo>
                    <a:pt x="1127" y="256"/>
                  </a:lnTo>
                  <a:lnTo>
                    <a:pt x="1127" y="253"/>
                  </a:lnTo>
                  <a:lnTo>
                    <a:pt x="1127" y="252"/>
                  </a:lnTo>
                  <a:lnTo>
                    <a:pt x="1129" y="250"/>
                  </a:lnTo>
                  <a:lnTo>
                    <a:pt x="1129" y="249"/>
                  </a:lnTo>
                  <a:lnTo>
                    <a:pt x="1129" y="246"/>
                  </a:lnTo>
                  <a:lnTo>
                    <a:pt x="1129" y="244"/>
                  </a:lnTo>
                  <a:lnTo>
                    <a:pt x="1129" y="242"/>
                  </a:lnTo>
                  <a:lnTo>
                    <a:pt x="1130" y="240"/>
                  </a:lnTo>
                  <a:lnTo>
                    <a:pt x="1130" y="237"/>
                  </a:lnTo>
                  <a:lnTo>
                    <a:pt x="1130" y="236"/>
                  </a:lnTo>
                  <a:lnTo>
                    <a:pt x="1130" y="233"/>
                  </a:lnTo>
                  <a:lnTo>
                    <a:pt x="1132" y="230"/>
                  </a:lnTo>
                  <a:lnTo>
                    <a:pt x="1132" y="227"/>
                  </a:lnTo>
                  <a:lnTo>
                    <a:pt x="1132" y="226"/>
                  </a:lnTo>
                  <a:lnTo>
                    <a:pt x="1132" y="223"/>
                  </a:lnTo>
                  <a:lnTo>
                    <a:pt x="1132" y="220"/>
                  </a:lnTo>
                  <a:lnTo>
                    <a:pt x="1133" y="218"/>
                  </a:lnTo>
                  <a:lnTo>
                    <a:pt x="1133" y="215"/>
                  </a:lnTo>
                  <a:lnTo>
                    <a:pt x="1133" y="212"/>
                  </a:lnTo>
                  <a:lnTo>
                    <a:pt x="1133" y="209"/>
                  </a:lnTo>
                  <a:lnTo>
                    <a:pt x="1134" y="206"/>
                  </a:lnTo>
                  <a:lnTo>
                    <a:pt x="1134" y="203"/>
                  </a:lnTo>
                  <a:lnTo>
                    <a:pt x="1134" y="201"/>
                  </a:lnTo>
                  <a:lnTo>
                    <a:pt x="1134" y="198"/>
                  </a:lnTo>
                  <a:lnTo>
                    <a:pt x="1136" y="195"/>
                  </a:lnTo>
                  <a:lnTo>
                    <a:pt x="1136" y="191"/>
                  </a:lnTo>
                  <a:lnTo>
                    <a:pt x="1136" y="189"/>
                  </a:lnTo>
                  <a:lnTo>
                    <a:pt x="1136" y="186"/>
                  </a:lnTo>
                  <a:lnTo>
                    <a:pt x="1136" y="184"/>
                  </a:lnTo>
                  <a:lnTo>
                    <a:pt x="1137" y="181"/>
                  </a:lnTo>
                  <a:lnTo>
                    <a:pt x="1137" y="179"/>
                  </a:lnTo>
                  <a:lnTo>
                    <a:pt x="1137" y="177"/>
                  </a:lnTo>
                  <a:lnTo>
                    <a:pt x="1137" y="174"/>
                  </a:lnTo>
                  <a:lnTo>
                    <a:pt x="1139" y="172"/>
                  </a:lnTo>
                  <a:lnTo>
                    <a:pt x="1139" y="171"/>
                  </a:lnTo>
                  <a:lnTo>
                    <a:pt x="1139" y="168"/>
                  </a:lnTo>
                  <a:lnTo>
                    <a:pt x="1139" y="167"/>
                  </a:lnTo>
                  <a:lnTo>
                    <a:pt x="1139" y="165"/>
                  </a:lnTo>
                  <a:lnTo>
                    <a:pt x="1140" y="164"/>
                  </a:lnTo>
                  <a:lnTo>
                    <a:pt x="1140" y="164"/>
                  </a:lnTo>
                  <a:lnTo>
                    <a:pt x="1140" y="162"/>
                  </a:lnTo>
                  <a:lnTo>
                    <a:pt x="1140" y="162"/>
                  </a:lnTo>
                  <a:lnTo>
                    <a:pt x="1141" y="162"/>
                  </a:lnTo>
                  <a:lnTo>
                    <a:pt x="1141" y="162"/>
                  </a:lnTo>
                  <a:lnTo>
                    <a:pt x="1141" y="162"/>
                  </a:lnTo>
                  <a:lnTo>
                    <a:pt x="1141" y="162"/>
                  </a:lnTo>
                  <a:lnTo>
                    <a:pt x="1143" y="162"/>
                  </a:lnTo>
                  <a:lnTo>
                    <a:pt x="1143" y="164"/>
                  </a:lnTo>
                  <a:lnTo>
                    <a:pt x="1143" y="165"/>
                  </a:lnTo>
                  <a:lnTo>
                    <a:pt x="1143" y="165"/>
                  </a:lnTo>
                  <a:lnTo>
                    <a:pt x="1143" y="168"/>
                  </a:lnTo>
                  <a:lnTo>
                    <a:pt x="1144" y="171"/>
                  </a:lnTo>
                  <a:lnTo>
                    <a:pt x="1144" y="172"/>
                  </a:lnTo>
                  <a:lnTo>
                    <a:pt x="1144" y="175"/>
                  </a:lnTo>
                  <a:lnTo>
                    <a:pt x="1144" y="178"/>
                  </a:lnTo>
                  <a:lnTo>
                    <a:pt x="1146" y="181"/>
                  </a:lnTo>
                  <a:lnTo>
                    <a:pt x="1146" y="185"/>
                  </a:lnTo>
                  <a:lnTo>
                    <a:pt x="1146" y="188"/>
                  </a:lnTo>
                  <a:lnTo>
                    <a:pt x="1146" y="191"/>
                  </a:lnTo>
                  <a:lnTo>
                    <a:pt x="1146" y="196"/>
                  </a:lnTo>
                  <a:lnTo>
                    <a:pt x="1147" y="199"/>
                  </a:lnTo>
                  <a:lnTo>
                    <a:pt x="1147" y="205"/>
                  </a:lnTo>
                  <a:lnTo>
                    <a:pt x="1147" y="209"/>
                  </a:lnTo>
                  <a:lnTo>
                    <a:pt x="1147" y="215"/>
                  </a:lnTo>
                  <a:lnTo>
                    <a:pt x="1149" y="220"/>
                  </a:lnTo>
                  <a:lnTo>
                    <a:pt x="1149" y="226"/>
                  </a:lnTo>
                  <a:lnTo>
                    <a:pt x="1149" y="232"/>
                  </a:lnTo>
                  <a:lnTo>
                    <a:pt x="1149" y="237"/>
                  </a:lnTo>
                  <a:lnTo>
                    <a:pt x="1150" y="243"/>
                  </a:lnTo>
                  <a:lnTo>
                    <a:pt x="1150" y="249"/>
                  </a:lnTo>
                  <a:lnTo>
                    <a:pt x="1150" y="256"/>
                  </a:lnTo>
                  <a:lnTo>
                    <a:pt x="1150" y="261"/>
                  </a:lnTo>
                  <a:lnTo>
                    <a:pt x="1150" y="269"/>
                  </a:lnTo>
                  <a:lnTo>
                    <a:pt x="1151" y="276"/>
                  </a:lnTo>
                  <a:lnTo>
                    <a:pt x="1151" y="283"/>
                  </a:lnTo>
                  <a:lnTo>
                    <a:pt x="1151" y="290"/>
                  </a:lnTo>
                  <a:lnTo>
                    <a:pt x="1151" y="295"/>
                  </a:lnTo>
                  <a:lnTo>
                    <a:pt x="1153" y="303"/>
                  </a:lnTo>
                  <a:lnTo>
                    <a:pt x="1153" y="310"/>
                  </a:lnTo>
                  <a:lnTo>
                    <a:pt x="1153" y="315"/>
                  </a:lnTo>
                  <a:lnTo>
                    <a:pt x="1153" y="322"/>
                  </a:lnTo>
                  <a:lnTo>
                    <a:pt x="1153" y="328"/>
                  </a:lnTo>
                  <a:lnTo>
                    <a:pt x="1154" y="332"/>
                  </a:lnTo>
                  <a:lnTo>
                    <a:pt x="1154" y="332"/>
                  </a:lnTo>
                  <a:lnTo>
                    <a:pt x="1154" y="328"/>
                  </a:lnTo>
                  <a:lnTo>
                    <a:pt x="1154" y="324"/>
                  </a:lnTo>
                  <a:lnTo>
                    <a:pt x="1156" y="317"/>
                  </a:lnTo>
                  <a:lnTo>
                    <a:pt x="1156" y="311"/>
                  </a:lnTo>
                  <a:lnTo>
                    <a:pt x="1156" y="305"/>
                  </a:lnTo>
                  <a:lnTo>
                    <a:pt x="1156" y="298"/>
                  </a:lnTo>
                  <a:lnTo>
                    <a:pt x="1156" y="293"/>
                  </a:lnTo>
                  <a:lnTo>
                    <a:pt x="1157" y="286"/>
                  </a:lnTo>
                  <a:lnTo>
                    <a:pt x="1157" y="280"/>
                  </a:lnTo>
                  <a:lnTo>
                    <a:pt x="1157" y="274"/>
                  </a:lnTo>
                  <a:lnTo>
                    <a:pt x="1157" y="269"/>
                  </a:lnTo>
                  <a:lnTo>
                    <a:pt x="1158" y="263"/>
                  </a:lnTo>
                  <a:lnTo>
                    <a:pt x="1158" y="257"/>
                  </a:lnTo>
                  <a:lnTo>
                    <a:pt x="1158" y="253"/>
                  </a:lnTo>
                  <a:lnTo>
                    <a:pt x="1158" y="247"/>
                  </a:lnTo>
                  <a:lnTo>
                    <a:pt x="1160" y="243"/>
                  </a:lnTo>
                  <a:lnTo>
                    <a:pt x="1160" y="239"/>
                  </a:lnTo>
                  <a:lnTo>
                    <a:pt x="1160" y="235"/>
                  </a:lnTo>
                  <a:lnTo>
                    <a:pt x="1160" y="230"/>
                  </a:lnTo>
                  <a:lnTo>
                    <a:pt x="1160" y="227"/>
                  </a:lnTo>
                  <a:lnTo>
                    <a:pt x="1161" y="223"/>
                  </a:lnTo>
                  <a:lnTo>
                    <a:pt x="1161" y="222"/>
                  </a:lnTo>
                  <a:lnTo>
                    <a:pt x="1161" y="218"/>
                  </a:lnTo>
                  <a:lnTo>
                    <a:pt x="1161" y="216"/>
                  </a:lnTo>
                  <a:lnTo>
                    <a:pt x="1163" y="213"/>
                  </a:lnTo>
                  <a:lnTo>
                    <a:pt x="1163" y="212"/>
                  </a:lnTo>
                  <a:lnTo>
                    <a:pt x="1163" y="210"/>
                  </a:lnTo>
                  <a:lnTo>
                    <a:pt x="1163" y="209"/>
                  </a:lnTo>
                  <a:lnTo>
                    <a:pt x="1163" y="209"/>
                  </a:lnTo>
                  <a:lnTo>
                    <a:pt x="1164" y="208"/>
                  </a:lnTo>
                  <a:lnTo>
                    <a:pt x="1164" y="208"/>
                  </a:lnTo>
                  <a:lnTo>
                    <a:pt x="1164" y="208"/>
                  </a:lnTo>
                  <a:lnTo>
                    <a:pt x="1164" y="209"/>
                  </a:lnTo>
                  <a:lnTo>
                    <a:pt x="1166" y="209"/>
                  </a:lnTo>
                  <a:lnTo>
                    <a:pt x="1166" y="210"/>
                  </a:lnTo>
                  <a:lnTo>
                    <a:pt x="1166" y="210"/>
                  </a:lnTo>
                  <a:lnTo>
                    <a:pt x="1166" y="213"/>
                  </a:lnTo>
                  <a:lnTo>
                    <a:pt x="1167" y="215"/>
                  </a:lnTo>
                  <a:lnTo>
                    <a:pt x="1167" y="218"/>
                  </a:lnTo>
                  <a:lnTo>
                    <a:pt x="1167" y="219"/>
                  </a:lnTo>
                  <a:lnTo>
                    <a:pt x="1167" y="222"/>
                  </a:lnTo>
                  <a:lnTo>
                    <a:pt x="1167" y="225"/>
                  </a:lnTo>
                  <a:lnTo>
                    <a:pt x="1168" y="227"/>
                  </a:lnTo>
                  <a:lnTo>
                    <a:pt x="1168" y="232"/>
                  </a:lnTo>
                  <a:lnTo>
                    <a:pt x="1168" y="235"/>
                  </a:lnTo>
                  <a:lnTo>
                    <a:pt x="1168" y="239"/>
                  </a:lnTo>
                  <a:lnTo>
                    <a:pt x="1170" y="243"/>
                  </a:lnTo>
                  <a:lnTo>
                    <a:pt x="1170" y="247"/>
                  </a:lnTo>
                  <a:lnTo>
                    <a:pt x="1170" y="252"/>
                  </a:lnTo>
                  <a:lnTo>
                    <a:pt x="1170" y="256"/>
                  </a:lnTo>
                  <a:lnTo>
                    <a:pt x="1170" y="260"/>
                  </a:lnTo>
                  <a:lnTo>
                    <a:pt x="1171" y="266"/>
                  </a:lnTo>
                  <a:lnTo>
                    <a:pt x="1171" y="270"/>
                  </a:lnTo>
                  <a:lnTo>
                    <a:pt x="1171" y="274"/>
                  </a:lnTo>
                  <a:lnTo>
                    <a:pt x="1171" y="278"/>
                  </a:lnTo>
                  <a:lnTo>
                    <a:pt x="1173" y="284"/>
                  </a:lnTo>
                  <a:lnTo>
                    <a:pt x="1173" y="290"/>
                  </a:lnTo>
                  <a:lnTo>
                    <a:pt x="1173" y="294"/>
                  </a:lnTo>
                  <a:lnTo>
                    <a:pt x="1173" y="298"/>
                  </a:lnTo>
                  <a:lnTo>
                    <a:pt x="1174" y="303"/>
                  </a:lnTo>
                  <a:lnTo>
                    <a:pt x="1174" y="307"/>
                  </a:lnTo>
                  <a:lnTo>
                    <a:pt x="1174" y="310"/>
                  </a:lnTo>
                  <a:lnTo>
                    <a:pt x="1174" y="312"/>
                  </a:lnTo>
                  <a:lnTo>
                    <a:pt x="1174" y="314"/>
                  </a:lnTo>
                  <a:lnTo>
                    <a:pt x="1175" y="315"/>
                  </a:lnTo>
                  <a:lnTo>
                    <a:pt x="1175" y="315"/>
                  </a:lnTo>
                  <a:lnTo>
                    <a:pt x="1175" y="314"/>
                  </a:lnTo>
                  <a:lnTo>
                    <a:pt x="1175" y="312"/>
                  </a:lnTo>
                  <a:lnTo>
                    <a:pt x="1177" y="310"/>
                  </a:lnTo>
                  <a:lnTo>
                    <a:pt x="1177" y="307"/>
                  </a:lnTo>
                  <a:lnTo>
                    <a:pt x="1177" y="304"/>
                  </a:lnTo>
                  <a:lnTo>
                    <a:pt x="1177" y="300"/>
                  </a:lnTo>
                  <a:lnTo>
                    <a:pt x="1177" y="297"/>
                  </a:lnTo>
                  <a:lnTo>
                    <a:pt x="1178" y="294"/>
                  </a:lnTo>
                  <a:lnTo>
                    <a:pt x="1178" y="290"/>
                  </a:lnTo>
                  <a:lnTo>
                    <a:pt x="1178" y="287"/>
                  </a:lnTo>
                  <a:lnTo>
                    <a:pt x="1178" y="283"/>
                  </a:lnTo>
                  <a:lnTo>
                    <a:pt x="1180" y="280"/>
                  </a:lnTo>
                  <a:lnTo>
                    <a:pt x="1180" y="277"/>
                  </a:lnTo>
                  <a:lnTo>
                    <a:pt x="1180" y="274"/>
                  </a:lnTo>
                  <a:lnTo>
                    <a:pt x="1180" y="271"/>
                  </a:lnTo>
                  <a:lnTo>
                    <a:pt x="1181" y="269"/>
                  </a:lnTo>
                  <a:lnTo>
                    <a:pt x="1181" y="266"/>
                  </a:lnTo>
                  <a:lnTo>
                    <a:pt x="1181" y="264"/>
                  </a:lnTo>
                  <a:lnTo>
                    <a:pt x="1181" y="263"/>
                  </a:lnTo>
                  <a:lnTo>
                    <a:pt x="1181" y="261"/>
                  </a:lnTo>
                  <a:lnTo>
                    <a:pt x="1183" y="260"/>
                  </a:lnTo>
                  <a:lnTo>
                    <a:pt x="1183" y="260"/>
                  </a:lnTo>
                  <a:lnTo>
                    <a:pt x="1183" y="259"/>
                  </a:lnTo>
                  <a:lnTo>
                    <a:pt x="1183" y="257"/>
                  </a:lnTo>
                  <a:lnTo>
                    <a:pt x="1184" y="257"/>
                  </a:lnTo>
                  <a:lnTo>
                    <a:pt x="1184" y="257"/>
                  </a:lnTo>
                  <a:lnTo>
                    <a:pt x="1184" y="257"/>
                  </a:lnTo>
                  <a:lnTo>
                    <a:pt x="1184" y="259"/>
                  </a:lnTo>
                  <a:lnTo>
                    <a:pt x="1184" y="260"/>
                  </a:lnTo>
                  <a:lnTo>
                    <a:pt x="1185" y="260"/>
                  </a:lnTo>
                  <a:lnTo>
                    <a:pt x="1185" y="261"/>
                  </a:lnTo>
                  <a:lnTo>
                    <a:pt x="1185" y="263"/>
                  </a:lnTo>
                  <a:lnTo>
                    <a:pt x="1185" y="264"/>
                  </a:lnTo>
                  <a:lnTo>
                    <a:pt x="1187" y="267"/>
                  </a:lnTo>
                  <a:lnTo>
                    <a:pt x="1187" y="269"/>
                  </a:lnTo>
                  <a:lnTo>
                    <a:pt x="1187" y="271"/>
                  </a:lnTo>
                  <a:lnTo>
                    <a:pt x="1187" y="274"/>
                  </a:lnTo>
                  <a:lnTo>
                    <a:pt x="1187" y="277"/>
                  </a:lnTo>
                  <a:lnTo>
                    <a:pt x="1188" y="280"/>
                  </a:lnTo>
                  <a:lnTo>
                    <a:pt x="1188" y="283"/>
                  </a:lnTo>
                  <a:lnTo>
                    <a:pt x="1188" y="287"/>
                  </a:lnTo>
                  <a:lnTo>
                    <a:pt x="1188" y="290"/>
                  </a:lnTo>
                  <a:lnTo>
                    <a:pt x="1190" y="294"/>
                  </a:lnTo>
                  <a:lnTo>
                    <a:pt x="1190" y="298"/>
                  </a:lnTo>
                  <a:lnTo>
                    <a:pt x="1190" y="303"/>
                  </a:lnTo>
                  <a:lnTo>
                    <a:pt x="1190" y="305"/>
                  </a:lnTo>
                  <a:lnTo>
                    <a:pt x="1191" y="310"/>
                  </a:lnTo>
                  <a:lnTo>
                    <a:pt x="1191" y="314"/>
                  </a:lnTo>
                  <a:lnTo>
                    <a:pt x="1191" y="318"/>
                  </a:lnTo>
                  <a:lnTo>
                    <a:pt x="1191" y="322"/>
                  </a:lnTo>
                  <a:lnTo>
                    <a:pt x="1191" y="327"/>
                  </a:lnTo>
                  <a:lnTo>
                    <a:pt x="1192" y="329"/>
                  </a:lnTo>
                  <a:lnTo>
                    <a:pt x="1192" y="334"/>
                  </a:lnTo>
                  <a:lnTo>
                    <a:pt x="1192" y="335"/>
                  </a:lnTo>
                  <a:lnTo>
                    <a:pt x="1192" y="334"/>
                  </a:lnTo>
                  <a:lnTo>
                    <a:pt x="1194" y="332"/>
                  </a:lnTo>
                  <a:lnTo>
                    <a:pt x="1194" y="328"/>
                  </a:lnTo>
                  <a:lnTo>
                    <a:pt x="1194" y="325"/>
                  </a:lnTo>
                  <a:lnTo>
                    <a:pt x="1194" y="321"/>
                  </a:lnTo>
                  <a:lnTo>
                    <a:pt x="1194" y="317"/>
                  </a:lnTo>
                  <a:lnTo>
                    <a:pt x="1195" y="312"/>
                  </a:lnTo>
                  <a:lnTo>
                    <a:pt x="1195" y="308"/>
                  </a:lnTo>
                  <a:lnTo>
                    <a:pt x="1195" y="304"/>
                  </a:lnTo>
                  <a:lnTo>
                    <a:pt x="1195" y="300"/>
                  </a:lnTo>
                  <a:lnTo>
                    <a:pt x="1197" y="295"/>
                  </a:lnTo>
                  <a:lnTo>
                    <a:pt x="1197" y="291"/>
                  </a:lnTo>
                  <a:lnTo>
                    <a:pt x="1197" y="287"/>
                  </a:lnTo>
                  <a:lnTo>
                    <a:pt x="1197" y="284"/>
                  </a:lnTo>
                  <a:lnTo>
                    <a:pt x="1198" y="281"/>
                  </a:lnTo>
                  <a:lnTo>
                    <a:pt x="1198" y="277"/>
                  </a:lnTo>
                  <a:lnTo>
                    <a:pt x="1198" y="274"/>
                  </a:lnTo>
                  <a:lnTo>
                    <a:pt x="1198" y="271"/>
                  </a:lnTo>
                  <a:lnTo>
                    <a:pt x="1198" y="269"/>
                  </a:lnTo>
                  <a:lnTo>
                    <a:pt x="1200" y="266"/>
                  </a:lnTo>
                  <a:lnTo>
                    <a:pt x="1200" y="264"/>
                  </a:lnTo>
                  <a:lnTo>
                    <a:pt x="1200" y="261"/>
                  </a:lnTo>
                  <a:lnTo>
                    <a:pt x="1200" y="260"/>
                  </a:lnTo>
                  <a:lnTo>
                    <a:pt x="1201" y="257"/>
                  </a:lnTo>
                  <a:lnTo>
                    <a:pt x="1201" y="256"/>
                  </a:lnTo>
                  <a:lnTo>
                    <a:pt x="1201" y="256"/>
                  </a:lnTo>
                  <a:lnTo>
                    <a:pt x="1201" y="253"/>
                  </a:lnTo>
                  <a:lnTo>
                    <a:pt x="1201" y="253"/>
                  </a:lnTo>
                  <a:lnTo>
                    <a:pt x="1202" y="252"/>
                  </a:lnTo>
                  <a:lnTo>
                    <a:pt x="1202" y="252"/>
                  </a:lnTo>
                  <a:lnTo>
                    <a:pt x="1202" y="252"/>
                  </a:lnTo>
                  <a:lnTo>
                    <a:pt x="1202" y="252"/>
                  </a:lnTo>
                  <a:lnTo>
                    <a:pt x="1204" y="252"/>
                  </a:lnTo>
                  <a:lnTo>
                    <a:pt x="1204" y="252"/>
                  </a:lnTo>
                  <a:lnTo>
                    <a:pt x="1204" y="253"/>
                  </a:lnTo>
                  <a:lnTo>
                    <a:pt x="1204" y="253"/>
                  </a:lnTo>
                  <a:lnTo>
                    <a:pt x="1205" y="254"/>
                  </a:lnTo>
                  <a:lnTo>
                    <a:pt x="1205" y="256"/>
                  </a:lnTo>
                  <a:lnTo>
                    <a:pt x="1205" y="257"/>
                  </a:lnTo>
                  <a:lnTo>
                    <a:pt x="1205" y="259"/>
                  </a:lnTo>
                  <a:lnTo>
                    <a:pt x="1205" y="260"/>
                  </a:lnTo>
                  <a:lnTo>
                    <a:pt x="1207" y="261"/>
                  </a:lnTo>
                  <a:lnTo>
                    <a:pt x="1207" y="264"/>
                  </a:lnTo>
                  <a:lnTo>
                    <a:pt x="1207" y="266"/>
                  </a:lnTo>
                  <a:lnTo>
                    <a:pt x="1207" y="269"/>
                  </a:lnTo>
                  <a:lnTo>
                    <a:pt x="1208" y="270"/>
                  </a:lnTo>
                  <a:lnTo>
                    <a:pt x="1208" y="273"/>
                  </a:lnTo>
                  <a:lnTo>
                    <a:pt x="1208" y="274"/>
                  </a:lnTo>
                  <a:lnTo>
                    <a:pt x="1208" y="277"/>
                  </a:lnTo>
                  <a:lnTo>
                    <a:pt x="1208" y="280"/>
                  </a:lnTo>
                  <a:lnTo>
                    <a:pt x="1209" y="283"/>
                  </a:lnTo>
                  <a:lnTo>
                    <a:pt x="1209" y="284"/>
                  </a:lnTo>
                  <a:lnTo>
                    <a:pt x="1209" y="287"/>
                  </a:lnTo>
                  <a:lnTo>
                    <a:pt x="1209" y="288"/>
                  </a:lnTo>
                  <a:lnTo>
                    <a:pt x="1211" y="290"/>
                  </a:lnTo>
                  <a:lnTo>
                    <a:pt x="1211" y="291"/>
                  </a:lnTo>
                  <a:lnTo>
                    <a:pt x="1211" y="294"/>
                  </a:lnTo>
                  <a:lnTo>
                    <a:pt x="1211" y="294"/>
                  </a:lnTo>
                  <a:lnTo>
                    <a:pt x="1211" y="295"/>
                  </a:lnTo>
                  <a:lnTo>
                    <a:pt x="1212" y="295"/>
                  </a:lnTo>
                  <a:lnTo>
                    <a:pt x="1212" y="295"/>
                  </a:lnTo>
                  <a:lnTo>
                    <a:pt x="1212" y="294"/>
                  </a:lnTo>
                  <a:lnTo>
                    <a:pt x="1212" y="294"/>
                  </a:lnTo>
                  <a:lnTo>
                    <a:pt x="1214" y="293"/>
                  </a:lnTo>
                  <a:lnTo>
                    <a:pt x="1214" y="291"/>
                  </a:lnTo>
                  <a:lnTo>
                    <a:pt x="1214" y="290"/>
                  </a:lnTo>
                  <a:lnTo>
                    <a:pt x="1214" y="287"/>
                  </a:lnTo>
                  <a:lnTo>
                    <a:pt x="1215" y="286"/>
                  </a:lnTo>
                  <a:lnTo>
                    <a:pt x="1215" y="284"/>
                  </a:lnTo>
                  <a:lnTo>
                    <a:pt x="1215" y="281"/>
                  </a:lnTo>
                  <a:lnTo>
                    <a:pt x="1215" y="278"/>
                  </a:lnTo>
                  <a:lnTo>
                    <a:pt x="1215" y="276"/>
                  </a:lnTo>
                  <a:lnTo>
                    <a:pt x="1217" y="273"/>
                  </a:lnTo>
                  <a:lnTo>
                    <a:pt x="1217" y="270"/>
                  </a:lnTo>
                  <a:lnTo>
                    <a:pt x="1217" y="269"/>
                  </a:lnTo>
                  <a:lnTo>
                    <a:pt x="1217" y="266"/>
                  </a:lnTo>
                  <a:lnTo>
                    <a:pt x="1218" y="263"/>
                  </a:lnTo>
                  <a:lnTo>
                    <a:pt x="1218" y="261"/>
                  </a:lnTo>
                  <a:lnTo>
                    <a:pt x="1218" y="259"/>
                  </a:lnTo>
                  <a:lnTo>
                    <a:pt x="1218" y="257"/>
                  </a:lnTo>
                  <a:lnTo>
                    <a:pt x="1218" y="254"/>
                  </a:lnTo>
                  <a:lnTo>
                    <a:pt x="1219" y="253"/>
                  </a:lnTo>
                  <a:lnTo>
                    <a:pt x="1219" y="252"/>
                  </a:lnTo>
                  <a:lnTo>
                    <a:pt x="1219" y="249"/>
                  </a:lnTo>
                  <a:lnTo>
                    <a:pt x="1219" y="249"/>
                  </a:lnTo>
                  <a:lnTo>
                    <a:pt x="1221" y="247"/>
                  </a:lnTo>
                  <a:lnTo>
                    <a:pt x="1221" y="246"/>
                  </a:lnTo>
                  <a:lnTo>
                    <a:pt x="1221" y="244"/>
                  </a:lnTo>
                  <a:lnTo>
                    <a:pt x="1221" y="244"/>
                  </a:lnTo>
                  <a:lnTo>
                    <a:pt x="1222" y="243"/>
                  </a:lnTo>
                  <a:lnTo>
                    <a:pt x="1222" y="243"/>
                  </a:lnTo>
                  <a:lnTo>
                    <a:pt x="1222" y="243"/>
                  </a:lnTo>
                  <a:lnTo>
                    <a:pt x="1222" y="243"/>
                  </a:lnTo>
                  <a:lnTo>
                    <a:pt x="1222" y="243"/>
                  </a:lnTo>
                  <a:lnTo>
                    <a:pt x="1224" y="243"/>
                  </a:lnTo>
                  <a:lnTo>
                    <a:pt x="1224" y="244"/>
                  </a:lnTo>
                  <a:lnTo>
                    <a:pt x="1224" y="244"/>
                  </a:lnTo>
                  <a:lnTo>
                    <a:pt x="1224" y="244"/>
                  </a:lnTo>
                  <a:lnTo>
                    <a:pt x="1225" y="247"/>
                  </a:lnTo>
                  <a:lnTo>
                    <a:pt x="1225" y="247"/>
                  </a:lnTo>
                  <a:lnTo>
                    <a:pt x="1225" y="249"/>
                  </a:lnTo>
                  <a:lnTo>
                    <a:pt x="1225" y="252"/>
                  </a:lnTo>
                  <a:lnTo>
                    <a:pt x="1225" y="253"/>
                  </a:lnTo>
                  <a:lnTo>
                    <a:pt x="1226" y="254"/>
                  </a:lnTo>
                  <a:lnTo>
                    <a:pt x="1226" y="256"/>
                  </a:lnTo>
                  <a:lnTo>
                    <a:pt x="1226" y="259"/>
                  </a:lnTo>
                  <a:lnTo>
                    <a:pt x="1226" y="260"/>
                  </a:lnTo>
                  <a:lnTo>
                    <a:pt x="1228" y="263"/>
                  </a:lnTo>
                  <a:lnTo>
                    <a:pt x="1228" y="266"/>
                  </a:lnTo>
                  <a:lnTo>
                    <a:pt x="1228" y="269"/>
                  </a:lnTo>
                  <a:lnTo>
                    <a:pt x="1228" y="271"/>
                  </a:lnTo>
                  <a:lnTo>
                    <a:pt x="1228" y="274"/>
                  </a:lnTo>
                  <a:lnTo>
                    <a:pt x="1229" y="277"/>
                  </a:lnTo>
                  <a:lnTo>
                    <a:pt x="1229" y="280"/>
                  </a:lnTo>
                  <a:lnTo>
                    <a:pt x="1229" y="283"/>
                  </a:lnTo>
                  <a:lnTo>
                    <a:pt x="1229" y="287"/>
                  </a:lnTo>
                  <a:lnTo>
                    <a:pt x="1231" y="290"/>
                  </a:lnTo>
                  <a:lnTo>
                    <a:pt x="1231" y="293"/>
                  </a:lnTo>
                  <a:lnTo>
                    <a:pt x="1231" y="295"/>
                  </a:lnTo>
                  <a:lnTo>
                    <a:pt x="1231" y="300"/>
                  </a:lnTo>
                  <a:lnTo>
                    <a:pt x="1232" y="303"/>
                  </a:lnTo>
                  <a:lnTo>
                    <a:pt x="1232" y="307"/>
                  </a:lnTo>
                  <a:lnTo>
                    <a:pt x="1232" y="311"/>
                  </a:lnTo>
                  <a:lnTo>
                    <a:pt x="1232" y="314"/>
                  </a:lnTo>
                  <a:lnTo>
                    <a:pt x="1232" y="317"/>
                  </a:lnTo>
                  <a:lnTo>
                    <a:pt x="1234" y="321"/>
                  </a:lnTo>
                  <a:lnTo>
                    <a:pt x="1234" y="324"/>
                  </a:lnTo>
                  <a:lnTo>
                    <a:pt x="1234" y="327"/>
                  </a:lnTo>
                  <a:lnTo>
                    <a:pt x="1234" y="329"/>
                  </a:lnTo>
                  <a:lnTo>
                    <a:pt x="1235" y="331"/>
                  </a:lnTo>
                  <a:lnTo>
                    <a:pt x="1235" y="332"/>
                  </a:lnTo>
                  <a:lnTo>
                    <a:pt x="1235" y="332"/>
                  </a:lnTo>
                  <a:lnTo>
                    <a:pt x="1235" y="332"/>
                  </a:lnTo>
                  <a:lnTo>
                    <a:pt x="1235" y="329"/>
                  </a:lnTo>
                  <a:lnTo>
                    <a:pt x="1236" y="328"/>
                  </a:lnTo>
                  <a:lnTo>
                    <a:pt x="1236" y="325"/>
                  </a:lnTo>
                  <a:lnTo>
                    <a:pt x="1236" y="322"/>
                  </a:lnTo>
                  <a:lnTo>
                    <a:pt x="1236" y="319"/>
                  </a:lnTo>
                  <a:lnTo>
                    <a:pt x="1238" y="317"/>
                  </a:lnTo>
                  <a:lnTo>
                    <a:pt x="1238" y="312"/>
                  </a:lnTo>
                  <a:lnTo>
                    <a:pt x="1238" y="311"/>
                  </a:lnTo>
                  <a:lnTo>
                    <a:pt x="1238" y="307"/>
                  </a:lnTo>
                  <a:lnTo>
                    <a:pt x="1239" y="304"/>
                  </a:lnTo>
                  <a:lnTo>
                    <a:pt x="1239" y="301"/>
                  </a:lnTo>
                  <a:lnTo>
                    <a:pt x="1239" y="298"/>
                  </a:lnTo>
                  <a:lnTo>
                    <a:pt x="1239" y="295"/>
                  </a:lnTo>
                  <a:lnTo>
                    <a:pt x="1239" y="293"/>
                  </a:lnTo>
                  <a:lnTo>
                    <a:pt x="1241" y="290"/>
                  </a:lnTo>
                  <a:lnTo>
                    <a:pt x="1241" y="287"/>
                  </a:lnTo>
                  <a:lnTo>
                    <a:pt x="1241" y="286"/>
                  </a:lnTo>
                  <a:lnTo>
                    <a:pt x="1241" y="283"/>
                  </a:lnTo>
                  <a:lnTo>
                    <a:pt x="1242" y="280"/>
                  </a:lnTo>
                  <a:lnTo>
                    <a:pt x="1242" y="277"/>
                  </a:lnTo>
                  <a:lnTo>
                    <a:pt x="1242" y="276"/>
                  </a:lnTo>
                  <a:lnTo>
                    <a:pt x="1242" y="273"/>
                  </a:lnTo>
                  <a:lnTo>
                    <a:pt x="1242" y="270"/>
                  </a:lnTo>
                  <a:lnTo>
                    <a:pt x="1243" y="269"/>
                  </a:lnTo>
                  <a:lnTo>
                    <a:pt x="1243" y="267"/>
                  </a:lnTo>
                  <a:lnTo>
                    <a:pt x="1243" y="264"/>
                  </a:lnTo>
                  <a:lnTo>
                    <a:pt x="1243" y="263"/>
                  </a:lnTo>
                  <a:lnTo>
                    <a:pt x="1245" y="261"/>
                  </a:lnTo>
                  <a:lnTo>
                    <a:pt x="1245" y="260"/>
                  </a:lnTo>
                  <a:lnTo>
                    <a:pt x="1245" y="257"/>
                  </a:lnTo>
                  <a:lnTo>
                    <a:pt x="1245" y="256"/>
                  </a:lnTo>
                  <a:lnTo>
                    <a:pt x="1246" y="254"/>
                  </a:lnTo>
                  <a:lnTo>
                    <a:pt x="1246" y="253"/>
                  </a:lnTo>
                  <a:lnTo>
                    <a:pt x="1246" y="252"/>
                  </a:lnTo>
                  <a:lnTo>
                    <a:pt x="1246" y="249"/>
                  </a:lnTo>
                  <a:lnTo>
                    <a:pt x="1246" y="247"/>
                  </a:lnTo>
                  <a:lnTo>
                    <a:pt x="1248" y="247"/>
                  </a:lnTo>
                  <a:lnTo>
                    <a:pt x="1248" y="244"/>
                  </a:lnTo>
                  <a:lnTo>
                    <a:pt x="1248" y="243"/>
                  </a:lnTo>
                  <a:lnTo>
                    <a:pt x="1248" y="243"/>
                  </a:lnTo>
                  <a:lnTo>
                    <a:pt x="1249" y="240"/>
                  </a:lnTo>
                  <a:lnTo>
                    <a:pt x="1249" y="239"/>
                  </a:lnTo>
                  <a:lnTo>
                    <a:pt x="1249" y="239"/>
                  </a:lnTo>
                  <a:lnTo>
                    <a:pt x="1249" y="236"/>
                  </a:lnTo>
                  <a:lnTo>
                    <a:pt x="1249" y="236"/>
                  </a:lnTo>
                  <a:lnTo>
                    <a:pt x="1251" y="235"/>
                  </a:lnTo>
                  <a:lnTo>
                    <a:pt x="1251" y="233"/>
                  </a:lnTo>
                  <a:lnTo>
                    <a:pt x="1251" y="232"/>
                  </a:lnTo>
                  <a:lnTo>
                    <a:pt x="1251" y="230"/>
                  </a:lnTo>
                  <a:lnTo>
                    <a:pt x="1252" y="229"/>
                  </a:lnTo>
                  <a:lnTo>
                    <a:pt x="1252" y="227"/>
                  </a:lnTo>
                  <a:lnTo>
                    <a:pt x="1252" y="226"/>
                  </a:lnTo>
                  <a:lnTo>
                    <a:pt x="1252" y="225"/>
                  </a:lnTo>
                  <a:lnTo>
                    <a:pt x="1253" y="223"/>
                  </a:lnTo>
                  <a:lnTo>
                    <a:pt x="1253" y="222"/>
                  </a:lnTo>
                  <a:lnTo>
                    <a:pt x="1253" y="222"/>
                  </a:lnTo>
                  <a:lnTo>
                    <a:pt x="1253" y="219"/>
                  </a:lnTo>
                  <a:lnTo>
                    <a:pt x="1253" y="219"/>
                  </a:lnTo>
                  <a:lnTo>
                    <a:pt x="1255" y="218"/>
                  </a:lnTo>
                  <a:lnTo>
                    <a:pt x="1255" y="215"/>
                  </a:lnTo>
                  <a:lnTo>
                    <a:pt x="1255" y="215"/>
                  </a:lnTo>
                  <a:lnTo>
                    <a:pt x="1255" y="213"/>
                  </a:lnTo>
                  <a:lnTo>
                    <a:pt x="1256" y="212"/>
                  </a:lnTo>
                  <a:lnTo>
                    <a:pt x="1256" y="210"/>
                  </a:lnTo>
                  <a:lnTo>
                    <a:pt x="1256" y="209"/>
                  </a:lnTo>
                  <a:lnTo>
                    <a:pt x="1256" y="208"/>
                  </a:lnTo>
                  <a:lnTo>
                    <a:pt x="1256" y="206"/>
                  </a:lnTo>
                  <a:lnTo>
                    <a:pt x="1258" y="205"/>
                  </a:lnTo>
                  <a:lnTo>
                    <a:pt x="1258" y="203"/>
                  </a:lnTo>
                  <a:lnTo>
                    <a:pt x="1258" y="202"/>
                  </a:lnTo>
                  <a:lnTo>
                    <a:pt x="1258" y="201"/>
                  </a:lnTo>
                  <a:lnTo>
                    <a:pt x="1259" y="199"/>
                  </a:lnTo>
                  <a:lnTo>
                    <a:pt x="1259" y="198"/>
                  </a:lnTo>
                  <a:lnTo>
                    <a:pt x="1259" y="196"/>
                  </a:lnTo>
                  <a:lnTo>
                    <a:pt x="1259" y="196"/>
                  </a:lnTo>
                  <a:lnTo>
                    <a:pt x="1259" y="194"/>
                  </a:lnTo>
                  <a:lnTo>
                    <a:pt x="1260" y="194"/>
                  </a:lnTo>
                  <a:lnTo>
                    <a:pt x="1260" y="192"/>
                  </a:lnTo>
                  <a:lnTo>
                    <a:pt x="1260" y="191"/>
                  </a:lnTo>
                  <a:lnTo>
                    <a:pt x="1260" y="189"/>
                  </a:lnTo>
                  <a:lnTo>
                    <a:pt x="1262" y="188"/>
                  </a:lnTo>
                  <a:lnTo>
                    <a:pt x="1262" y="188"/>
                  </a:lnTo>
                  <a:lnTo>
                    <a:pt x="1262" y="186"/>
                  </a:lnTo>
                  <a:lnTo>
                    <a:pt x="1262" y="185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2"/>
                  </a:lnTo>
                  <a:lnTo>
                    <a:pt x="1263" y="181"/>
                  </a:lnTo>
                  <a:lnTo>
                    <a:pt x="1265" y="181"/>
                  </a:lnTo>
                  <a:lnTo>
                    <a:pt x="1265" y="181"/>
                  </a:lnTo>
                  <a:lnTo>
                    <a:pt x="1265" y="179"/>
                  </a:lnTo>
                  <a:lnTo>
                    <a:pt x="1265" y="179"/>
                  </a:lnTo>
                  <a:lnTo>
                    <a:pt x="1266" y="179"/>
                  </a:lnTo>
                  <a:lnTo>
                    <a:pt x="1266" y="179"/>
                  </a:lnTo>
                  <a:lnTo>
                    <a:pt x="1266" y="179"/>
                  </a:lnTo>
                  <a:lnTo>
                    <a:pt x="1266" y="179"/>
                  </a:lnTo>
                  <a:lnTo>
                    <a:pt x="1266" y="179"/>
                  </a:lnTo>
                  <a:lnTo>
                    <a:pt x="1268" y="179"/>
                  </a:lnTo>
                  <a:lnTo>
                    <a:pt x="1268" y="179"/>
                  </a:lnTo>
                  <a:lnTo>
                    <a:pt x="1268" y="179"/>
                  </a:lnTo>
                  <a:lnTo>
                    <a:pt x="1268" y="179"/>
                  </a:lnTo>
                  <a:lnTo>
                    <a:pt x="1269" y="179"/>
                  </a:lnTo>
                  <a:lnTo>
                    <a:pt x="1269" y="181"/>
                  </a:lnTo>
                  <a:lnTo>
                    <a:pt x="1269" y="181"/>
                  </a:lnTo>
                  <a:lnTo>
                    <a:pt x="1269" y="181"/>
                  </a:lnTo>
                  <a:lnTo>
                    <a:pt x="1270" y="182"/>
                  </a:lnTo>
                  <a:lnTo>
                    <a:pt x="1270" y="184"/>
                  </a:lnTo>
                  <a:lnTo>
                    <a:pt x="1270" y="184"/>
                  </a:lnTo>
                  <a:lnTo>
                    <a:pt x="1270" y="185"/>
                  </a:lnTo>
                  <a:lnTo>
                    <a:pt x="1270" y="185"/>
                  </a:lnTo>
                  <a:lnTo>
                    <a:pt x="1272" y="188"/>
                  </a:lnTo>
                  <a:lnTo>
                    <a:pt x="1272" y="188"/>
                  </a:lnTo>
                  <a:lnTo>
                    <a:pt x="1272" y="189"/>
                  </a:lnTo>
                  <a:lnTo>
                    <a:pt x="1272" y="191"/>
                  </a:lnTo>
                  <a:lnTo>
                    <a:pt x="1273" y="192"/>
                  </a:lnTo>
                  <a:lnTo>
                    <a:pt x="1273" y="194"/>
                  </a:lnTo>
                  <a:lnTo>
                    <a:pt x="1273" y="195"/>
                  </a:lnTo>
                  <a:lnTo>
                    <a:pt x="1273" y="196"/>
                  </a:lnTo>
                  <a:lnTo>
                    <a:pt x="1273" y="198"/>
                  </a:lnTo>
                  <a:lnTo>
                    <a:pt x="1275" y="199"/>
                  </a:lnTo>
                  <a:lnTo>
                    <a:pt x="1275" y="201"/>
                  </a:lnTo>
                  <a:lnTo>
                    <a:pt x="1275" y="202"/>
                  </a:lnTo>
                  <a:lnTo>
                    <a:pt x="1275" y="203"/>
                  </a:lnTo>
                  <a:lnTo>
                    <a:pt x="1276" y="205"/>
                  </a:lnTo>
                  <a:lnTo>
                    <a:pt x="1276" y="206"/>
                  </a:lnTo>
                  <a:lnTo>
                    <a:pt x="1276" y="208"/>
                  </a:lnTo>
                  <a:lnTo>
                    <a:pt x="1276" y="209"/>
                  </a:lnTo>
                  <a:lnTo>
                    <a:pt x="1277" y="210"/>
                  </a:lnTo>
                  <a:lnTo>
                    <a:pt x="1277" y="212"/>
                  </a:lnTo>
                  <a:lnTo>
                    <a:pt x="1277" y="213"/>
                  </a:lnTo>
                  <a:lnTo>
                    <a:pt x="1277" y="215"/>
                  </a:lnTo>
                  <a:lnTo>
                    <a:pt x="1277" y="215"/>
                  </a:lnTo>
                  <a:lnTo>
                    <a:pt x="1279" y="216"/>
                  </a:lnTo>
                  <a:lnTo>
                    <a:pt x="1279" y="218"/>
                  </a:lnTo>
                  <a:lnTo>
                    <a:pt x="1279" y="219"/>
                  </a:lnTo>
                  <a:lnTo>
                    <a:pt x="1279" y="219"/>
                  </a:lnTo>
                  <a:lnTo>
                    <a:pt x="1280" y="220"/>
                  </a:lnTo>
                  <a:lnTo>
                    <a:pt x="1280" y="222"/>
                  </a:lnTo>
                  <a:lnTo>
                    <a:pt x="1280" y="222"/>
                  </a:lnTo>
                  <a:lnTo>
                    <a:pt x="1280" y="223"/>
                  </a:lnTo>
                  <a:lnTo>
                    <a:pt x="1280" y="223"/>
                  </a:lnTo>
                  <a:lnTo>
                    <a:pt x="1282" y="223"/>
                  </a:lnTo>
                  <a:lnTo>
                    <a:pt x="1282" y="225"/>
                  </a:lnTo>
                  <a:lnTo>
                    <a:pt x="1282" y="225"/>
                  </a:lnTo>
                  <a:lnTo>
                    <a:pt x="1282" y="226"/>
                  </a:lnTo>
                  <a:lnTo>
                    <a:pt x="1283" y="226"/>
                  </a:lnTo>
                  <a:lnTo>
                    <a:pt x="1283" y="226"/>
                  </a:lnTo>
                  <a:lnTo>
                    <a:pt x="1283" y="226"/>
                  </a:lnTo>
                  <a:lnTo>
                    <a:pt x="1283" y="227"/>
                  </a:lnTo>
                  <a:lnTo>
                    <a:pt x="1285" y="227"/>
                  </a:lnTo>
                  <a:lnTo>
                    <a:pt x="1285" y="227"/>
                  </a:lnTo>
                  <a:lnTo>
                    <a:pt x="1285" y="227"/>
                  </a:lnTo>
                  <a:lnTo>
                    <a:pt x="1285" y="229"/>
                  </a:lnTo>
                  <a:lnTo>
                    <a:pt x="1285" y="229"/>
                  </a:lnTo>
                  <a:lnTo>
                    <a:pt x="1286" y="229"/>
                  </a:lnTo>
                  <a:lnTo>
                    <a:pt x="1286" y="230"/>
                  </a:lnTo>
                  <a:lnTo>
                    <a:pt x="1286" y="230"/>
                  </a:lnTo>
                  <a:lnTo>
                    <a:pt x="1286" y="230"/>
                  </a:lnTo>
                  <a:lnTo>
                    <a:pt x="1287" y="232"/>
                  </a:lnTo>
                  <a:lnTo>
                    <a:pt x="1287" y="232"/>
                  </a:lnTo>
                  <a:lnTo>
                    <a:pt x="1287" y="232"/>
                  </a:lnTo>
                  <a:lnTo>
                    <a:pt x="1287" y="233"/>
                  </a:lnTo>
                  <a:lnTo>
                    <a:pt x="1287" y="235"/>
                  </a:lnTo>
                  <a:lnTo>
                    <a:pt x="1289" y="235"/>
                  </a:lnTo>
                  <a:lnTo>
                    <a:pt x="1289" y="236"/>
                  </a:lnTo>
                  <a:lnTo>
                    <a:pt x="1289" y="236"/>
                  </a:lnTo>
                  <a:lnTo>
                    <a:pt x="1289" y="237"/>
                  </a:lnTo>
                  <a:lnTo>
                    <a:pt x="1290" y="239"/>
                  </a:lnTo>
                  <a:lnTo>
                    <a:pt x="1290" y="240"/>
                  </a:lnTo>
                  <a:lnTo>
                    <a:pt x="1290" y="240"/>
                  </a:lnTo>
                  <a:lnTo>
                    <a:pt x="1290" y="243"/>
                  </a:lnTo>
                  <a:lnTo>
                    <a:pt x="1290" y="243"/>
                  </a:lnTo>
                  <a:lnTo>
                    <a:pt x="1292" y="244"/>
                  </a:lnTo>
                  <a:lnTo>
                    <a:pt x="1292" y="246"/>
                  </a:lnTo>
                  <a:lnTo>
                    <a:pt x="1292" y="247"/>
                  </a:lnTo>
                  <a:lnTo>
                    <a:pt x="1292" y="249"/>
                  </a:lnTo>
                  <a:lnTo>
                    <a:pt x="1293" y="252"/>
                  </a:lnTo>
                  <a:lnTo>
                    <a:pt x="1293" y="252"/>
                  </a:lnTo>
                  <a:lnTo>
                    <a:pt x="1293" y="253"/>
                  </a:lnTo>
                  <a:lnTo>
                    <a:pt x="1293" y="256"/>
                  </a:lnTo>
                  <a:lnTo>
                    <a:pt x="1294" y="257"/>
                  </a:lnTo>
                  <a:lnTo>
                    <a:pt x="1294" y="259"/>
                  </a:lnTo>
                  <a:lnTo>
                    <a:pt x="1294" y="260"/>
                  </a:lnTo>
                  <a:lnTo>
                    <a:pt x="1294" y="261"/>
                  </a:lnTo>
                  <a:lnTo>
                    <a:pt x="1294" y="263"/>
                  </a:lnTo>
                  <a:lnTo>
                    <a:pt x="1296" y="264"/>
                  </a:lnTo>
                  <a:lnTo>
                    <a:pt x="1296" y="266"/>
                  </a:lnTo>
                  <a:lnTo>
                    <a:pt x="1296" y="269"/>
                  </a:lnTo>
                  <a:lnTo>
                    <a:pt x="1296" y="269"/>
                  </a:lnTo>
                  <a:lnTo>
                    <a:pt x="1297" y="270"/>
                  </a:lnTo>
                  <a:lnTo>
                    <a:pt x="1297" y="271"/>
                  </a:lnTo>
                  <a:lnTo>
                    <a:pt x="1297" y="273"/>
                  </a:lnTo>
                  <a:lnTo>
                    <a:pt x="1297" y="274"/>
                  </a:lnTo>
                  <a:lnTo>
                    <a:pt x="1297" y="274"/>
                  </a:lnTo>
                  <a:lnTo>
                    <a:pt x="1299" y="276"/>
                  </a:lnTo>
                  <a:lnTo>
                    <a:pt x="1299" y="277"/>
                  </a:lnTo>
                  <a:lnTo>
                    <a:pt x="1299" y="277"/>
                  </a:lnTo>
                  <a:lnTo>
                    <a:pt x="1299" y="278"/>
                  </a:lnTo>
                  <a:lnTo>
                    <a:pt x="1300" y="278"/>
                  </a:lnTo>
                  <a:lnTo>
                    <a:pt x="1300" y="280"/>
                  </a:lnTo>
                  <a:lnTo>
                    <a:pt x="1300" y="280"/>
                  </a:lnTo>
                  <a:lnTo>
                    <a:pt x="1300" y="281"/>
                  </a:lnTo>
                  <a:lnTo>
                    <a:pt x="1302" y="281"/>
                  </a:lnTo>
                  <a:lnTo>
                    <a:pt x="1302" y="281"/>
                  </a:lnTo>
                  <a:lnTo>
                    <a:pt x="1302" y="281"/>
                  </a:lnTo>
                  <a:lnTo>
                    <a:pt x="1302" y="281"/>
                  </a:lnTo>
                  <a:lnTo>
                    <a:pt x="1302" y="283"/>
                  </a:lnTo>
                  <a:lnTo>
                    <a:pt x="1303" y="283"/>
                  </a:lnTo>
                  <a:lnTo>
                    <a:pt x="1303" y="283"/>
                  </a:lnTo>
                  <a:lnTo>
                    <a:pt x="1303" y="283"/>
                  </a:lnTo>
                  <a:lnTo>
                    <a:pt x="1303" y="283"/>
                  </a:lnTo>
                  <a:lnTo>
                    <a:pt x="1304" y="284"/>
                  </a:lnTo>
                  <a:lnTo>
                    <a:pt x="1304" y="286"/>
                  </a:lnTo>
                  <a:lnTo>
                    <a:pt x="1304" y="286"/>
                  </a:lnTo>
                  <a:lnTo>
                    <a:pt x="1304" y="286"/>
                  </a:lnTo>
                  <a:lnTo>
                    <a:pt x="1306" y="287"/>
                  </a:lnTo>
                  <a:lnTo>
                    <a:pt x="1306" y="287"/>
                  </a:lnTo>
                  <a:lnTo>
                    <a:pt x="1306" y="288"/>
                  </a:lnTo>
                  <a:lnTo>
                    <a:pt x="1306" y="290"/>
                  </a:lnTo>
                  <a:lnTo>
                    <a:pt x="1306" y="290"/>
                  </a:lnTo>
                  <a:lnTo>
                    <a:pt x="1307" y="291"/>
                  </a:lnTo>
                  <a:lnTo>
                    <a:pt x="1307" y="293"/>
                  </a:lnTo>
                  <a:lnTo>
                    <a:pt x="1307" y="294"/>
                  </a:lnTo>
                  <a:lnTo>
                    <a:pt x="1307" y="295"/>
                  </a:lnTo>
                  <a:lnTo>
                    <a:pt x="1309" y="297"/>
                  </a:lnTo>
                  <a:lnTo>
                    <a:pt x="1309" y="298"/>
                  </a:lnTo>
                  <a:lnTo>
                    <a:pt x="1309" y="300"/>
                  </a:lnTo>
                  <a:lnTo>
                    <a:pt x="1309" y="301"/>
                  </a:lnTo>
                  <a:lnTo>
                    <a:pt x="1310" y="304"/>
                  </a:lnTo>
                  <a:lnTo>
                    <a:pt x="1310" y="305"/>
                  </a:lnTo>
                  <a:lnTo>
                    <a:pt x="1310" y="307"/>
                  </a:lnTo>
                  <a:lnTo>
                    <a:pt x="1310" y="308"/>
                  </a:lnTo>
                  <a:lnTo>
                    <a:pt x="1310" y="311"/>
                  </a:lnTo>
                  <a:lnTo>
                    <a:pt x="1311" y="312"/>
                  </a:lnTo>
                  <a:lnTo>
                    <a:pt x="1311" y="315"/>
                  </a:lnTo>
                  <a:lnTo>
                    <a:pt x="1311" y="317"/>
                  </a:lnTo>
                  <a:lnTo>
                    <a:pt x="1311" y="318"/>
                  </a:lnTo>
                  <a:lnTo>
                    <a:pt x="1313" y="319"/>
                  </a:lnTo>
                  <a:lnTo>
                    <a:pt x="1313" y="319"/>
                  </a:lnTo>
                  <a:lnTo>
                    <a:pt x="1313" y="321"/>
                  </a:lnTo>
                  <a:lnTo>
                    <a:pt x="1313" y="321"/>
                  </a:lnTo>
                  <a:lnTo>
                    <a:pt x="1313" y="319"/>
                  </a:lnTo>
                  <a:lnTo>
                    <a:pt x="1314" y="319"/>
                  </a:lnTo>
                  <a:lnTo>
                    <a:pt x="1314" y="317"/>
                  </a:lnTo>
                  <a:lnTo>
                    <a:pt x="1314" y="315"/>
                  </a:lnTo>
                  <a:lnTo>
                    <a:pt x="1314" y="314"/>
                  </a:lnTo>
                  <a:lnTo>
                    <a:pt x="1316" y="311"/>
                  </a:lnTo>
                  <a:lnTo>
                    <a:pt x="1316" y="308"/>
                  </a:lnTo>
                  <a:lnTo>
                    <a:pt x="1316" y="305"/>
                  </a:lnTo>
                  <a:lnTo>
                    <a:pt x="1316" y="303"/>
                  </a:lnTo>
                  <a:lnTo>
                    <a:pt x="1317" y="300"/>
                  </a:lnTo>
                  <a:lnTo>
                    <a:pt x="1317" y="297"/>
                  </a:lnTo>
                  <a:lnTo>
                    <a:pt x="1317" y="294"/>
                  </a:lnTo>
                  <a:lnTo>
                    <a:pt x="1317" y="290"/>
                  </a:lnTo>
                  <a:lnTo>
                    <a:pt x="1317" y="287"/>
                  </a:lnTo>
                  <a:lnTo>
                    <a:pt x="1318" y="284"/>
                  </a:lnTo>
                  <a:lnTo>
                    <a:pt x="1318" y="281"/>
                  </a:lnTo>
                  <a:lnTo>
                    <a:pt x="1318" y="277"/>
                  </a:lnTo>
                  <a:lnTo>
                    <a:pt x="1318" y="274"/>
                  </a:lnTo>
                  <a:lnTo>
                    <a:pt x="1320" y="271"/>
                  </a:lnTo>
                  <a:lnTo>
                    <a:pt x="1320" y="269"/>
                  </a:lnTo>
                  <a:lnTo>
                    <a:pt x="1320" y="266"/>
                  </a:lnTo>
                  <a:lnTo>
                    <a:pt x="1320" y="263"/>
                  </a:lnTo>
                  <a:lnTo>
                    <a:pt x="1320" y="260"/>
                  </a:lnTo>
                  <a:lnTo>
                    <a:pt x="1321" y="257"/>
                  </a:lnTo>
                  <a:lnTo>
                    <a:pt x="1321" y="256"/>
                  </a:lnTo>
                  <a:lnTo>
                    <a:pt x="1321" y="253"/>
                  </a:lnTo>
                  <a:lnTo>
                    <a:pt x="1321" y="252"/>
                  </a:lnTo>
                  <a:lnTo>
                    <a:pt x="1323" y="249"/>
                  </a:lnTo>
                  <a:lnTo>
                    <a:pt x="1323" y="247"/>
                  </a:lnTo>
                  <a:lnTo>
                    <a:pt x="1323" y="244"/>
                  </a:lnTo>
                  <a:lnTo>
                    <a:pt x="1323" y="243"/>
                  </a:lnTo>
                  <a:lnTo>
                    <a:pt x="1324" y="243"/>
                  </a:lnTo>
                  <a:lnTo>
                    <a:pt x="1324" y="242"/>
                  </a:lnTo>
                  <a:lnTo>
                    <a:pt x="1324" y="240"/>
                  </a:lnTo>
                  <a:lnTo>
                    <a:pt x="1324" y="239"/>
                  </a:lnTo>
                  <a:lnTo>
                    <a:pt x="1324" y="239"/>
                  </a:lnTo>
                  <a:lnTo>
                    <a:pt x="1326" y="239"/>
                  </a:lnTo>
                  <a:lnTo>
                    <a:pt x="1326" y="239"/>
                  </a:lnTo>
                  <a:lnTo>
                    <a:pt x="1326" y="239"/>
                  </a:lnTo>
                  <a:lnTo>
                    <a:pt x="1326" y="239"/>
                  </a:lnTo>
                  <a:lnTo>
                    <a:pt x="1327" y="239"/>
                  </a:lnTo>
                  <a:lnTo>
                    <a:pt x="1327" y="239"/>
                  </a:lnTo>
                  <a:lnTo>
                    <a:pt x="1327" y="240"/>
                  </a:lnTo>
                  <a:lnTo>
                    <a:pt x="1327" y="240"/>
                  </a:lnTo>
                  <a:lnTo>
                    <a:pt x="1327" y="242"/>
                  </a:lnTo>
                  <a:lnTo>
                    <a:pt x="1328" y="243"/>
                  </a:lnTo>
                  <a:lnTo>
                    <a:pt x="1328" y="244"/>
                  </a:lnTo>
                  <a:lnTo>
                    <a:pt x="1328" y="246"/>
                  </a:lnTo>
                  <a:lnTo>
                    <a:pt x="1328" y="247"/>
                  </a:lnTo>
                  <a:lnTo>
                    <a:pt x="1330" y="250"/>
                  </a:lnTo>
                  <a:lnTo>
                    <a:pt x="1330" y="252"/>
                  </a:lnTo>
                  <a:lnTo>
                    <a:pt x="1330" y="254"/>
                  </a:lnTo>
                  <a:lnTo>
                    <a:pt x="1330" y="257"/>
                  </a:lnTo>
                  <a:lnTo>
                    <a:pt x="1331" y="260"/>
                  </a:lnTo>
                  <a:lnTo>
                    <a:pt x="1331" y="261"/>
                  </a:lnTo>
                  <a:lnTo>
                    <a:pt x="1331" y="266"/>
                  </a:lnTo>
                  <a:lnTo>
                    <a:pt x="1331" y="269"/>
                  </a:lnTo>
                  <a:lnTo>
                    <a:pt x="1331" y="271"/>
                  </a:lnTo>
                  <a:lnTo>
                    <a:pt x="1333" y="274"/>
                  </a:lnTo>
                  <a:lnTo>
                    <a:pt x="1333" y="278"/>
                  </a:lnTo>
                  <a:lnTo>
                    <a:pt x="1333" y="281"/>
                  </a:lnTo>
                  <a:lnTo>
                    <a:pt x="1333" y="286"/>
                  </a:lnTo>
                  <a:lnTo>
                    <a:pt x="1334" y="288"/>
                  </a:lnTo>
                  <a:lnTo>
                    <a:pt x="1334" y="291"/>
                  </a:lnTo>
                  <a:lnTo>
                    <a:pt x="1334" y="295"/>
                  </a:lnTo>
                  <a:lnTo>
                    <a:pt x="1334" y="298"/>
                  </a:lnTo>
                  <a:lnTo>
                    <a:pt x="1334" y="303"/>
                  </a:lnTo>
                  <a:lnTo>
                    <a:pt x="1335" y="304"/>
                  </a:lnTo>
                  <a:lnTo>
                    <a:pt x="1335" y="308"/>
                  </a:lnTo>
                  <a:lnTo>
                    <a:pt x="1335" y="310"/>
                  </a:lnTo>
                  <a:lnTo>
                    <a:pt x="1335" y="312"/>
                  </a:lnTo>
                  <a:lnTo>
                    <a:pt x="1337" y="314"/>
                  </a:lnTo>
                  <a:lnTo>
                    <a:pt x="1337" y="315"/>
                  </a:lnTo>
                  <a:lnTo>
                    <a:pt x="1337" y="315"/>
                  </a:lnTo>
                  <a:lnTo>
                    <a:pt x="1337" y="314"/>
                  </a:lnTo>
                  <a:lnTo>
                    <a:pt x="1337" y="312"/>
                  </a:lnTo>
                  <a:lnTo>
                    <a:pt x="1338" y="311"/>
                  </a:lnTo>
                  <a:lnTo>
                    <a:pt x="1338" y="308"/>
                  </a:lnTo>
                  <a:lnTo>
                    <a:pt x="1338" y="307"/>
                  </a:lnTo>
                  <a:lnTo>
                    <a:pt x="1338" y="304"/>
                  </a:lnTo>
                  <a:lnTo>
                    <a:pt x="1340" y="300"/>
                  </a:lnTo>
                  <a:lnTo>
                    <a:pt x="1340" y="297"/>
                  </a:lnTo>
                  <a:lnTo>
                    <a:pt x="1340" y="294"/>
                  </a:lnTo>
                  <a:lnTo>
                    <a:pt x="1340" y="290"/>
                  </a:lnTo>
                  <a:lnTo>
                    <a:pt x="1341" y="286"/>
                  </a:lnTo>
                  <a:lnTo>
                    <a:pt x="1341" y="283"/>
                  </a:lnTo>
                  <a:lnTo>
                    <a:pt x="1341" y="278"/>
                  </a:lnTo>
                  <a:lnTo>
                    <a:pt x="1341" y="276"/>
                  </a:lnTo>
                  <a:lnTo>
                    <a:pt x="1341" y="273"/>
                  </a:lnTo>
                  <a:lnTo>
                    <a:pt x="1343" y="269"/>
                  </a:lnTo>
                  <a:lnTo>
                    <a:pt x="1343" y="266"/>
                  </a:lnTo>
                  <a:lnTo>
                    <a:pt x="1343" y="263"/>
                  </a:lnTo>
                  <a:lnTo>
                    <a:pt x="1343" y="260"/>
                  </a:lnTo>
                  <a:lnTo>
                    <a:pt x="1344" y="257"/>
                  </a:lnTo>
                  <a:lnTo>
                    <a:pt x="1344" y="253"/>
                  </a:lnTo>
                  <a:lnTo>
                    <a:pt x="1344" y="252"/>
                  </a:lnTo>
                  <a:lnTo>
                    <a:pt x="1344" y="249"/>
                  </a:lnTo>
                  <a:lnTo>
                    <a:pt x="1344" y="246"/>
                  </a:lnTo>
                  <a:lnTo>
                    <a:pt x="1345" y="244"/>
                  </a:lnTo>
                  <a:lnTo>
                    <a:pt x="1345" y="242"/>
                  </a:lnTo>
                  <a:lnTo>
                    <a:pt x="1345" y="240"/>
                  </a:lnTo>
                  <a:lnTo>
                    <a:pt x="1345" y="239"/>
                  </a:lnTo>
                  <a:lnTo>
                    <a:pt x="1347" y="236"/>
                  </a:lnTo>
                  <a:lnTo>
                    <a:pt x="1347" y="235"/>
                  </a:lnTo>
                  <a:lnTo>
                    <a:pt x="1347" y="235"/>
                  </a:lnTo>
                  <a:lnTo>
                    <a:pt x="1347" y="232"/>
                  </a:lnTo>
                  <a:lnTo>
                    <a:pt x="1348" y="232"/>
                  </a:lnTo>
                  <a:lnTo>
                    <a:pt x="1348" y="230"/>
                  </a:lnTo>
                  <a:lnTo>
                    <a:pt x="1348" y="230"/>
                  </a:lnTo>
                  <a:lnTo>
                    <a:pt x="1348" y="230"/>
                  </a:lnTo>
                  <a:lnTo>
                    <a:pt x="1348" y="229"/>
                  </a:lnTo>
                  <a:lnTo>
                    <a:pt x="1350" y="229"/>
                  </a:lnTo>
                  <a:lnTo>
                    <a:pt x="1350" y="229"/>
                  </a:lnTo>
                  <a:lnTo>
                    <a:pt x="1350" y="229"/>
                  </a:lnTo>
                  <a:lnTo>
                    <a:pt x="1350" y="229"/>
                  </a:lnTo>
                  <a:lnTo>
                    <a:pt x="1351" y="230"/>
                  </a:lnTo>
                  <a:lnTo>
                    <a:pt x="1351" y="230"/>
                  </a:lnTo>
                  <a:lnTo>
                    <a:pt x="1351" y="230"/>
                  </a:lnTo>
                  <a:lnTo>
                    <a:pt x="1351" y="232"/>
                  </a:lnTo>
                  <a:lnTo>
                    <a:pt x="1351" y="232"/>
                  </a:lnTo>
                  <a:lnTo>
                    <a:pt x="1352" y="233"/>
                  </a:lnTo>
                  <a:lnTo>
                    <a:pt x="1352" y="235"/>
                  </a:lnTo>
                  <a:lnTo>
                    <a:pt x="1352" y="236"/>
                  </a:lnTo>
                  <a:lnTo>
                    <a:pt x="1352" y="236"/>
                  </a:lnTo>
                  <a:lnTo>
                    <a:pt x="1354" y="239"/>
                  </a:lnTo>
                  <a:lnTo>
                    <a:pt x="1354" y="240"/>
                  </a:lnTo>
                  <a:lnTo>
                    <a:pt x="1354" y="242"/>
                  </a:lnTo>
                  <a:lnTo>
                    <a:pt x="1354" y="243"/>
                  </a:lnTo>
                  <a:lnTo>
                    <a:pt x="1355" y="244"/>
                  </a:lnTo>
                  <a:lnTo>
                    <a:pt x="1355" y="247"/>
                  </a:lnTo>
                  <a:lnTo>
                    <a:pt x="1355" y="249"/>
                  </a:lnTo>
                  <a:lnTo>
                    <a:pt x="1355" y="252"/>
                  </a:lnTo>
                  <a:lnTo>
                    <a:pt x="1355" y="253"/>
                  </a:lnTo>
                  <a:lnTo>
                    <a:pt x="1357" y="256"/>
                  </a:lnTo>
                  <a:lnTo>
                    <a:pt x="1357" y="257"/>
                  </a:lnTo>
                  <a:lnTo>
                    <a:pt x="1357" y="259"/>
                  </a:lnTo>
                  <a:lnTo>
                    <a:pt x="1357" y="261"/>
                  </a:lnTo>
                  <a:lnTo>
                    <a:pt x="1358" y="264"/>
                  </a:lnTo>
                  <a:lnTo>
                    <a:pt x="1358" y="266"/>
                  </a:lnTo>
                  <a:lnTo>
                    <a:pt x="1358" y="269"/>
                  </a:lnTo>
                  <a:lnTo>
                    <a:pt x="1358" y="270"/>
                  </a:lnTo>
                  <a:lnTo>
                    <a:pt x="1358" y="273"/>
                  </a:lnTo>
                  <a:lnTo>
                    <a:pt x="1360" y="274"/>
                  </a:lnTo>
                  <a:lnTo>
                    <a:pt x="1360" y="277"/>
                  </a:lnTo>
                  <a:lnTo>
                    <a:pt x="1360" y="278"/>
                  </a:lnTo>
                  <a:lnTo>
                    <a:pt x="1360" y="281"/>
                  </a:lnTo>
                  <a:lnTo>
                    <a:pt x="1361" y="283"/>
                  </a:lnTo>
                  <a:lnTo>
                    <a:pt x="1361" y="284"/>
                  </a:lnTo>
                  <a:lnTo>
                    <a:pt x="1361" y="287"/>
                  </a:lnTo>
                  <a:lnTo>
                    <a:pt x="1361" y="288"/>
                  </a:lnTo>
                  <a:lnTo>
                    <a:pt x="1362" y="290"/>
                  </a:lnTo>
                  <a:lnTo>
                    <a:pt x="1362" y="291"/>
                  </a:lnTo>
                  <a:lnTo>
                    <a:pt x="1362" y="294"/>
                  </a:lnTo>
                  <a:lnTo>
                    <a:pt x="1362" y="295"/>
                  </a:lnTo>
                  <a:lnTo>
                    <a:pt x="1362" y="297"/>
                  </a:lnTo>
                  <a:lnTo>
                    <a:pt x="1364" y="298"/>
                  </a:lnTo>
                  <a:lnTo>
                    <a:pt x="1364" y="300"/>
                  </a:lnTo>
                  <a:lnTo>
                    <a:pt x="1364" y="303"/>
                  </a:lnTo>
                  <a:lnTo>
                    <a:pt x="1364" y="303"/>
                  </a:lnTo>
                  <a:lnTo>
                    <a:pt x="1365" y="304"/>
                  </a:lnTo>
                  <a:lnTo>
                    <a:pt x="1365" y="305"/>
                  </a:lnTo>
                  <a:lnTo>
                    <a:pt x="1365" y="307"/>
                  </a:lnTo>
                  <a:lnTo>
                    <a:pt x="1365" y="308"/>
                  </a:lnTo>
                  <a:lnTo>
                    <a:pt x="1365" y="310"/>
                  </a:lnTo>
                  <a:lnTo>
                    <a:pt x="1367" y="311"/>
                  </a:lnTo>
                  <a:lnTo>
                    <a:pt x="1367" y="311"/>
                  </a:lnTo>
                  <a:lnTo>
                    <a:pt x="1367" y="312"/>
                  </a:lnTo>
                  <a:lnTo>
                    <a:pt x="1367" y="312"/>
                  </a:lnTo>
                  <a:lnTo>
                    <a:pt x="1368" y="315"/>
                  </a:lnTo>
                  <a:lnTo>
                    <a:pt x="1368" y="315"/>
                  </a:lnTo>
                  <a:lnTo>
                    <a:pt x="1368" y="315"/>
                  </a:lnTo>
                  <a:lnTo>
                    <a:pt x="1368" y="317"/>
                  </a:lnTo>
                  <a:lnTo>
                    <a:pt x="1369" y="317"/>
                  </a:lnTo>
                  <a:lnTo>
                    <a:pt x="1369" y="318"/>
                  </a:lnTo>
                  <a:lnTo>
                    <a:pt x="1369" y="318"/>
                  </a:lnTo>
                  <a:lnTo>
                    <a:pt x="1369" y="319"/>
                  </a:lnTo>
                  <a:lnTo>
                    <a:pt x="1369" y="319"/>
                  </a:lnTo>
                  <a:lnTo>
                    <a:pt x="1371" y="319"/>
                  </a:lnTo>
                  <a:lnTo>
                    <a:pt x="1371" y="319"/>
                  </a:lnTo>
                  <a:lnTo>
                    <a:pt x="1371" y="319"/>
                  </a:lnTo>
                  <a:lnTo>
                    <a:pt x="1371" y="319"/>
                  </a:lnTo>
                  <a:lnTo>
                    <a:pt x="1372" y="319"/>
                  </a:lnTo>
                  <a:lnTo>
                    <a:pt x="1372" y="319"/>
                  </a:lnTo>
                  <a:lnTo>
                    <a:pt x="1372" y="319"/>
                  </a:lnTo>
                  <a:lnTo>
                    <a:pt x="1372" y="319"/>
                  </a:lnTo>
                  <a:lnTo>
                    <a:pt x="1372" y="318"/>
                  </a:lnTo>
                  <a:lnTo>
                    <a:pt x="1374" y="318"/>
                  </a:lnTo>
                  <a:lnTo>
                    <a:pt x="1374" y="317"/>
                  </a:lnTo>
                  <a:lnTo>
                    <a:pt x="1374" y="317"/>
                  </a:lnTo>
                  <a:lnTo>
                    <a:pt x="1374" y="315"/>
                  </a:lnTo>
                  <a:lnTo>
                    <a:pt x="1375" y="315"/>
                  </a:lnTo>
                  <a:lnTo>
                    <a:pt x="1375" y="314"/>
                  </a:lnTo>
                  <a:lnTo>
                    <a:pt x="1375" y="312"/>
                  </a:lnTo>
                  <a:lnTo>
                    <a:pt x="1375" y="312"/>
                  </a:lnTo>
                  <a:lnTo>
                    <a:pt x="1375" y="311"/>
                  </a:lnTo>
                  <a:lnTo>
                    <a:pt x="1377" y="310"/>
                  </a:lnTo>
                  <a:lnTo>
                    <a:pt x="1377" y="308"/>
                  </a:lnTo>
                  <a:lnTo>
                    <a:pt x="1377" y="308"/>
                  </a:lnTo>
                  <a:lnTo>
                    <a:pt x="1377" y="307"/>
                  </a:lnTo>
                  <a:lnTo>
                    <a:pt x="1378" y="307"/>
                  </a:lnTo>
                  <a:lnTo>
                    <a:pt x="1378" y="305"/>
                  </a:lnTo>
                  <a:lnTo>
                    <a:pt x="1378" y="304"/>
                  </a:lnTo>
                  <a:lnTo>
                    <a:pt x="1378" y="303"/>
                  </a:lnTo>
                  <a:lnTo>
                    <a:pt x="1379" y="303"/>
                  </a:lnTo>
                  <a:lnTo>
                    <a:pt x="1379" y="301"/>
                  </a:lnTo>
                  <a:lnTo>
                    <a:pt x="1379" y="300"/>
                  </a:lnTo>
                  <a:lnTo>
                    <a:pt x="1379" y="300"/>
                  </a:lnTo>
                  <a:lnTo>
                    <a:pt x="1379" y="300"/>
                  </a:lnTo>
                  <a:lnTo>
                    <a:pt x="1381" y="298"/>
                  </a:lnTo>
                  <a:lnTo>
                    <a:pt x="1381" y="298"/>
                  </a:lnTo>
                  <a:lnTo>
                    <a:pt x="1381" y="298"/>
                  </a:lnTo>
                  <a:lnTo>
                    <a:pt x="1381" y="298"/>
                  </a:lnTo>
                  <a:lnTo>
                    <a:pt x="1382" y="297"/>
                  </a:lnTo>
                  <a:lnTo>
                    <a:pt x="1382" y="297"/>
                  </a:lnTo>
                  <a:lnTo>
                    <a:pt x="1382" y="297"/>
                  </a:lnTo>
                  <a:lnTo>
                    <a:pt x="1382" y="297"/>
                  </a:lnTo>
                  <a:lnTo>
                    <a:pt x="1382" y="298"/>
                  </a:lnTo>
                  <a:lnTo>
                    <a:pt x="1384" y="298"/>
                  </a:lnTo>
                  <a:lnTo>
                    <a:pt x="1384" y="298"/>
                  </a:lnTo>
                  <a:lnTo>
                    <a:pt x="1384" y="298"/>
                  </a:lnTo>
                  <a:lnTo>
                    <a:pt x="1384" y="300"/>
                  </a:lnTo>
                  <a:lnTo>
                    <a:pt x="1385" y="300"/>
                  </a:lnTo>
                  <a:lnTo>
                    <a:pt x="1385" y="300"/>
                  </a:lnTo>
                  <a:lnTo>
                    <a:pt x="1385" y="303"/>
                  </a:lnTo>
                  <a:lnTo>
                    <a:pt x="1385" y="303"/>
                  </a:lnTo>
                  <a:lnTo>
                    <a:pt x="1386" y="304"/>
                  </a:lnTo>
                  <a:lnTo>
                    <a:pt x="1386" y="305"/>
                  </a:lnTo>
                  <a:lnTo>
                    <a:pt x="1386" y="307"/>
                  </a:lnTo>
                  <a:lnTo>
                    <a:pt x="1386" y="308"/>
                  </a:lnTo>
                  <a:lnTo>
                    <a:pt x="1386" y="310"/>
                  </a:lnTo>
                  <a:lnTo>
                    <a:pt x="1388" y="311"/>
                  </a:lnTo>
                  <a:lnTo>
                    <a:pt x="1388" y="312"/>
                  </a:lnTo>
                  <a:lnTo>
                    <a:pt x="1388" y="315"/>
                  </a:lnTo>
                  <a:lnTo>
                    <a:pt x="1388" y="317"/>
                  </a:lnTo>
                  <a:lnTo>
                    <a:pt x="1389" y="318"/>
                  </a:lnTo>
                  <a:lnTo>
                    <a:pt x="1389" y="319"/>
                  </a:lnTo>
                  <a:lnTo>
                    <a:pt x="1389" y="321"/>
                  </a:lnTo>
                  <a:lnTo>
                    <a:pt x="1389" y="324"/>
                  </a:lnTo>
                  <a:lnTo>
                    <a:pt x="1389" y="325"/>
                  </a:lnTo>
                  <a:lnTo>
                    <a:pt x="1391" y="325"/>
                  </a:lnTo>
                  <a:lnTo>
                    <a:pt x="1391" y="327"/>
                  </a:lnTo>
                  <a:lnTo>
                    <a:pt x="1391" y="328"/>
                  </a:lnTo>
                  <a:lnTo>
                    <a:pt x="1391" y="327"/>
                  </a:lnTo>
                  <a:lnTo>
                    <a:pt x="1392" y="325"/>
                  </a:lnTo>
                  <a:lnTo>
                    <a:pt x="1392" y="325"/>
                  </a:lnTo>
                  <a:lnTo>
                    <a:pt x="1392" y="324"/>
                  </a:lnTo>
                  <a:lnTo>
                    <a:pt x="1392" y="321"/>
                  </a:lnTo>
                  <a:lnTo>
                    <a:pt x="1394" y="318"/>
                  </a:lnTo>
                  <a:lnTo>
                    <a:pt x="1394" y="315"/>
                  </a:lnTo>
                  <a:lnTo>
                    <a:pt x="1394" y="312"/>
                  </a:lnTo>
                  <a:lnTo>
                    <a:pt x="1394" y="310"/>
                  </a:lnTo>
                  <a:lnTo>
                    <a:pt x="1394" y="307"/>
                  </a:lnTo>
                  <a:lnTo>
                    <a:pt x="1395" y="303"/>
                  </a:lnTo>
                  <a:lnTo>
                    <a:pt x="1395" y="300"/>
                  </a:lnTo>
                  <a:lnTo>
                    <a:pt x="1395" y="295"/>
                  </a:lnTo>
                  <a:lnTo>
                    <a:pt x="1395" y="293"/>
                  </a:lnTo>
                  <a:lnTo>
                    <a:pt x="1396" y="290"/>
                  </a:lnTo>
                  <a:lnTo>
                    <a:pt x="1396" y="286"/>
                  </a:lnTo>
                  <a:lnTo>
                    <a:pt x="1396" y="283"/>
                  </a:lnTo>
                  <a:lnTo>
                    <a:pt x="1396" y="278"/>
                  </a:lnTo>
                  <a:lnTo>
                    <a:pt x="1396" y="276"/>
                  </a:lnTo>
                  <a:lnTo>
                    <a:pt x="1398" y="273"/>
                  </a:lnTo>
                  <a:lnTo>
                    <a:pt x="1398" y="270"/>
                  </a:lnTo>
                  <a:lnTo>
                    <a:pt x="1398" y="266"/>
                  </a:lnTo>
                  <a:lnTo>
                    <a:pt x="1398" y="263"/>
                  </a:lnTo>
                  <a:lnTo>
                    <a:pt x="1399" y="260"/>
                  </a:lnTo>
                  <a:lnTo>
                    <a:pt x="1399" y="257"/>
                  </a:lnTo>
                  <a:lnTo>
                    <a:pt x="1399" y="254"/>
                  </a:lnTo>
                  <a:lnTo>
                    <a:pt x="1399" y="252"/>
                  </a:lnTo>
                  <a:lnTo>
                    <a:pt x="1401" y="249"/>
                  </a:lnTo>
                  <a:lnTo>
                    <a:pt x="1401" y="246"/>
                  </a:lnTo>
                  <a:lnTo>
                    <a:pt x="1401" y="244"/>
                  </a:lnTo>
                  <a:lnTo>
                    <a:pt x="1401" y="242"/>
                  </a:lnTo>
                  <a:lnTo>
                    <a:pt x="1401" y="239"/>
                  </a:lnTo>
                  <a:lnTo>
                    <a:pt x="1402" y="237"/>
                  </a:lnTo>
                  <a:lnTo>
                    <a:pt x="1402" y="236"/>
                  </a:lnTo>
                  <a:lnTo>
                    <a:pt x="1402" y="235"/>
                  </a:lnTo>
                  <a:lnTo>
                    <a:pt x="1402" y="232"/>
                  </a:lnTo>
                  <a:lnTo>
                    <a:pt x="1403" y="232"/>
                  </a:lnTo>
                  <a:lnTo>
                    <a:pt x="1403" y="230"/>
                  </a:lnTo>
                  <a:lnTo>
                    <a:pt x="1403" y="229"/>
                  </a:lnTo>
                  <a:lnTo>
                    <a:pt x="1403" y="227"/>
                  </a:lnTo>
                  <a:lnTo>
                    <a:pt x="1403" y="227"/>
                  </a:lnTo>
                  <a:lnTo>
                    <a:pt x="1405" y="227"/>
                  </a:lnTo>
                  <a:lnTo>
                    <a:pt x="1405" y="227"/>
                  </a:lnTo>
                  <a:lnTo>
                    <a:pt x="1405" y="227"/>
                  </a:lnTo>
                  <a:lnTo>
                    <a:pt x="1405" y="227"/>
                  </a:lnTo>
                  <a:lnTo>
                    <a:pt x="1406" y="227"/>
                  </a:lnTo>
                  <a:lnTo>
                    <a:pt x="1406" y="227"/>
                  </a:lnTo>
                  <a:lnTo>
                    <a:pt x="1406" y="229"/>
                  </a:lnTo>
                  <a:lnTo>
                    <a:pt x="1406" y="230"/>
                  </a:lnTo>
                  <a:lnTo>
                    <a:pt x="1406" y="230"/>
                  </a:lnTo>
                  <a:lnTo>
                    <a:pt x="1408" y="232"/>
                  </a:lnTo>
                  <a:lnTo>
                    <a:pt x="1408" y="235"/>
                  </a:lnTo>
                  <a:lnTo>
                    <a:pt x="1408" y="236"/>
                  </a:lnTo>
                  <a:lnTo>
                    <a:pt x="1408" y="237"/>
                  </a:lnTo>
                  <a:lnTo>
                    <a:pt x="1409" y="239"/>
                  </a:lnTo>
                  <a:lnTo>
                    <a:pt x="1409" y="242"/>
                  </a:lnTo>
                  <a:lnTo>
                    <a:pt x="1409" y="244"/>
                  </a:lnTo>
                  <a:lnTo>
                    <a:pt x="1409" y="247"/>
                  </a:lnTo>
                  <a:lnTo>
                    <a:pt x="1411" y="249"/>
                  </a:lnTo>
                  <a:lnTo>
                    <a:pt x="1411" y="253"/>
                  </a:lnTo>
                  <a:lnTo>
                    <a:pt x="1411" y="256"/>
                  </a:lnTo>
                  <a:lnTo>
                    <a:pt x="1411" y="259"/>
                  </a:lnTo>
                  <a:lnTo>
                    <a:pt x="1411" y="261"/>
                  </a:lnTo>
                  <a:lnTo>
                    <a:pt x="1412" y="266"/>
                  </a:lnTo>
                  <a:lnTo>
                    <a:pt x="1412" y="269"/>
                  </a:lnTo>
                  <a:lnTo>
                    <a:pt x="1412" y="273"/>
                  </a:lnTo>
                  <a:lnTo>
                    <a:pt x="1412" y="277"/>
                  </a:lnTo>
                  <a:lnTo>
                    <a:pt x="1413" y="281"/>
                  </a:lnTo>
                  <a:lnTo>
                    <a:pt x="1413" y="286"/>
                  </a:lnTo>
                  <a:lnTo>
                    <a:pt x="1413" y="288"/>
                  </a:lnTo>
                  <a:lnTo>
                    <a:pt x="1413" y="293"/>
                  </a:lnTo>
                  <a:lnTo>
                    <a:pt x="1413" y="297"/>
                  </a:lnTo>
                  <a:lnTo>
                    <a:pt x="1415" y="301"/>
                  </a:lnTo>
                  <a:lnTo>
                    <a:pt x="1415" y="305"/>
                  </a:lnTo>
                  <a:lnTo>
                    <a:pt x="1415" y="308"/>
                  </a:lnTo>
                  <a:lnTo>
                    <a:pt x="1415" y="312"/>
                  </a:lnTo>
                  <a:lnTo>
                    <a:pt x="1416" y="317"/>
                  </a:lnTo>
                  <a:lnTo>
                    <a:pt x="1416" y="319"/>
                  </a:lnTo>
                  <a:lnTo>
                    <a:pt x="1416" y="324"/>
                  </a:lnTo>
                  <a:lnTo>
                    <a:pt x="1416" y="325"/>
                  </a:lnTo>
                  <a:lnTo>
                    <a:pt x="1418" y="327"/>
                  </a:lnTo>
                  <a:lnTo>
                    <a:pt x="1418" y="327"/>
                  </a:lnTo>
                  <a:lnTo>
                    <a:pt x="1418" y="327"/>
                  </a:lnTo>
                  <a:lnTo>
                    <a:pt x="1418" y="325"/>
                  </a:lnTo>
                  <a:lnTo>
                    <a:pt x="1418" y="322"/>
                  </a:lnTo>
                  <a:lnTo>
                    <a:pt x="1419" y="319"/>
                  </a:lnTo>
                  <a:lnTo>
                    <a:pt x="1419" y="317"/>
                  </a:lnTo>
                  <a:lnTo>
                    <a:pt x="1419" y="312"/>
                  </a:lnTo>
                  <a:lnTo>
                    <a:pt x="1419" y="310"/>
                  </a:lnTo>
                  <a:lnTo>
                    <a:pt x="1420" y="307"/>
                  </a:lnTo>
                  <a:lnTo>
                    <a:pt x="1420" y="303"/>
                  </a:lnTo>
                  <a:lnTo>
                    <a:pt x="1420" y="300"/>
                  </a:lnTo>
                  <a:lnTo>
                    <a:pt x="1420" y="297"/>
                  </a:lnTo>
                  <a:lnTo>
                    <a:pt x="1420" y="294"/>
                  </a:lnTo>
                  <a:lnTo>
                    <a:pt x="1422" y="291"/>
                  </a:lnTo>
                  <a:lnTo>
                    <a:pt x="1422" y="288"/>
                  </a:lnTo>
                  <a:lnTo>
                    <a:pt x="1422" y="286"/>
                  </a:lnTo>
                  <a:lnTo>
                    <a:pt x="1422" y="283"/>
                  </a:lnTo>
                  <a:lnTo>
                    <a:pt x="1423" y="281"/>
                  </a:lnTo>
                  <a:lnTo>
                    <a:pt x="1423" y="278"/>
                  </a:lnTo>
                  <a:lnTo>
                    <a:pt x="1423" y="277"/>
                  </a:lnTo>
                  <a:lnTo>
                    <a:pt x="1423" y="276"/>
                  </a:lnTo>
                  <a:lnTo>
                    <a:pt x="1425" y="274"/>
                  </a:lnTo>
                  <a:lnTo>
                    <a:pt x="1425" y="273"/>
                  </a:lnTo>
                  <a:lnTo>
                    <a:pt x="1425" y="273"/>
                  </a:lnTo>
                  <a:lnTo>
                    <a:pt x="1425" y="271"/>
                  </a:lnTo>
                  <a:lnTo>
                    <a:pt x="1425" y="271"/>
                  </a:lnTo>
                  <a:lnTo>
                    <a:pt x="1426" y="271"/>
                  </a:lnTo>
                  <a:lnTo>
                    <a:pt x="1426" y="270"/>
                  </a:lnTo>
                  <a:lnTo>
                    <a:pt x="1426" y="271"/>
                  </a:lnTo>
                  <a:lnTo>
                    <a:pt x="1426" y="271"/>
                  </a:lnTo>
                  <a:lnTo>
                    <a:pt x="1428" y="273"/>
                  </a:lnTo>
                  <a:lnTo>
                    <a:pt x="1428" y="273"/>
                  </a:lnTo>
                  <a:lnTo>
                    <a:pt x="1428" y="274"/>
                  </a:lnTo>
                  <a:lnTo>
                    <a:pt x="1428" y="274"/>
                  </a:lnTo>
                  <a:lnTo>
                    <a:pt x="1428" y="276"/>
                  </a:lnTo>
                  <a:lnTo>
                    <a:pt x="1429" y="277"/>
                  </a:lnTo>
                  <a:lnTo>
                    <a:pt x="1429" y="278"/>
                  </a:lnTo>
                  <a:lnTo>
                    <a:pt x="1429" y="281"/>
                  </a:lnTo>
                  <a:lnTo>
                    <a:pt x="1429" y="283"/>
                  </a:lnTo>
                  <a:lnTo>
                    <a:pt x="1430" y="286"/>
                  </a:lnTo>
                  <a:lnTo>
                    <a:pt x="1430" y="287"/>
                  </a:lnTo>
                  <a:lnTo>
                    <a:pt x="1430" y="290"/>
                  </a:lnTo>
                  <a:lnTo>
                    <a:pt x="1430" y="291"/>
                  </a:lnTo>
                  <a:lnTo>
                    <a:pt x="1432" y="293"/>
                  </a:lnTo>
                  <a:lnTo>
                    <a:pt x="1432" y="295"/>
                  </a:lnTo>
                  <a:lnTo>
                    <a:pt x="1432" y="297"/>
                  </a:lnTo>
                  <a:lnTo>
                    <a:pt x="1432" y="298"/>
                  </a:lnTo>
                  <a:lnTo>
                    <a:pt x="1432" y="300"/>
                  </a:lnTo>
                  <a:lnTo>
                    <a:pt x="1433" y="300"/>
                  </a:lnTo>
                  <a:lnTo>
                    <a:pt x="1433" y="301"/>
                  </a:lnTo>
                  <a:lnTo>
                    <a:pt x="1433" y="301"/>
                  </a:lnTo>
                  <a:lnTo>
                    <a:pt x="1433" y="300"/>
                  </a:lnTo>
                  <a:lnTo>
                    <a:pt x="1435" y="300"/>
                  </a:lnTo>
                  <a:lnTo>
                    <a:pt x="1435" y="298"/>
                  </a:lnTo>
                  <a:lnTo>
                    <a:pt x="1435" y="295"/>
                  </a:lnTo>
                  <a:lnTo>
                    <a:pt x="1435" y="294"/>
                  </a:lnTo>
                  <a:lnTo>
                    <a:pt x="1435" y="291"/>
                  </a:lnTo>
                  <a:lnTo>
                    <a:pt x="1436" y="287"/>
                  </a:lnTo>
                  <a:lnTo>
                    <a:pt x="1436" y="284"/>
                  </a:lnTo>
                  <a:lnTo>
                    <a:pt x="1436" y="281"/>
                  </a:lnTo>
                  <a:lnTo>
                    <a:pt x="1436" y="277"/>
                  </a:lnTo>
                  <a:lnTo>
                    <a:pt x="1437" y="273"/>
                  </a:lnTo>
                  <a:lnTo>
                    <a:pt x="1437" y="269"/>
                  </a:lnTo>
                  <a:lnTo>
                    <a:pt x="1437" y="264"/>
                  </a:lnTo>
                  <a:lnTo>
                    <a:pt x="1437" y="260"/>
                  </a:lnTo>
                  <a:lnTo>
                    <a:pt x="1437" y="256"/>
                  </a:lnTo>
                  <a:lnTo>
                    <a:pt x="1439" y="253"/>
                  </a:lnTo>
                  <a:lnTo>
                    <a:pt x="1439" y="249"/>
                  </a:lnTo>
                  <a:lnTo>
                    <a:pt x="1439" y="244"/>
                  </a:lnTo>
                  <a:lnTo>
                    <a:pt x="1439" y="240"/>
                  </a:lnTo>
                  <a:lnTo>
                    <a:pt x="1440" y="236"/>
                  </a:lnTo>
                  <a:lnTo>
                    <a:pt x="1440" y="233"/>
                  </a:lnTo>
                  <a:lnTo>
                    <a:pt x="1440" y="229"/>
                  </a:lnTo>
                  <a:lnTo>
                    <a:pt x="1440" y="226"/>
                  </a:lnTo>
                  <a:lnTo>
                    <a:pt x="1442" y="223"/>
                  </a:lnTo>
                  <a:lnTo>
                    <a:pt x="1442" y="219"/>
                  </a:lnTo>
                  <a:lnTo>
                    <a:pt x="1442" y="216"/>
                  </a:lnTo>
                  <a:lnTo>
                    <a:pt x="1442" y="213"/>
                  </a:lnTo>
                  <a:lnTo>
                    <a:pt x="1442" y="210"/>
                  </a:lnTo>
                  <a:lnTo>
                    <a:pt x="1443" y="208"/>
                  </a:lnTo>
                  <a:lnTo>
                    <a:pt x="1443" y="206"/>
                  </a:lnTo>
                  <a:lnTo>
                    <a:pt x="1443" y="205"/>
                  </a:lnTo>
                  <a:lnTo>
                    <a:pt x="1443" y="203"/>
                  </a:lnTo>
                  <a:lnTo>
                    <a:pt x="1445" y="202"/>
                  </a:lnTo>
                  <a:lnTo>
                    <a:pt x="1445" y="201"/>
                  </a:lnTo>
                  <a:lnTo>
                    <a:pt x="1445" y="199"/>
                  </a:lnTo>
                  <a:lnTo>
                    <a:pt x="1445" y="199"/>
                  </a:lnTo>
                  <a:lnTo>
                    <a:pt x="1445" y="198"/>
                  </a:lnTo>
                  <a:lnTo>
                    <a:pt x="1446" y="198"/>
                  </a:lnTo>
                  <a:lnTo>
                    <a:pt x="1446" y="198"/>
                  </a:lnTo>
                  <a:lnTo>
                    <a:pt x="1446" y="199"/>
                  </a:lnTo>
                  <a:lnTo>
                    <a:pt x="1446" y="199"/>
                  </a:lnTo>
                  <a:lnTo>
                    <a:pt x="1447" y="19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12" name="Freeform 572"/>
            <p:cNvSpPr>
              <a:spLocks/>
            </p:cNvSpPr>
            <p:nvPr/>
          </p:nvSpPr>
          <p:spPr bwMode="auto">
            <a:xfrm>
              <a:off x="5083" y="3539"/>
              <a:ext cx="241" cy="201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7" y="136"/>
                </a:cxn>
                <a:cxn ang="0">
                  <a:pos x="12" y="193"/>
                </a:cxn>
                <a:cxn ang="0">
                  <a:pos x="15" y="163"/>
                </a:cxn>
                <a:cxn ang="0">
                  <a:pos x="19" y="146"/>
                </a:cxn>
                <a:cxn ang="0">
                  <a:pos x="23" y="153"/>
                </a:cxn>
                <a:cxn ang="0">
                  <a:pos x="26" y="157"/>
                </a:cxn>
                <a:cxn ang="0">
                  <a:pos x="30" y="137"/>
                </a:cxn>
                <a:cxn ang="0">
                  <a:pos x="34" y="128"/>
                </a:cxn>
                <a:cxn ang="0">
                  <a:pos x="39" y="147"/>
                </a:cxn>
                <a:cxn ang="0">
                  <a:pos x="41" y="187"/>
                </a:cxn>
                <a:cxn ang="0">
                  <a:pos x="46" y="136"/>
                </a:cxn>
                <a:cxn ang="0">
                  <a:pos x="50" y="81"/>
                </a:cxn>
                <a:cxn ang="0">
                  <a:pos x="53" y="55"/>
                </a:cxn>
                <a:cxn ang="0">
                  <a:pos x="57" y="68"/>
                </a:cxn>
                <a:cxn ang="0">
                  <a:pos x="61" y="103"/>
                </a:cxn>
                <a:cxn ang="0">
                  <a:pos x="65" y="108"/>
                </a:cxn>
                <a:cxn ang="0">
                  <a:pos x="68" y="68"/>
                </a:cxn>
                <a:cxn ang="0">
                  <a:pos x="73" y="45"/>
                </a:cxn>
                <a:cxn ang="0">
                  <a:pos x="77" y="65"/>
                </a:cxn>
                <a:cxn ang="0">
                  <a:pos x="81" y="120"/>
                </a:cxn>
                <a:cxn ang="0">
                  <a:pos x="84" y="156"/>
                </a:cxn>
                <a:cxn ang="0">
                  <a:pos x="88" y="111"/>
                </a:cxn>
                <a:cxn ang="0">
                  <a:pos x="92" y="81"/>
                </a:cxn>
                <a:cxn ang="0">
                  <a:pos x="95" y="96"/>
                </a:cxn>
                <a:cxn ang="0">
                  <a:pos x="99" y="153"/>
                </a:cxn>
                <a:cxn ang="0">
                  <a:pos x="104" y="178"/>
                </a:cxn>
                <a:cxn ang="0">
                  <a:pos x="108" y="108"/>
                </a:cxn>
                <a:cxn ang="0">
                  <a:pos x="111" y="65"/>
                </a:cxn>
                <a:cxn ang="0">
                  <a:pos x="115" y="57"/>
                </a:cxn>
                <a:cxn ang="0">
                  <a:pos x="119" y="65"/>
                </a:cxn>
                <a:cxn ang="0">
                  <a:pos x="124" y="65"/>
                </a:cxn>
                <a:cxn ang="0">
                  <a:pos x="126" y="57"/>
                </a:cxn>
                <a:cxn ang="0">
                  <a:pos x="131" y="60"/>
                </a:cxn>
                <a:cxn ang="0">
                  <a:pos x="135" y="81"/>
                </a:cxn>
                <a:cxn ang="0">
                  <a:pos x="138" y="105"/>
                </a:cxn>
                <a:cxn ang="0">
                  <a:pos x="142" y="103"/>
                </a:cxn>
                <a:cxn ang="0">
                  <a:pos x="146" y="82"/>
                </a:cxn>
                <a:cxn ang="0">
                  <a:pos x="150" y="74"/>
                </a:cxn>
                <a:cxn ang="0">
                  <a:pos x="153" y="85"/>
                </a:cxn>
                <a:cxn ang="0">
                  <a:pos x="158" y="111"/>
                </a:cxn>
                <a:cxn ang="0">
                  <a:pos x="162" y="140"/>
                </a:cxn>
                <a:cxn ang="0">
                  <a:pos x="166" y="167"/>
                </a:cxn>
                <a:cxn ang="0">
                  <a:pos x="169" y="169"/>
                </a:cxn>
                <a:cxn ang="0">
                  <a:pos x="173" y="132"/>
                </a:cxn>
                <a:cxn ang="0">
                  <a:pos x="177" y="99"/>
                </a:cxn>
                <a:cxn ang="0">
                  <a:pos x="180" y="94"/>
                </a:cxn>
                <a:cxn ang="0">
                  <a:pos x="184" y="123"/>
                </a:cxn>
                <a:cxn ang="0">
                  <a:pos x="189" y="171"/>
                </a:cxn>
                <a:cxn ang="0">
                  <a:pos x="193" y="128"/>
                </a:cxn>
                <a:cxn ang="0">
                  <a:pos x="196" y="61"/>
                </a:cxn>
                <a:cxn ang="0">
                  <a:pos x="200" y="27"/>
                </a:cxn>
                <a:cxn ang="0">
                  <a:pos x="204" y="38"/>
                </a:cxn>
                <a:cxn ang="0">
                  <a:pos x="207" y="88"/>
                </a:cxn>
                <a:cxn ang="0">
                  <a:pos x="211" y="159"/>
                </a:cxn>
                <a:cxn ang="0">
                  <a:pos x="216" y="181"/>
                </a:cxn>
                <a:cxn ang="0">
                  <a:pos x="220" y="140"/>
                </a:cxn>
                <a:cxn ang="0">
                  <a:pos x="223" y="120"/>
                </a:cxn>
                <a:cxn ang="0">
                  <a:pos x="227" y="96"/>
                </a:cxn>
                <a:cxn ang="0">
                  <a:pos x="231" y="53"/>
                </a:cxn>
                <a:cxn ang="0">
                  <a:pos x="234" y="11"/>
                </a:cxn>
                <a:cxn ang="0">
                  <a:pos x="238" y="0"/>
                </a:cxn>
              </a:cxnLst>
              <a:rect l="0" t="0" r="r" b="b"/>
              <a:pathLst>
                <a:path w="241" h="201">
                  <a:moveTo>
                    <a:pt x="0" y="60"/>
                  </a:moveTo>
                  <a:lnTo>
                    <a:pt x="0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2" y="68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2" y="75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5" y="91"/>
                  </a:lnTo>
                  <a:lnTo>
                    <a:pt x="5" y="95"/>
                  </a:lnTo>
                  <a:lnTo>
                    <a:pt x="5" y="99"/>
                  </a:lnTo>
                  <a:lnTo>
                    <a:pt x="5" y="103"/>
                  </a:lnTo>
                  <a:lnTo>
                    <a:pt x="5" y="108"/>
                  </a:lnTo>
                  <a:lnTo>
                    <a:pt x="6" y="112"/>
                  </a:lnTo>
                  <a:lnTo>
                    <a:pt x="6" y="116"/>
                  </a:lnTo>
                  <a:lnTo>
                    <a:pt x="6" y="122"/>
                  </a:lnTo>
                  <a:lnTo>
                    <a:pt x="6" y="128"/>
                  </a:lnTo>
                  <a:lnTo>
                    <a:pt x="7" y="132"/>
                  </a:lnTo>
                  <a:lnTo>
                    <a:pt x="7" y="136"/>
                  </a:lnTo>
                  <a:lnTo>
                    <a:pt x="7" y="142"/>
                  </a:lnTo>
                  <a:lnTo>
                    <a:pt x="7" y="146"/>
                  </a:lnTo>
                  <a:lnTo>
                    <a:pt x="7" y="152"/>
                  </a:lnTo>
                  <a:lnTo>
                    <a:pt x="9" y="156"/>
                  </a:lnTo>
                  <a:lnTo>
                    <a:pt x="9" y="162"/>
                  </a:lnTo>
                  <a:lnTo>
                    <a:pt x="9" y="166"/>
                  </a:lnTo>
                  <a:lnTo>
                    <a:pt x="9" y="171"/>
                  </a:lnTo>
                  <a:lnTo>
                    <a:pt x="10" y="176"/>
                  </a:lnTo>
                  <a:lnTo>
                    <a:pt x="10" y="180"/>
                  </a:lnTo>
                  <a:lnTo>
                    <a:pt x="10" y="184"/>
                  </a:lnTo>
                  <a:lnTo>
                    <a:pt x="10" y="188"/>
                  </a:lnTo>
                  <a:lnTo>
                    <a:pt x="12" y="193"/>
                  </a:lnTo>
                  <a:lnTo>
                    <a:pt x="12" y="194"/>
                  </a:lnTo>
                  <a:lnTo>
                    <a:pt x="12" y="194"/>
                  </a:lnTo>
                  <a:lnTo>
                    <a:pt x="12" y="193"/>
                  </a:lnTo>
                  <a:lnTo>
                    <a:pt x="12" y="190"/>
                  </a:lnTo>
                  <a:lnTo>
                    <a:pt x="13" y="187"/>
                  </a:lnTo>
                  <a:lnTo>
                    <a:pt x="13" y="183"/>
                  </a:lnTo>
                  <a:lnTo>
                    <a:pt x="13" y="180"/>
                  </a:lnTo>
                  <a:lnTo>
                    <a:pt x="13" y="176"/>
                  </a:lnTo>
                  <a:lnTo>
                    <a:pt x="15" y="173"/>
                  </a:lnTo>
                  <a:lnTo>
                    <a:pt x="15" y="170"/>
                  </a:lnTo>
                  <a:lnTo>
                    <a:pt x="15" y="167"/>
                  </a:lnTo>
                  <a:lnTo>
                    <a:pt x="15" y="163"/>
                  </a:lnTo>
                  <a:lnTo>
                    <a:pt x="15" y="162"/>
                  </a:lnTo>
                  <a:lnTo>
                    <a:pt x="16" y="159"/>
                  </a:lnTo>
                  <a:lnTo>
                    <a:pt x="16" y="157"/>
                  </a:lnTo>
                  <a:lnTo>
                    <a:pt x="16" y="154"/>
                  </a:lnTo>
                  <a:lnTo>
                    <a:pt x="16" y="153"/>
                  </a:lnTo>
                  <a:lnTo>
                    <a:pt x="17" y="152"/>
                  </a:lnTo>
                  <a:lnTo>
                    <a:pt x="17" y="150"/>
                  </a:lnTo>
                  <a:lnTo>
                    <a:pt x="17" y="149"/>
                  </a:lnTo>
                  <a:lnTo>
                    <a:pt x="17" y="149"/>
                  </a:lnTo>
                  <a:lnTo>
                    <a:pt x="19" y="147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20" y="146"/>
                  </a:lnTo>
                  <a:lnTo>
                    <a:pt x="20" y="146"/>
                  </a:lnTo>
                  <a:lnTo>
                    <a:pt x="20" y="147"/>
                  </a:lnTo>
                  <a:lnTo>
                    <a:pt x="20" y="149"/>
                  </a:lnTo>
                  <a:lnTo>
                    <a:pt x="22" y="149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52"/>
                  </a:lnTo>
                  <a:lnTo>
                    <a:pt x="22" y="153"/>
                  </a:lnTo>
                  <a:lnTo>
                    <a:pt x="23" y="153"/>
                  </a:lnTo>
                  <a:lnTo>
                    <a:pt x="23" y="154"/>
                  </a:lnTo>
                  <a:lnTo>
                    <a:pt x="23" y="156"/>
                  </a:lnTo>
                  <a:lnTo>
                    <a:pt x="23" y="157"/>
                  </a:lnTo>
                  <a:lnTo>
                    <a:pt x="24" y="157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26" y="159"/>
                  </a:lnTo>
                  <a:lnTo>
                    <a:pt x="26" y="159"/>
                  </a:lnTo>
                  <a:lnTo>
                    <a:pt x="26" y="157"/>
                  </a:lnTo>
                  <a:lnTo>
                    <a:pt x="26" y="157"/>
                  </a:lnTo>
                  <a:lnTo>
                    <a:pt x="27" y="156"/>
                  </a:lnTo>
                  <a:lnTo>
                    <a:pt x="27" y="154"/>
                  </a:lnTo>
                  <a:lnTo>
                    <a:pt x="27" y="153"/>
                  </a:lnTo>
                  <a:lnTo>
                    <a:pt x="27" y="152"/>
                  </a:lnTo>
                  <a:lnTo>
                    <a:pt x="29" y="150"/>
                  </a:lnTo>
                  <a:lnTo>
                    <a:pt x="29" y="149"/>
                  </a:lnTo>
                  <a:lnTo>
                    <a:pt x="29" y="146"/>
                  </a:lnTo>
                  <a:lnTo>
                    <a:pt x="29" y="145"/>
                  </a:lnTo>
                  <a:lnTo>
                    <a:pt x="29" y="142"/>
                  </a:lnTo>
                  <a:lnTo>
                    <a:pt x="30" y="140"/>
                  </a:lnTo>
                  <a:lnTo>
                    <a:pt x="30" y="139"/>
                  </a:lnTo>
                  <a:lnTo>
                    <a:pt x="30" y="137"/>
                  </a:lnTo>
                  <a:lnTo>
                    <a:pt x="30" y="136"/>
                  </a:lnTo>
                  <a:lnTo>
                    <a:pt x="31" y="133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6" y="129"/>
                  </a:lnTo>
                  <a:lnTo>
                    <a:pt x="36" y="129"/>
                  </a:lnTo>
                  <a:lnTo>
                    <a:pt x="36" y="132"/>
                  </a:lnTo>
                  <a:lnTo>
                    <a:pt x="36" y="133"/>
                  </a:lnTo>
                  <a:lnTo>
                    <a:pt x="36" y="135"/>
                  </a:lnTo>
                  <a:lnTo>
                    <a:pt x="37" y="136"/>
                  </a:lnTo>
                  <a:lnTo>
                    <a:pt x="37" y="139"/>
                  </a:lnTo>
                  <a:lnTo>
                    <a:pt x="37" y="142"/>
                  </a:lnTo>
                  <a:lnTo>
                    <a:pt x="37" y="145"/>
                  </a:lnTo>
                  <a:lnTo>
                    <a:pt x="39" y="147"/>
                  </a:lnTo>
                  <a:lnTo>
                    <a:pt x="39" y="150"/>
                  </a:lnTo>
                  <a:lnTo>
                    <a:pt x="39" y="153"/>
                  </a:lnTo>
                  <a:lnTo>
                    <a:pt x="39" y="157"/>
                  </a:lnTo>
                  <a:lnTo>
                    <a:pt x="39" y="160"/>
                  </a:lnTo>
                  <a:lnTo>
                    <a:pt x="40" y="164"/>
                  </a:lnTo>
                  <a:lnTo>
                    <a:pt x="40" y="167"/>
                  </a:lnTo>
                  <a:lnTo>
                    <a:pt x="40" y="171"/>
                  </a:lnTo>
                  <a:lnTo>
                    <a:pt x="40" y="176"/>
                  </a:lnTo>
                  <a:lnTo>
                    <a:pt x="41" y="178"/>
                  </a:lnTo>
                  <a:lnTo>
                    <a:pt x="41" y="183"/>
                  </a:lnTo>
                  <a:lnTo>
                    <a:pt x="41" y="184"/>
                  </a:lnTo>
                  <a:lnTo>
                    <a:pt x="41" y="187"/>
                  </a:lnTo>
                  <a:lnTo>
                    <a:pt x="43" y="186"/>
                  </a:lnTo>
                  <a:lnTo>
                    <a:pt x="43" y="184"/>
                  </a:lnTo>
                  <a:lnTo>
                    <a:pt x="43" y="181"/>
                  </a:lnTo>
                  <a:lnTo>
                    <a:pt x="43" y="177"/>
                  </a:lnTo>
                  <a:lnTo>
                    <a:pt x="43" y="173"/>
                  </a:lnTo>
                  <a:lnTo>
                    <a:pt x="44" y="167"/>
                  </a:lnTo>
                  <a:lnTo>
                    <a:pt x="44" y="163"/>
                  </a:lnTo>
                  <a:lnTo>
                    <a:pt x="44" y="157"/>
                  </a:lnTo>
                  <a:lnTo>
                    <a:pt x="44" y="153"/>
                  </a:lnTo>
                  <a:lnTo>
                    <a:pt x="46" y="147"/>
                  </a:lnTo>
                  <a:lnTo>
                    <a:pt x="46" y="142"/>
                  </a:lnTo>
                  <a:lnTo>
                    <a:pt x="46" y="136"/>
                  </a:lnTo>
                  <a:lnTo>
                    <a:pt x="46" y="132"/>
                  </a:lnTo>
                  <a:lnTo>
                    <a:pt x="46" y="126"/>
                  </a:lnTo>
                  <a:lnTo>
                    <a:pt x="47" y="120"/>
                  </a:lnTo>
                  <a:lnTo>
                    <a:pt x="47" y="116"/>
                  </a:lnTo>
                  <a:lnTo>
                    <a:pt x="47" y="111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8" y="96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50" y="84"/>
                  </a:lnTo>
                  <a:lnTo>
                    <a:pt x="50" y="81"/>
                  </a:lnTo>
                  <a:lnTo>
                    <a:pt x="50" y="77"/>
                  </a:lnTo>
                  <a:lnTo>
                    <a:pt x="50" y="74"/>
                  </a:lnTo>
                  <a:lnTo>
                    <a:pt x="50" y="69"/>
                  </a:lnTo>
                  <a:lnTo>
                    <a:pt x="51" y="68"/>
                  </a:lnTo>
                  <a:lnTo>
                    <a:pt x="51" y="65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3" y="60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58"/>
                  </a:lnTo>
                  <a:lnTo>
                    <a:pt x="56" y="60"/>
                  </a:lnTo>
                  <a:lnTo>
                    <a:pt x="57" y="61"/>
                  </a:lnTo>
                  <a:lnTo>
                    <a:pt x="57" y="64"/>
                  </a:lnTo>
                  <a:lnTo>
                    <a:pt x="57" y="65"/>
                  </a:lnTo>
                  <a:lnTo>
                    <a:pt x="57" y="68"/>
                  </a:lnTo>
                  <a:lnTo>
                    <a:pt x="57" y="71"/>
                  </a:lnTo>
                  <a:lnTo>
                    <a:pt x="58" y="74"/>
                  </a:lnTo>
                  <a:lnTo>
                    <a:pt x="58" y="77"/>
                  </a:lnTo>
                  <a:lnTo>
                    <a:pt x="58" y="79"/>
                  </a:lnTo>
                  <a:lnTo>
                    <a:pt x="58" y="82"/>
                  </a:lnTo>
                  <a:lnTo>
                    <a:pt x="60" y="86"/>
                  </a:lnTo>
                  <a:lnTo>
                    <a:pt x="60" y="89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0" y="99"/>
                  </a:lnTo>
                  <a:lnTo>
                    <a:pt x="61" y="102"/>
                  </a:lnTo>
                  <a:lnTo>
                    <a:pt x="61" y="103"/>
                  </a:lnTo>
                  <a:lnTo>
                    <a:pt x="61" y="106"/>
                  </a:lnTo>
                  <a:lnTo>
                    <a:pt x="61" y="109"/>
                  </a:lnTo>
                  <a:lnTo>
                    <a:pt x="63" y="111"/>
                  </a:lnTo>
                  <a:lnTo>
                    <a:pt x="63" y="112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4" y="113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5" y="105"/>
                  </a:lnTo>
                  <a:lnTo>
                    <a:pt x="65" y="102"/>
                  </a:lnTo>
                  <a:lnTo>
                    <a:pt x="65" y="99"/>
                  </a:lnTo>
                  <a:lnTo>
                    <a:pt x="67" y="95"/>
                  </a:lnTo>
                  <a:lnTo>
                    <a:pt x="67" y="92"/>
                  </a:lnTo>
                  <a:lnTo>
                    <a:pt x="67" y="89"/>
                  </a:lnTo>
                  <a:lnTo>
                    <a:pt x="67" y="85"/>
                  </a:lnTo>
                  <a:lnTo>
                    <a:pt x="67" y="82"/>
                  </a:lnTo>
                  <a:lnTo>
                    <a:pt x="68" y="78"/>
                  </a:lnTo>
                  <a:lnTo>
                    <a:pt x="68" y="74"/>
                  </a:lnTo>
                  <a:lnTo>
                    <a:pt x="68" y="71"/>
                  </a:lnTo>
                  <a:lnTo>
                    <a:pt x="68" y="68"/>
                  </a:lnTo>
                  <a:lnTo>
                    <a:pt x="70" y="65"/>
                  </a:lnTo>
                  <a:lnTo>
                    <a:pt x="70" y="61"/>
                  </a:lnTo>
                  <a:lnTo>
                    <a:pt x="70" y="60"/>
                  </a:lnTo>
                  <a:lnTo>
                    <a:pt x="70" y="57"/>
                  </a:lnTo>
                  <a:lnTo>
                    <a:pt x="70" y="55"/>
                  </a:lnTo>
                  <a:lnTo>
                    <a:pt x="71" y="53"/>
                  </a:lnTo>
                  <a:lnTo>
                    <a:pt x="71" y="51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4" y="45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75" y="51"/>
                  </a:lnTo>
                  <a:lnTo>
                    <a:pt x="75" y="54"/>
                  </a:lnTo>
                  <a:lnTo>
                    <a:pt x="75" y="57"/>
                  </a:lnTo>
                  <a:lnTo>
                    <a:pt x="75" y="60"/>
                  </a:lnTo>
                  <a:lnTo>
                    <a:pt x="77" y="61"/>
                  </a:lnTo>
                  <a:lnTo>
                    <a:pt x="77" y="65"/>
                  </a:lnTo>
                  <a:lnTo>
                    <a:pt x="77" y="68"/>
                  </a:lnTo>
                  <a:lnTo>
                    <a:pt x="77" y="72"/>
                  </a:lnTo>
                  <a:lnTo>
                    <a:pt x="77" y="77"/>
                  </a:lnTo>
                  <a:lnTo>
                    <a:pt x="78" y="81"/>
                  </a:lnTo>
                  <a:lnTo>
                    <a:pt x="78" y="85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0" y="99"/>
                  </a:lnTo>
                  <a:lnTo>
                    <a:pt x="80" y="105"/>
                  </a:lnTo>
                  <a:lnTo>
                    <a:pt x="80" y="111"/>
                  </a:lnTo>
                  <a:lnTo>
                    <a:pt x="80" y="115"/>
                  </a:lnTo>
                  <a:lnTo>
                    <a:pt x="81" y="120"/>
                  </a:lnTo>
                  <a:lnTo>
                    <a:pt x="81" y="125"/>
                  </a:lnTo>
                  <a:lnTo>
                    <a:pt x="81" y="130"/>
                  </a:lnTo>
                  <a:lnTo>
                    <a:pt x="81" y="136"/>
                  </a:lnTo>
                  <a:lnTo>
                    <a:pt x="81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82" y="152"/>
                  </a:lnTo>
                  <a:lnTo>
                    <a:pt x="82" y="154"/>
                  </a:lnTo>
                  <a:lnTo>
                    <a:pt x="84" y="157"/>
                  </a:lnTo>
                  <a:lnTo>
                    <a:pt x="84" y="157"/>
                  </a:lnTo>
                  <a:lnTo>
                    <a:pt x="84" y="157"/>
                  </a:lnTo>
                  <a:lnTo>
                    <a:pt x="84" y="156"/>
                  </a:lnTo>
                  <a:lnTo>
                    <a:pt x="84" y="154"/>
                  </a:lnTo>
                  <a:lnTo>
                    <a:pt x="85" y="150"/>
                  </a:lnTo>
                  <a:lnTo>
                    <a:pt x="85" y="149"/>
                  </a:lnTo>
                  <a:lnTo>
                    <a:pt x="85" y="145"/>
                  </a:lnTo>
                  <a:lnTo>
                    <a:pt x="85" y="140"/>
                  </a:lnTo>
                  <a:lnTo>
                    <a:pt x="87" y="136"/>
                  </a:lnTo>
                  <a:lnTo>
                    <a:pt x="87" y="132"/>
                  </a:lnTo>
                  <a:lnTo>
                    <a:pt x="87" y="128"/>
                  </a:lnTo>
                  <a:lnTo>
                    <a:pt x="87" y="123"/>
                  </a:lnTo>
                  <a:lnTo>
                    <a:pt x="88" y="119"/>
                  </a:lnTo>
                  <a:lnTo>
                    <a:pt x="88" y="115"/>
                  </a:lnTo>
                  <a:lnTo>
                    <a:pt x="88" y="111"/>
                  </a:lnTo>
                  <a:lnTo>
                    <a:pt x="88" y="106"/>
                  </a:lnTo>
                  <a:lnTo>
                    <a:pt x="88" y="103"/>
                  </a:lnTo>
                  <a:lnTo>
                    <a:pt x="90" y="99"/>
                  </a:lnTo>
                  <a:lnTo>
                    <a:pt x="90" y="96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1" y="88"/>
                  </a:lnTo>
                  <a:lnTo>
                    <a:pt x="91" y="86"/>
                  </a:lnTo>
                  <a:lnTo>
                    <a:pt x="91" y="85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4" y="81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4" y="85"/>
                  </a:lnTo>
                  <a:lnTo>
                    <a:pt x="94" y="86"/>
                  </a:lnTo>
                  <a:lnTo>
                    <a:pt x="95" y="88"/>
                  </a:lnTo>
                  <a:lnTo>
                    <a:pt x="95" y="91"/>
                  </a:lnTo>
                  <a:lnTo>
                    <a:pt x="95" y="94"/>
                  </a:lnTo>
                  <a:lnTo>
                    <a:pt x="95" y="96"/>
                  </a:lnTo>
                  <a:lnTo>
                    <a:pt x="97" y="99"/>
                  </a:lnTo>
                  <a:lnTo>
                    <a:pt x="97" y="103"/>
                  </a:lnTo>
                  <a:lnTo>
                    <a:pt x="97" y="108"/>
                  </a:lnTo>
                  <a:lnTo>
                    <a:pt x="97" y="112"/>
                  </a:lnTo>
                  <a:lnTo>
                    <a:pt x="98" y="116"/>
                  </a:lnTo>
                  <a:lnTo>
                    <a:pt x="98" y="120"/>
                  </a:lnTo>
                  <a:lnTo>
                    <a:pt x="98" y="125"/>
                  </a:lnTo>
                  <a:lnTo>
                    <a:pt x="98" y="130"/>
                  </a:lnTo>
                  <a:lnTo>
                    <a:pt x="98" y="136"/>
                  </a:lnTo>
                  <a:lnTo>
                    <a:pt x="99" y="142"/>
                  </a:lnTo>
                  <a:lnTo>
                    <a:pt x="99" y="146"/>
                  </a:lnTo>
                  <a:lnTo>
                    <a:pt x="99" y="153"/>
                  </a:lnTo>
                  <a:lnTo>
                    <a:pt x="99" y="159"/>
                  </a:lnTo>
                  <a:lnTo>
                    <a:pt x="101" y="164"/>
                  </a:lnTo>
                  <a:lnTo>
                    <a:pt x="101" y="171"/>
                  </a:lnTo>
                  <a:lnTo>
                    <a:pt x="101" y="177"/>
                  </a:lnTo>
                  <a:lnTo>
                    <a:pt x="101" y="184"/>
                  </a:lnTo>
                  <a:lnTo>
                    <a:pt x="102" y="190"/>
                  </a:lnTo>
                  <a:lnTo>
                    <a:pt x="102" y="197"/>
                  </a:lnTo>
                  <a:lnTo>
                    <a:pt x="102" y="201"/>
                  </a:lnTo>
                  <a:lnTo>
                    <a:pt x="102" y="197"/>
                  </a:lnTo>
                  <a:lnTo>
                    <a:pt x="104" y="191"/>
                  </a:lnTo>
                  <a:lnTo>
                    <a:pt x="104" y="184"/>
                  </a:lnTo>
                  <a:lnTo>
                    <a:pt x="104" y="178"/>
                  </a:lnTo>
                  <a:lnTo>
                    <a:pt x="104" y="171"/>
                  </a:lnTo>
                  <a:lnTo>
                    <a:pt x="104" y="166"/>
                  </a:lnTo>
                  <a:lnTo>
                    <a:pt x="105" y="159"/>
                  </a:lnTo>
                  <a:lnTo>
                    <a:pt x="105" y="153"/>
                  </a:lnTo>
                  <a:lnTo>
                    <a:pt x="105" y="146"/>
                  </a:lnTo>
                  <a:lnTo>
                    <a:pt x="105" y="140"/>
                  </a:lnTo>
                  <a:lnTo>
                    <a:pt x="107" y="135"/>
                  </a:lnTo>
                  <a:lnTo>
                    <a:pt x="107" y="129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13"/>
                  </a:lnTo>
                  <a:lnTo>
                    <a:pt x="108" y="108"/>
                  </a:lnTo>
                  <a:lnTo>
                    <a:pt x="108" y="103"/>
                  </a:lnTo>
                  <a:lnTo>
                    <a:pt x="108" y="99"/>
                  </a:lnTo>
                  <a:lnTo>
                    <a:pt x="108" y="95"/>
                  </a:lnTo>
                  <a:lnTo>
                    <a:pt x="109" y="91"/>
                  </a:lnTo>
                  <a:lnTo>
                    <a:pt x="109" y="86"/>
                  </a:lnTo>
                  <a:lnTo>
                    <a:pt x="109" y="82"/>
                  </a:lnTo>
                  <a:lnTo>
                    <a:pt x="109" y="79"/>
                  </a:lnTo>
                  <a:lnTo>
                    <a:pt x="109" y="77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68"/>
                  </a:lnTo>
                  <a:lnTo>
                    <a:pt x="111" y="65"/>
                  </a:lnTo>
                  <a:lnTo>
                    <a:pt x="112" y="64"/>
                  </a:lnTo>
                  <a:lnTo>
                    <a:pt x="112" y="62"/>
                  </a:lnTo>
                  <a:lnTo>
                    <a:pt x="112" y="61"/>
                  </a:lnTo>
                  <a:lnTo>
                    <a:pt x="112" y="60"/>
                  </a:lnTo>
                  <a:lnTo>
                    <a:pt x="114" y="60"/>
                  </a:lnTo>
                  <a:lnTo>
                    <a:pt x="114" y="58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8" y="61"/>
                  </a:lnTo>
                  <a:lnTo>
                    <a:pt x="118" y="62"/>
                  </a:lnTo>
                  <a:lnTo>
                    <a:pt x="118" y="64"/>
                  </a:lnTo>
                  <a:lnTo>
                    <a:pt x="118" y="64"/>
                  </a:lnTo>
                  <a:lnTo>
                    <a:pt x="119" y="64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7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4" y="64"/>
                  </a:lnTo>
                  <a:lnTo>
                    <a:pt x="124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0"/>
                  </a:lnTo>
                  <a:lnTo>
                    <a:pt x="126" y="60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6" y="57"/>
                  </a:lnTo>
                  <a:lnTo>
                    <a:pt x="128" y="57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29" y="57"/>
                  </a:lnTo>
                  <a:lnTo>
                    <a:pt x="131" y="57"/>
                  </a:lnTo>
                  <a:lnTo>
                    <a:pt x="131" y="57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1"/>
                  </a:lnTo>
                  <a:lnTo>
                    <a:pt x="132" y="62"/>
                  </a:lnTo>
                  <a:lnTo>
                    <a:pt x="132" y="64"/>
                  </a:lnTo>
                  <a:lnTo>
                    <a:pt x="132" y="65"/>
                  </a:lnTo>
                  <a:lnTo>
                    <a:pt x="132" y="68"/>
                  </a:lnTo>
                  <a:lnTo>
                    <a:pt x="133" y="69"/>
                  </a:lnTo>
                  <a:lnTo>
                    <a:pt x="133" y="71"/>
                  </a:lnTo>
                  <a:lnTo>
                    <a:pt x="133" y="74"/>
                  </a:lnTo>
                  <a:lnTo>
                    <a:pt x="133" y="75"/>
                  </a:lnTo>
                  <a:lnTo>
                    <a:pt x="135" y="78"/>
                  </a:lnTo>
                  <a:lnTo>
                    <a:pt x="135" y="81"/>
                  </a:lnTo>
                  <a:lnTo>
                    <a:pt x="135" y="82"/>
                  </a:lnTo>
                  <a:lnTo>
                    <a:pt x="135" y="85"/>
                  </a:lnTo>
                  <a:lnTo>
                    <a:pt x="135" y="86"/>
                  </a:lnTo>
                  <a:lnTo>
                    <a:pt x="136" y="89"/>
                  </a:lnTo>
                  <a:lnTo>
                    <a:pt x="136" y="92"/>
                  </a:lnTo>
                  <a:lnTo>
                    <a:pt x="136" y="94"/>
                  </a:lnTo>
                  <a:lnTo>
                    <a:pt x="136" y="96"/>
                  </a:lnTo>
                  <a:lnTo>
                    <a:pt x="138" y="98"/>
                  </a:lnTo>
                  <a:lnTo>
                    <a:pt x="138" y="99"/>
                  </a:lnTo>
                  <a:lnTo>
                    <a:pt x="138" y="102"/>
                  </a:lnTo>
                  <a:lnTo>
                    <a:pt x="138" y="103"/>
                  </a:lnTo>
                  <a:lnTo>
                    <a:pt x="138" y="105"/>
                  </a:lnTo>
                  <a:lnTo>
                    <a:pt x="139" y="106"/>
                  </a:lnTo>
                  <a:lnTo>
                    <a:pt x="139" y="106"/>
                  </a:lnTo>
                  <a:lnTo>
                    <a:pt x="139" y="108"/>
                  </a:lnTo>
                  <a:lnTo>
                    <a:pt x="139" y="108"/>
                  </a:lnTo>
                  <a:lnTo>
                    <a:pt x="141" y="108"/>
                  </a:lnTo>
                  <a:lnTo>
                    <a:pt x="141" y="108"/>
                  </a:lnTo>
                  <a:lnTo>
                    <a:pt x="141" y="108"/>
                  </a:lnTo>
                  <a:lnTo>
                    <a:pt x="141" y="108"/>
                  </a:lnTo>
                  <a:lnTo>
                    <a:pt x="141" y="106"/>
                  </a:lnTo>
                  <a:lnTo>
                    <a:pt x="142" y="106"/>
                  </a:lnTo>
                  <a:lnTo>
                    <a:pt x="142" y="103"/>
                  </a:lnTo>
                  <a:lnTo>
                    <a:pt x="142" y="103"/>
                  </a:lnTo>
                  <a:lnTo>
                    <a:pt x="142" y="102"/>
                  </a:lnTo>
                  <a:lnTo>
                    <a:pt x="143" y="99"/>
                  </a:lnTo>
                  <a:lnTo>
                    <a:pt x="143" y="98"/>
                  </a:lnTo>
                  <a:lnTo>
                    <a:pt x="143" y="96"/>
                  </a:lnTo>
                  <a:lnTo>
                    <a:pt x="143" y="95"/>
                  </a:lnTo>
                  <a:lnTo>
                    <a:pt x="145" y="94"/>
                  </a:lnTo>
                  <a:lnTo>
                    <a:pt x="145" y="91"/>
                  </a:lnTo>
                  <a:lnTo>
                    <a:pt x="145" y="89"/>
                  </a:lnTo>
                  <a:lnTo>
                    <a:pt x="145" y="88"/>
                  </a:lnTo>
                  <a:lnTo>
                    <a:pt x="145" y="86"/>
                  </a:lnTo>
                  <a:lnTo>
                    <a:pt x="146" y="85"/>
                  </a:lnTo>
                  <a:lnTo>
                    <a:pt x="146" y="82"/>
                  </a:lnTo>
                  <a:lnTo>
                    <a:pt x="146" y="81"/>
                  </a:lnTo>
                  <a:lnTo>
                    <a:pt x="146" y="81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8" y="77"/>
                  </a:lnTo>
                  <a:lnTo>
                    <a:pt x="148" y="77"/>
                  </a:lnTo>
                  <a:lnTo>
                    <a:pt x="148" y="75"/>
                  </a:lnTo>
                  <a:lnTo>
                    <a:pt x="149" y="75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75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2" y="79"/>
                  </a:lnTo>
                  <a:lnTo>
                    <a:pt x="153" y="81"/>
                  </a:lnTo>
                  <a:lnTo>
                    <a:pt x="153" y="82"/>
                  </a:lnTo>
                  <a:lnTo>
                    <a:pt x="153" y="84"/>
                  </a:lnTo>
                  <a:lnTo>
                    <a:pt x="153" y="85"/>
                  </a:lnTo>
                  <a:lnTo>
                    <a:pt x="155" y="86"/>
                  </a:lnTo>
                  <a:lnTo>
                    <a:pt x="155" y="89"/>
                  </a:lnTo>
                  <a:lnTo>
                    <a:pt x="155" y="91"/>
                  </a:lnTo>
                  <a:lnTo>
                    <a:pt x="155" y="94"/>
                  </a:lnTo>
                  <a:lnTo>
                    <a:pt x="155" y="95"/>
                  </a:lnTo>
                  <a:lnTo>
                    <a:pt x="156" y="98"/>
                  </a:lnTo>
                  <a:lnTo>
                    <a:pt x="156" y="99"/>
                  </a:lnTo>
                  <a:lnTo>
                    <a:pt x="156" y="102"/>
                  </a:lnTo>
                  <a:lnTo>
                    <a:pt x="156" y="103"/>
                  </a:lnTo>
                  <a:lnTo>
                    <a:pt x="158" y="106"/>
                  </a:lnTo>
                  <a:lnTo>
                    <a:pt x="158" y="108"/>
                  </a:lnTo>
                  <a:lnTo>
                    <a:pt x="158" y="111"/>
                  </a:lnTo>
                  <a:lnTo>
                    <a:pt x="158" y="113"/>
                  </a:lnTo>
                  <a:lnTo>
                    <a:pt x="159" y="115"/>
                  </a:lnTo>
                  <a:lnTo>
                    <a:pt x="159" y="118"/>
                  </a:lnTo>
                  <a:lnTo>
                    <a:pt x="159" y="120"/>
                  </a:lnTo>
                  <a:lnTo>
                    <a:pt x="159" y="123"/>
                  </a:lnTo>
                  <a:lnTo>
                    <a:pt x="159" y="125"/>
                  </a:lnTo>
                  <a:lnTo>
                    <a:pt x="160" y="128"/>
                  </a:lnTo>
                  <a:lnTo>
                    <a:pt x="160" y="129"/>
                  </a:lnTo>
                  <a:lnTo>
                    <a:pt x="160" y="132"/>
                  </a:lnTo>
                  <a:lnTo>
                    <a:pt x="160" y="135"/>
                  </a:lnTo>
                  <a:lnTo>
                    <a:pt x="162" y="137"/>
                  </a:lnTo>
                  <a:lnTo>
                    <a:pt x="162" y="140"/>
                  </a:lnTo>
                  <a:lnTo>
                    <a:pt x="162" y="142"/>
                  </a:lnTo>
                  <a:lnTo>
                    <a:pt x="162" y="145"/>
                  </a:lnTo>
                  <a:lnTo>
                    <a:pt x="162" y="147"/>
                  </a:lnTo>
                  <a:lnTo>
                    <a:pt x="163" y="150"/>
                  </a:lnTo>
                  <a:lnTo>
                    <a:pt x="163" y="152"/>
                  </a:lnTo>
                  <a:lnTo>
                    <a:pt x="163" y="154"/>
                  </a:lnTo>
                  <a:lnTo>
                    <a:pt x="163" y="157"/>
                  </a:lnTo>
                  <a:lnTo>
                    <a:pt x="165" y="159"/>
                  </a:lnTo>
                  <a:lnTo>
                    <a:pt x="165" y="162"/>
                  </a:lnTo>
                  <a:lnTo>
                    <a:pt x="165" y="163"/>
                  </a:lnTo>
                  <a:lnTo>
                    <a:pt x="165" y="166"/>
                  </a:lnTo>
                  <a:lnTo>
                    <a:pt x="166" y="167"/>
                  </a:lnTo>
                  <a:lnTo>
                    <a:pt x="166" y="170"/>
                  </a:lnTo>
                  <a:lnTo>
                    <a:pt x="166" y="171"/>
                  </a:lnTo>
                  <a:lnTo>
                    <a:pt x="166" y="173"/>
                  </a:lnTo>
                  <a:lnTo>
                    <a:pt x="166" y="174"/>
                  </a:lnTo>
                  <a:lnTo>
                    <a:pt x="167" y="174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67" y="174"/>
                  </a:lnTo>
                  <a:lnTo>
                    <a:pt x="169" y="174"/>
                  </a:lnTo>
                  <a:lnTo>
                    <a:pt x="169" y="171"/>
                  </a:lnTo>
                  <a:lnTo>
                    <a:pt x="169" y="170"/>
                  </a:lnTo>
                  <a:lnTo>
                    <a:pt x="169" y="169"/>
                  </a:lnTo>
                  <a:lnTo>
                    <a:pt x="169" y="166"/>
                  </a:lnTo>
                  <a:lnTo>
                    <a:pt x="170" y="163"/>
                  </a:lnTo>
                  <a:lnTo>
                    <a:pt x="170" y="160"/>
                  </a:lnTo>
                  <a:lnTo>
                    <a:pt x="170" y="157"/>
                  </a:lnTo>
                  <a:lnTo>
                    <a:pt x="170" y="154"/>
                  </a:lnTo>
                  <a:lnTo>
                    <a:pt x="172" y="152"/>
                  </a:lnTo>
                  <a:lnTo>
                    <a:pt x="172" y="149"/>
                  </a:lnTo>
                  <a:lnTo>
                    <a:pt x="172" y="145"/>
                  </a:lnTo>
                  <a:lnTo>
                    <a:pt x="172" y="142"/>
                  </a:lnTo>
                  <a:lnTo>
                    <a:pt x="172" y="137"/>
                  </a:lnTo>
                  <a:lnTo>
                    <a:pt x="173" y="135"/>
                  </a:lnTo>
                  <a:lnTo>
                    <a:pt x="173" y="132"/>
                  </a:lnTo>
                  <a:lnTo>
                    <a:pt x="173" y="128"/>
                  </a:lnTo>
                  <a:lnTo>
                    <a:pt x="173" y="125"/>
                  </a:lnTo>
                  <a:lnTo>
                    <a:pt x="175" y="122"/>
                  </a:lnTo>
                  <a:lnTo>
                    <a:pt x="175" y="119"/>
                  </a:lnTo>
                  <a:lnTo>
                    <a:pt x="175" y="116"/>
                  </a:lnTo>
                  <a:lnTo>
                    <a:pt x="175" y="113"/>
                  </a:lnTo>
                  <a:lnTo>
                    <a:pt x="176" y="111"/>
                  </a:lnTo>
                  <a:lnTo>
                    <a:pt x="176" y="108"/>
                  </a:lnTo>
                  <a:lnTo>
                    <a:pt x="176" y="106"/>
                  </a:lnTo>
                  <a:lnTo>
                    <a:pt x="176" y="103"/>
                  </a:lnTo>
                  <a:lnTo>
                    <a:pt x="176" y="102"/>
                  </a:lnTo>
                  <a:lnTo>
                    <a:pt x="177" y="99"/>
                  </a:lnTo>
                  <a:lnTo>
                    <a:pt x="177" y="98"/>
                  </a:lnTo>
                  <a:lnTo>
                    <a:pt x="177" y="96"/>
                  </a:lnTo>
                  <a:lnTo>
                    <a:pt x="177" y="95"/>
                  </a:lnTo>
                  <a:lnTo>
                    <a:pt x="179" y="94"/>
                  </a:lnTo>
                  <a:lnTo>
                    <a:pt x="179" y="94"/>
                  </a:lnTo>
                  <a:lnTo>
                    <a:pt x="179" y="92"/>
                  </a:lnTo>
                  <a:lnTo>
                    <a:pt x="179" y="92"/>
                  </a:lnTo>
                  <a:lnTo>
                    <a:pt x="179" y="92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0" y="94"/>
                  </a:lnTo>
                  <a:lnTo>
                    <a:pt x="180" y="94"/>
                  </a:lnTo>
                  <a:lnTo>
                    <a:pt x="182" y="95"/>
                  </a:lnTo>
                  <a:lnTo>
                    <a:pt x="182" y="96"/>
                  </a:lnTo>
                  <a:lnTo>
                    <a:pt x="182" y="98"/>
                  </a:lnTo>
                  <a:lnTo>
                    <a:pt x="182" y="99"/>
                  </a:lnTo>
                  <a:lnTo>
                    <a:pt x="183" y="102"/>
                  </a:lnTo>
                  <a:lnTo>
                    <a:pt x="183" y="103"/>
                  </a:lnTo>
                  <a:lnTo>
                    <a:pt x="183" y="106"/>
                  </a:lnTo>
                  <a:lnTo>
                    <a:pt x="183" y="111"/>
                  </a:lnTo>
                  <a:lnTo>
                    <a:pt x="183" y="112"/>
                  </a:lnTo>
                  <a:lnTo>
                    <a:pt x="184" y="116"/>
                  </a:lnTo>
                  <a:lnTo>
                    <a:pt x="184" y="119"/>
                  </a:lnTo>
                  <a:lnTo>
                    <a:pt x="184" y="123"/>
                  </a:lnTo>
                  <a:lnTo>
                    <a:pt x="184" y="128"/>
                  </a:lnTo>
                  <a:lnTo>
                    <a:pt x="186" y="132"/>
                  </a:lnTo>
                  <a:lnTo>
                    <a:pt x="186" y="136"/>
                  </a:lnTo>
                  <a:lnTo>
                    <a:pt x="186" y="140"/>
                  </a:lnTo>
                  <a:lnTo>
                    <a:pt x="186" y="145"/>
                  </a:lnTo>
                  <a:lnTo>
                    <a:pt x="186" y="149"/>
                  </a:lnTo>
                  <a:lnTo>
                    <a:pt x="187" y="154"/>
                  </a:lnTo>
                  <a:lnTo>
                    <a:pt x="187" y="159"/>
                  </a:lnTo>
                  <a:lnTo>
                    <a:pt x="187" y="163"/>
                  </a:lnTo>
                  <a:lnTo>
                    <a:pt x="187" y="167"/>
                  </a:lnTo>
                  <a:lnTo>
                    <a:pt x="189" y="170"/>
                  </a:lnTo>
                  <a:lnTo>
                    <a:pt x="189" y="171"/>
                  </a:lnTo>
                  <a:lnTo>
                    <a:pt x="189" y="174"/>
                  </a:lnTo>
                  <a:lnTo>
                    <a:pt x="189" y="174"/>
                  </a:lnTo>
                  <a:lnTo>
                    <a:pt x="190" y="173"/>
                  </a:lnTo>
                  <a:lnTo>
                    <a:pt x="190" y="170"/>
                  </a:lnTo>
                  <a:lnTo>
                    <a:pt x="190" y="166"/>
                  </a:lnTo>
                  <a:lnTo>
                    <a:pt x="190" y="162"/>
                  </a:lnTo>
                  <a:lnTo>
                    <a:pt x="190" y="157"/>
                  </a:lnTo>
                  <a:lnTo>
                    <a:pt x="192" y="152"/>
                  </a:lnTo>
                  <a:lnTo>
                    <a:pt x="192" y="146"/>
                  </a:lnTo>
                  <a:lnTo>
                    <a:pt x="192" y="140"/>
                  </a:lnTo>
                  <a:lnTo>
                    <a:pt x="192" y="133"/>
                  </a:lnTo>
                  <a:lnTo>
                    <a:pt x="193" y="128"/>
                  </a:lnTo>
                  <a:lnTo>
                    <a:pt x="193" y="122"/>
                  </a:lnTo>
                  <a:lnTo>
                    <a:pt x="193" y="116"/>
                  </a:lnTo>
                  <a:lnTo>
                    <a:pt x="193" y="111"/>
                  </a:lnTo>
                  <a:lnTo>
                    <a:pt x="193" y="103"/>
                  </a:lnTo>
                  <a:lnTo>
                    <a:pt x="194" y="98"/>
                  </a:lnTo>
                  <a:lnTo>
                    <a:pt x="194" y="92"/>
                  </a:lnTo>
                  <a:lnTo>
                    <a:pt x="194" y="86"/>
                  </a:lnTo>
                  <a:lnTo>
                    <a:pt x="194" y="82"/>
                  </a:lnTo>
                  <a:lnTo>
                    <a:pt x="196" y="77"/>
                  </a:lnTo>
                  <a:lnTo>
                    <a:pt x="196" y="72"/>
                  </a:lnTo>
                  <a:lnTo>
                    <a:pt x="196" y="67"/>
                  </a:lnTo>
                  <a:lnTo>
                    <a:pt x="196" y="61"/>
                  </a:lnTo>
                  <a:lnTo>
                    <a:pt x="197" y="57"/>
                  </a:lnTo>
                  <a:lnTo>
                    <a:pt x="197" y="53"/>
                  </a:lnTo>
                  <a:lnTo>
                    <a:pt x="197" y="50"/>
                  </a:lnTo>
                  <a:lnTo>
                    <a:pt x="197" y="47"/>
                  </a:lnTo>
                  <a:lnTo>
                    <a:pt x="197" y="43"/>
                  </a:lnTo>
                  <a:lnTo>
                    <a:pt x="199" y="40"/>
                  </a:lnTo>
                  <a:lnTo>
                    <a:pt x="199" y="37"/>
                  </a:lnTo>
                  <a:lnTo>
                    <a:pt x="199" y="34"/>
                  </a:lnTo>
                  <a:lnTo>
                    <a:pt x="199" y="31"/>
                  </a:lnTo>
                  <a:lnTo>
                    <a:pt x="200" y="30"/>
                  </a:lnTo>
                  <a:lnTo>
                    <a:pt x="200" y="28"/>
                  </a:lnTo>
                  <a:lnTo>
                    <a:pt x="200" y="27"/>
                  </a:lnTo>
                  <a:lnTo>
                    <a:pt x="200" y="27"/>
                  </a:lnTo>
                  <a:lnTo>
                    <a:pt x="200" y="26"/>
                  </a:lnTo>
                  <a:lnTo>
                    <a:pt x="201" y="26"/>
                  </a:lnTo>
                  <a:lnTo>
                    <a:pt x="201" y="26"/>
                  </a:lnTo>
                  <a:lnTo>
                    <a:pt x="201" y="26"/>
                  </a:lnTo>
                  <a:lnTo>
                    <a:pt x="201" y="27"/>
                  </a:lnTo>
                  <a:lnTo>
                    <a:pt x="203" y="27"/>
                  </a:lnTo>
                  <a:lnTo>
                    <a:pt x="203" y="30"/>
                  </a:lnTo>
                  <a:lnTo>
                    <a:pt x="203" y="31"/>
                  </a:lnTo>
                  <a:lnTo>
                    <a:pt x="203" y="33"/>
                  </a:lnTo>
                  <a:lnTo>
                    <a:pt x="203" y="36"/>
                  </a:lnTo>
                  <a:lnTo>
                    <a:pt x="204" y="38"/>
                  </a:lnTo>
                  <a:lnTo>
                    <a:pt x="204" y="40"/>
                  </a:lnTo>
                  <a:lnTo>
                    <a:pt x="204" y="44"/>
                  </a:lnTo>
                  <a:lnTo>
                    <a:pt x="204" y="47"/>
                  </a:lnTo>
                  <a:lnTo>
                    <a:pt x="206" y="50"/>
                  </a:lnTo>
                  <a:lnTo>
                    <a:pt x="206" y="55"/>
                  </a:lnTo>
                  <a:lnTo>
                    <a:pt x="206" y="58"/>
                  </a:lnTo>
                  <a:lnTo>
                    <a:pt x="206" y="64"/>
                  </a:lnTo>
                  <a:lnTo>
                    <a:pt x="207" y="68"/>
                  </a:lnTo>
                  <a:lnTo>
                    <a:pt x="207" y="72"/>
                  </a:lnTo>
                  <a:lnTo>
                    <a:pt x="207" y="78"/>
                  </a:lnTo>
                  <a:lnTo>
                    <a:pt x="207" y="82"/>
                  </a:lnTo>
                  <a:lnTo>
                    <a:pt x="207" y="88"/>
                  </a:lnTo>
                  <a:lnTo>
                    <a:pt x="208" y="94"/>
                  </a:lnTo>
                  <a:lnTo>
                    <a:pt x="208" y="99"/>
                  </a:lnTo>
                  <a:lnTo>
                    <a:pt x="208" y="105"/>
                  </a:lnTo>
                  <a:lnTo>
                    <a:pt x="208" y="111"/>
                  </a:lnTo>
                  <a:lnTo>
                    <a:pt x="210" y="116"/>
                  </a:lnTo>
                  <a:lnTo>
                    <a:pt x="210" y="122"/>
                  </a:lnTo>
                  <a:lnTo>
                    <a:pt x="210" y="128"/>
                  </a:lnTo>
                  <a:lnTo>
                    <a:pt x="210" y="135"/>
                  </a:lnTo>
                  <a:lnTo>
                    <a:pt x="210" y="140"/>
                  </a:lnTo>
                  <a:lnTo>
                    <a:pt x="211" y="146"/>
                  </a:lnTo>
                  <a:lnTo>
                    <a:pt x="211" y="153"/>
                  </a:lnTo>
                  <a:lnTo>
                    <a:pt x="211" y="159"/>
                  </a:lnTo>
                  <a:lnTo>
                    <a:pt x="211" y="164"/>
                  </a:lnTo>
                  <a:lnTo>
                    <a:pt x="213" y="170"/>
                  </a:lnTo>
                  <a:lnTo>
                    <a:pt x="213" y="176"/>
                  </a:lnTo>
                  <a:lnTo>
                    <a:pt x="213" y="183"/>
                  </a:lnTo>
                  <a:lnTo>
                    <a:pt x="213" y="187"/>
                  </a:lnTo>
                  <a:lnTo>
                    <a:pt x="214" y="193"/>
                  </a:lnTo>
                  <a:lnTo>
                    <a:pt x="214" y="197"/>
                  </a:lnTo>
                  <a:lnTo>
                    <a:pt x="214" y="200"/>
                  </a:lnTo>
                  <a:lnTo>
                    <a:pt x="214" y="195"/>
                  </a:lnTo>
                  <a:lnTo>
                    <a:pt x="214" y="191"/>
                  </a:lnTo>
                  <a:lnTo>
                    <a:pt x="216" y="187"/>
                  </a:lnTo>
                  <a:lnTo>
                    <a:pt x="216" y="181"/>
                  </a:lnTo>
                  <a:lnTo>
                    <a:pt x="216" y="177"/>
                  </a:lnTo>
                  <a:lnTo>
                    <a:pt x="216" y="173"/>
                  </a:lnTo>
                  <a:lnTo>
                    <a:pt x="217" y="169"/>
                  </a:lnTo>
                  <a:lnTo>
                    <a:pt x="217" y="166"/>
                  </a:lnTo>
                  <a:lnTo>
                    <a:pt x="217" y="162"/>
                  </a:lnTo>
                  <a:lnTo>
                    <a:pt x="217" y="157"/>
                  </a:lnTo>
                  <a:lnTo>
                    <a:pt x="217" y="154"/>
                  </a:lnTo>
                  <a:lnTo>
                    <a:pt x="218" y="150"/>
                  </a:lnTo>
                  <a:lnTo>
                    <a:pt x="218" y="149"/>
                  </a:lnTo>
                  <a:lnTo>
                    <a:pt x="218" y="145"/>
                  </a:lnTo>
                  <a:lnTo>
                    <a:pt x="218" y="142"/>
                  </a:lnTo>
                  <a:lnTo>
                    <a:pt x="220" y="140"/>
                  </a:lnTo>
                  <a:lnTo>
                    <a:pt x="220" y="137"/>
                  </a:lnTo>
                  <a:lnTo>
                    <a:pt x="220" y="136"/>
                  </a:lnTo>
                  <a:lnTo>
                    <a:pt x="220" y="133"/>
                  </a:lnTo>
                  <a:lnTo>
                    <a:pt x="221" y="132"/>
                  </a:lnTo>
                  <a:lnTo>
                    <a:pt x="221" y="130"/>
                  </a:lnTo>
                  <a:lnTo>
                    <a:pt x="221" y="129"/>
                  </a:lnTo>
                  <a:lnTo>
                    <a:pt x="221" y="128"/>
                  </a:lnTo>
                  <a:lnTo>
                    <a:pt x="221" y="126"/>
                  </a:lnTo>
                  <a:lnTo>
                    <a:pt x="223" y="125"/>
                  </a:lnTo>
                  <a:lnTo>
                    <a:pt x="223" y="123"/>
                  </a:lnTo>
                  <a:lnTo>
                    <a:pt x="223" y="122"/>
                  </a:lnTo>
                  <a:lnTo>
                    <a:pt x="223" y="120"/>
                  </a:lnTo>
                  <a:lnTo>
                    <a:pt x="224" y="119"/>
                  </a:lnTo>
                  <a:lnTo>
                    <a:pt x="224" y="119"/>
                  </a:lnTo>
                  <a:lnTo>
                    <a:pt x="224" y="116"/>
                  </a:lnTo>
                  <a:lnTo>
                    <a:pt x="224" y="115"/>
                  </a:lnTo>
                  <a:lnTo>
                    <a:pt x="224" y="113"/>
                  </a:lnTo>
                  <a:lnTo>
                    <a:pt x="225" y="112"/>
                  </a:lnTo>
                  <a:lnTo>
                    <a:pt x="225" y="109"/>
                  </a:lnTo>
                  <a:lnTo>
                    <a:pt x="225" y="108"/>
                  </a:lnTo>
                  <a:lnTo>
                    <a:pt x="225" y="105"/>
                  </a:lnTo>
                  <a:lnTo>
                    <a:pt x="227" y="102"/>
                  </a:lnTo>
                  <a:lnTo>
                    <a:pt x="227" y="99"/>
                  </a:lnTo>
                  <a:lnTo>
                    <a:pt x="227" y="96"/>
                  </a:lnTo>
                  <a:lnTo>
                    <a:pt x="227" y="94"/>
                  </a:lnTo>
                  <a:lnTo>
                    <a:pt x="228" y="91"/>
                  </a:lnTo>
                  <a:lnTo>
                    <a:pt x="228" y="86"/>
                  </a:lnTo>
                  <a:lnTo>
                    <a:pt x="228" y="84"/>
                  </a:lnTo>
                  <a:lnTo>
                    <a:pt x="228" y="79"/>
                  </a:lnTo>
                  <a:lnTo>
                    <a:pt x="228" y="77"/>
                  </a:lnTo>
                  <a:lnTo>
                    <a:pt x="230" y="72"/>
                  </a:lnTo>
                  <a:lnTo>
                    <a:pt x="230" y="68"/>
                  </a:lnTo>
                  <a:lnTo>
                    <a:pt x="230" y="64"/>
                  </a:lnTo>
                  <a:lnTo>
                    <a:pt x="230" y="61"/>
                  </a:lnTo>
                  <a:lnTo>
                    <a:pt x="231" y="57"/>
                  </a:lnTo>
                  <a:lnTo>
                    <a:pt x="231" y="53"/>
                  </a:lnTo>
                  <a:lnTo>
                    <a:pt x="231" y="48"/>
                  </a:lnTo>
                  <a:lnTo>
                    <a:pt x="231" y="44"/>
                  </a:lnTo>
                  <a:lnTo>
                    <a:pt x="231" y="41"/>
                  </a:lnTo>
                  <a:lnTo>
                    <a:pt x="233" y="37"/>
                  </a:lnTo>
                  <a:lnTo>
                    <a:pt x="233" y="33"/>
                  </a:lnTo>
                  <a:lnTo>
                    <a:pt x="233" y="30"/>
                  </a:lnTo>
                  <a:lnTo>
                    <a:pt x="233" y="27"/>
                  </a:lnTo>
                  <a:lnTo>
                    <a:pt x="234" y="23"/>
                  </a:lnTo>
                  <a:lnTo>
                    <a:pt x="234" y="20"/>
                  </a:lnTo>
                  <a:lnTo>
                    <a:pt x="234" y="17"/>
                  </a:lnTo>
                  <a:lnTo>
                    <a:pt x="234" y="14"/>
                  </a:lnTo>
                  <a:lnTo>
                    <a:pt x="234" y="11"/>
                  </a:lnTo>
                  <a:lnTo>
                    <a:pt x="235" y="10"/>
                  </a:lnTo>
                  <a:lnTo>
                    <a:pt x="235" y="7"/>
                  </a:lnTo>
                  <a:lnTo>
                    <a:pt x="235" y="6"/>
                  </a:lnTo>
                  <a:lnTo>
                    <a:pt x="235" y="3"/>
                  </a:lnTo>
                  <a:lnTo>
                    <a:pt x="237" y="3"/>
                  </a:lnTo>
                  <a:lnTo>
                    <a:pt x="237" y="2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2"/>
                  </a:lnTo>
                  <a:lnTo>
                    <a:pt x="240" y="3"/>
                  </a:lnTo>
                  <a:lnTo>
                    <a:pt x="240" y="3"/>
                  </a:lnTo>
                  <a:lnTo>
                    <a:pt x="240" y="6"/>
                  </a:lnTo>
                  <a:lnTo>
                    <a:pt x="240" y="7"/>
                  </a:lnTo>
                  <a:lnTo>
                    <a:pt x="241" y="10"/>
                  </a:lnTo>
                  <a:lnTo>
                    <a:pt x="241" y="1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013" name="Freeform 573"/>
            <p:cNvSpPr>
              <a:spLocks/>
            </p:cNvSpPr>
            <p:nvPr/>
          </p:nvSpPr>
          <p:spPr bwMode="auto">
            <a:xfrm>
              <a:off x="5324" y="3552"/>
              <a:ext cx="241" cy="188"/>
            </a:xfrm>
            <a:custGeom>
              <a:avLst/>
              <a:gdLst/>
              <a:ahLst/>
              <a:cxnLst>
                <a:cxn ang="0">
                  <a:pos x="3" y="41"/>
                </a:cxn>
                <a:cxn ang="0">
                  <a:pos x="7" y="96"/>
                </a:cxn>
                <a:cxn ang="0">
                  <a:pos x="11" y="110"/>
                </a:cxn>
                <a:cxn ang="0">
                  <a:pos x="14" y="85"/>
                </a:cxn>
                <a:cxn ang="0">
                  <a:pos x="18" y="75"/>
                </a:cxn>
                <a:cxn ang="0">
                  <a:pos x="23" y="90"/>
                </a:cxn>
                <a:cxn ang="0">
                  <a:pos x="27" y="115"/>
                </a:cxn>
                <a:cxn ang="0">
                  <a:pos x="30" y="123"/>
                </a:cxn>
                <a:cxn ang="0">
                  <a:pos x="34" y="119"/>
                </a:cxn>
                <a:cxn ang="0">
                  <a:pos x="38" y="124"/>
                </a:cxn>
                <a:cxn ang="0">
                  <a:pos x="41" y="143"/>
                </a:cxn>
                <a:cxn ang="0">
                  <a:pos x="45" y="141"/>
                </a:cxn>
                <a:cxn ang="0">
                  <a:pos x="50" y="113"/>
                </a:cxn>
                <a:cxn ang="0">
                  <a:pos x="54" y="78"/>
                </a:cxn>
                <a:cxn ang="0">
                  <a:pos x="57" y="44"/>
                </a:cxn>
                <a:cxn ang="0">
                  <a:pos x="61" y="21"/>
                </a:cxn>
                <a:cxn ang="0">
                  <a:pos x="65" y="20"/>
                </a:cxn>
                <a:cxn ang="0">
                  <a:pos x="69" y="51"/>
                </a:cxn>
                <a:cxn ang="0">
                  <a:pos x="72" y="113"/>
                </a:cxn>
                <a:cxn ang="0">
                  <a:pos x="77" y="173"/>
                </a:cxn>
                <a:cxn ang="0">
                  <a:pos x="81" y="95"/>
                </a:cxn>
                <a:cxn ang="0">
                  <a:pos x="84" y="34"/>
                </a:cxn>
                <a:cxn ang="0">
                  <a:pos x="88" y="17"/>
                </a:cxn>
                <a:cxn ang="0">
                  <a:pos x="92" y="40"/>
                </a:cxn>
                <a:cxn ang="0">
                  <a:pos x="96" y="78"/>
                </a:cxn>
                <a:cxn ang="0">
                  <a:pos x="99" y="76"/>
                </a:cxn>
                <a:cxn ang="0">
                  <a:pos x="103" y="40"/>
                </a:cxn>
                <a:cxn ang="0">
                  <a:pos x="108" y="20"/>
                </a:cxn>
                <a:cxn ang="0">
                  <a:pos x="112" y="42"/>
                </a:cxn>
                <a:cxn ang="0">
                  <a:pos x="115" y="102"/>
                </a:cxn>
                <a:cxn ang="0">
                  <a:pos x="119" y="165"/>
                </a:cxn>
                <a:cxn ang="0">
                  <a:pos x="123" y="112"/>
                </a:cxn>
                <a:cxn ang="0">
                  <a:pos x="126" y="61"/>
                </a:cxn>
                <a:cxn ang="0">
                  <a:pos x="130" y="44"/>
                </a:cxn>
                <a:cxn ang="0">
                  <a:pos x="135" y="62"/>
                </a:cxn>
                <a:cxn ang="0">
                  <a:pos x="139" y="100"/>
                </a:cxn>
                <a:cxn ang="0">
                  <a:pos x="142" y="130"/>
                </a:cxn>
                <a:cxn ang="0">
                  <a:pos x="146" y="112"/>
                </a:cxn>
                <a:cxn ang="0">
                  <a:pos x="150" y="78"/>
                </a:cxn>
                <a:cxn ang="0">
                  <a:pos x="154" y="59"/>
                </a:cxn>
                <a:cxn ang="0">
                  <a:pos x="157" y="64"/>
                </a:cxn>
                <a:cxn ang="0">
                  <a:pos x="161" y="90"/>
                </a:cxn>
                <a:cxn ang="0">
                  <a:pos x="166" y="130"/>
                </a:cxn>
                <a:cxn ang="0">
                  <a:pos x="169" y="165"/>
                </a:cxn>
                <a:cxn ang="0">
                  <a:pos x="173" y="170"/>
                </a:cxn>
                <a:cxn ang="0">
                  <a:pos x="177" y="173"/>
                </a:cxn>
                <a:cxn ang="0">
                  <a:pos x="181" y="181"/>
                </a:cxn>
                <a:cxn ang="0">
                  <a:pos x="184" y="136"/>
                </a:cxn>
                <a:cxn ang="0">
                  <a:pos x="188" y="88"/>
                </a:cxn>
                <a:cxn ang="0">
                  <a:pos x="193" y="52"/>
                </a:cxn>
                <a:cxn ang="0">
                  <a:pos x="195" y="45"/>
                </a:cxn>
                <a:cxn ang="0">
                  <a:pos x="200" y="69"/>
                </a:cxn>
                <a:cxn ang="0">
                  <a:pos x="204" y="117"/>
                </a:cxn>
                <a:cxn ang="0">
                  <a:pos x="208" y="165"/>
                </a:cxn>
                <a:cxn ang="0">
                  <a:pos x="211" y="127"/>
                </a:cxn>
                <a:cxn ang="0">
                  <a:pos x="215" y="81"/>
                </a:cxn>
                <a:cxn ang="0">
                  <a:pos x="220" y="54"/>
                </a:cxn>
                <a:cxn ang="0">
                  <a:pos x="224" y="52"/>
                </a:cxn>
                <a:cxn ang="0">
                  <a:pos x="227" y="69"/>
                </a:cxn>
                <a:cxn ang="0">
                  <a:pos x="231" y="96"/>
                </a:cxn>
                <a:cxn ang="0">
                  <a:pos x="235" y="112"/>
                </a:cxn>
                <a:cxn ang="0">
                  <a:pos x="238" y="103"/>
                </a:cxn>
              </a:cxnLst>
              <a:rect l="0" t="0" r="r" b="b"/>
              <a:pathLst>
                <a:path w="241" h="188">
                  <a:moveTo>
                    <a:pt x="0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1" y="23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3" y="35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4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4" y="65"/>
                  </a:lnTo>
                  <a:lnTo>
                    <a:pt x="6" y="69"/>
                  </a:lnTo>
                  <a:lnTo>
                    <a:pt x="6" y="73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7" y="88"/>
                  </a:lnTo>
                  <a:lnTo>
                    <a:pt x="7" y="92"/>
                  </a:lnTo>
                  <a:lnTo>
                    <a:pt x="7" y="96"/>
                  </a:lnTo>
                  <a:lnTo>
                    <a:pt x="7" y="99"/>
                  </a:lnTo>
                  <a:lnTo>
                    <a:pt x="7" y="103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10"/>
                  </a:lnTo>
                  <a:lnTo>
                    <a:pt x="9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2"/>
                  </a:lnTo>
                  <a:lnTo>
                    <a:pt x="11" y="110"/>
                  </a:lnTo>
                  <a:lnTo>
                    <a:pt x="11" y="109"/>
                  </a:lnTo>
                  <a:lnTo>
                    <a:pt x="11" y="107"/>
                  </a:lnTo>
                  <a:lnTo>
                    <a:pt x="11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6"/>
                  </a:lnTo>
                  <a:lnTo>
                    <a:pt x="14" y="95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82"/>
                  </a:lnTo>
                  <a:lnTo>
                    <a:pt x="16" y="81"/>
                  </a:lnTo>
                  <a:lnTo>
                    <a:pt x="16" y="79"/>
                  </a:lnTo>
                  <a:lnTo>
                    <a:pt x="17" y="78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0" y="79"/>
                  </a:lnTo>
                  <a:lnTo>
                    <a:pt x="21" y="81"/>
                  </a:lnTo>
                  <a:lnTo>
                    <a:pt x="21" y="82"/>
                  </a:lnTo>
                  <a:lnTo>
                    <a:pt x="21" y="83"/>
                  </a:lnTo>
                  <a:lnTo>
                    <a:pt x="21" y="85"/>
                  </a:lnTo>
                  <a:lnTo>
                    <a:pt x="21" y="86"/>
                  </a:lnTo>
                  <a:lnTo>
                    <a:pt x="23" y="89"/>
                  </a:lnTo>
                  <a:lnTo>
                    <a:pt x="23" y="90"/>
                  </a:lnTo>
                  <a:lnTo>
                    <a:pt x="23" y="93"/>
                  </a:lnTo>
                  <a:lnTo>
                    <a:pt x="23" y="95"/>
                  </a:lnTo>
                  <a:lnTo>
                    <a:pt x="24" y="98"/>
                  </a:lnTo>
                  <a:lnTo>
                    <a:pt x="24" y="99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4" y="106"/>
                  </a:lnTo>
                  <a:lnTo>
                    <a:pt x="26" y="107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7"/>
                  </a:lnTo>
                  <a:lnTo>
                    <a:pt x="27" y="119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8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3" y="120"/>
                  </a:lnTo>
                  <a:lnTo>
                    <a:pt x="33" y="120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7" y="120"/>
                  </a:lnTo>
                  <a:lnTo>
                    <a:pt x="37" y="122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8" y="129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3"/>
                  </a:lnTo>
                  <a:lnTo>
                    <a:pt x="40" y="136"/>
                  </a:lnTo>
                  <a:lnTo>
                    <a:pt x="41" y="137"/>
                  </a:lnTo>
                  <a:lnTo>
                    <a:pt x="41" y="139"/>
                  </a:lnTo>
                  <a:lnTo>
                    <a:pt x="41" y="140"/>
                  </a:lnTo>
                  <a:lnTo>
                    <a:pt x="41" y="141"/>
                  </a:lnTo>
                  <a:lnTo>
                    <a:pt x="41" y="143"/>
                  </a:lnTo>
                  <a:lnTo>
                    <a:pt x="43" y="144"/>
                  </a:lnTo>
                  <a:lnTo>
                    <a:pt x="43" y="144"/>
                  </a:lnTo>
                  <a:lnTo>
                    <a:pt x="43" y="146"/>
                  </a:lnTo>
                  <a:lnTo>
                    <a:pt x="43" y="146"/>
                  </a:lnTo>
                  <a:lnTo>
                    <a:pt x="44" y="146"/>
                  </a:lnTo>
                  <a:lnTo>
                    <a:pt x="44" y="147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45" y="146"/>
                  </a:lnTo>
                  <a:lnTo>
                    <a:pt x="45" y="144"/>
                  </a:lnTo>
                  <a:lnTo>
                    <a:pt x="45" y="144"/>
                  </a:lnTo>
                  <a:lnTo>
                    <a:pt x="45" y="141"/>
                  </a:lnTo>
                  <a:lnTo>
                    <a:pt x="45" y="140"/>
                  </a:lnTo>
                  <a:lnTo>
                    <a:pt x="47" y="139"/>
                  </a:lnTo>
                  <a:lnTo>
                    <a:pt x="47" y="136"/>
                  </a:lnTo>
                  <a:lnTo>
                    <a:pt x="47" y="134"/>
                  </a:lnTo>
                  <a:lnTo>
                    <a:pt x="47" y="132"/>
                  </a:lnTo>
                  <a:lnTo>
                    <a:pt x="48" y="129"/>
                  </a:lnTo>
                  <a:lnTo>
                    <a:pt x="48" y="127"/>
                  </a:lnTo>
                  <a:lnTo>
                    <a:pt x="48" y="124"/>
                  </a:lnTo>
                  <a:lnTo>
                    <a:pt x="48" y="122"/>
                  </a:lnTo>
                  <a:lnTo>
                    <a:pt x="48" y="119"/>
                  </a:lnTo>
                  <a:lnTo>
                    <a:pt x="50" y="116"/>
                  </a:lnTo>
                  <a:lnTo>
                    <a:pt x="50" y="113"/>
                  </a:lnTo>
                  <a:lnTo>
                    <a:pt x="50" y="110"/>
                  </a:lnTo>
                  <a:lnTo>
                    <a:pt x="50" y="107"/>
                  </a:lnTo>
                  <a:lnTo>
                    <a:pt x="51" y="103"/>
                  </a:lnTo>
                  <a:lnTo>
                    <a:pt x="51" y="102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2" y="86"/>
                  </a:lnTo>
                  <a:lnTo>
                    <a:pt x="52" y="83"/>
                  </a:lnTo>
                  <a:lnTo>
                    <a:pt x="52" y="81"/>
                  </a:lnTo>
                  <a:lnTo>
                    <a:pt x="54" y="78"/>
                  </a:lnTo>
                  <a:lnTo>
                    <a:pt x="54" y="73"/>
                  </a:lnTo>
                  <a:lnTo>
                    <a:pt x="54" y="72"/>
                  </a:lnTo>
                  <a:lnTo>
                    <a:pt x="54" y="69"/>
                  </a:lnTo>
                  <a:lnTo>
                    <a:pt x="55" y="65"/>
                  </a:lnTo>
                  <a:lnTo>
                    <a:pt x="55" y="64"/>
                  </a:lnTo>
                  <a:lnTo>
                    <a:pt x="55" y="61"/>
                  </a:lnTo>
                  <a:lnTo>
                    <a:pt x="55" y="58"/>
                  </a:lnTo>
                  <a:lnTo>
                    <a:pt x="55" y="55"/>
                  </a:lnTo>
                  <a:lnTo>
                    <a:pt x="57" y="52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7" y="44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5"/>
                  </a:lnTo>
                  <a:lnTo>
                    <a:pt x="60" y="34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60" y="25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8"/>
                  </a:lnTo>
                  <a:lnTo>
                    <a:pt x="65" y="18"/>
                  </a:lnTo>
                  <a:lnTo>
                    <a:pt x="65" y="20"/>
                  </a:lnTo>
                  <a:lnTo>
                    <a:pt x="65" y="21"/>
                  </a:lnTo>
                  <a:lnTo>
                    <a:pt x="65" y="23"/>
                  </a:lnTo>
                  <a:lnTo>
                    <a:pt x="67" y="24"/>
                  </a:lnTo>
                  <a:lnTo>
                    <a:pt x="67" y="25"/>
                  </a:lnTo>
                  <a:lnTo>
                    <a:pt x="67" y="28"/>
                  </a:lnTo>
                  <a:lnTo>
                    <a:pt x="67" y="31"/>
                  </a:lnTo>
                  <a:lnTo>
                    <a:pt x="67" y="34"/>
                  </a:lnTo>
                  <a:lnTo>
                    <a:pt x="68" y="35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8" y="47"/>
                  </a:lnTo>
                  <a:lnTo>
                    <a:pt x="69" y="51"/>
                  </a:lnTo>
                  <a:lnTo>
                    <a:pt x="69" y="55"/>
                  </a:lnTo>
                  <a:lnTo>
                    <a:pt x="69" y="59"/>
                  </a:lnTo>
                  <a:lnTo>
                    <a:pt x="69" y="64"/>
                  </a:lnTo>
                  <a:lnTo>
                    <a:pt x="69" y="68"/>
                  </a:lnTo>
                  <a:lnTo>
                    <a:pt x="71" y="73"/>
                  </a:lnTo>
                  <a:lnTo>
                    <a:pt x="71" y="78"/>
                  </a:lnTo>
                  <a:lnTo>
                    <a:pt x="71" y="83"/>
                  </a:lnTo>
                  <a:lnTo>
                    <a:pt x="71" y="89"/>
                  </a:lnTo>
                  <a:lnTo>
                    <a:pt x="72" y="95"/>
                  </a:lnTo>
                  <a:lnTo>
                    <a:pt x="72" y="102"/>
                  </a:lnTo>
                  <a:lnTo>
                    <a:pt x="72" y="107"/>
                  </a:lnTo>
                  <a:lnTo>
                    <a:pt x="72" y="113"/>
                  </a:lnTo>
                  <a:lnTo>
                    <a:pt x="72" y="120"/>
                  </a:lnTo>
                  <a:lnTo>
                    <a:pt x="74" y="126"/>
                  </a:lnTo>
                  <a:lnTo>
                    <a:pt x="74" y="133"/>
                  </a:lnTo>
                  <a:lnTo>
                    <a:pt x="74" y="140"/>
                  </a:lnTo>
                  <a:lnTo>
                    <a:pt x="74" y="146"/>
                  </a:lnTo>
                  <a:lnTo>
                    <a:pt x="75" y="153"/>
                  </a:lnTo>
                  <a:lnTo>
                    <a:pt x="75" y="160"/>
                  </a:lnTo>
                  <a:lnTo>
                    <a:pt x="75" y="165"/>
                  </a:lnTo>
                  <a:lnTo>
                    <a:pt x="75" y="171"/>
                  </a:lnTo>
                  <a:lnTo>
                    <a:pt x="77" y="175"/>
                  </a:lnTo>
                  <a:lnTo>
                    <a:pt x="77" y="175"/>
                  </a:lnTo>
                  <a:lnTo>
                    <a:pt x="77" y="173"/>
                  </a:lnTo>
                  <a:lnTo>
                    <a:pt x="77" y="167"/>
                  </a:lnTo>
                  <a:lnTo>
                    <a:pt x="77" y="161"/>
                  </a:lnTo>
                  <a:lnTo>
                    <a:pt x="78" y="154"/>
                  </a:lnTo>
                  <a:lnTo>
                    <a:pt x="78" y="149"/>
                  </a:lnTo>
                  <a:lnTo>
                    <a:pt x="78" y="141"/>
                  </a:lnTo>
                  <a:lnTo>
                    <a:pt x="78" y="134"/>
                  </a:lnTo>
                  <a:lnTo>
                    <a:pt x="79" y="127"/>
                  </a:lnTo>
                  <a:lnTo>
                    <a:pt x="79" y="120"/>
                  </a:lnTo>
                  <a:lnTo>
                    <a:pt x="79" y="115"/>
                  </a:lnTo>
                  <a:lnTo>
                    <a:pt x="79" y="107"/>
                  </a:lnTo>
                  <a:lnTo>
                    <a:pt x="79" y="100"/>
                  </a:lnTo>
                  <a:lnTo>
                    <a:pt x="81" y="95"/>
                  </a:lnTo>
                  <a:lnTo>
                    <a:pt x="81" y="88"/>
                  </a:lnTo>
                  <a:lnTo>
                    <a:pt x="81" y="82"/>
                  </a:lnTo>
                  <a:lnTo>
                    <a:pt x="81" y="76"/>
                  </a:lnTo>
                  <a:lnTo>
                    <a:pt x="82" y="71"/>
                  </a:lnTo>
                  <a:lnTo>
                    <a:pt x="82" y="65"/>
                  </a:lnTo>
                  <a:lnTo>
                    <a:pt x="82" y="59"/>
                  </a:lnTo>
                  <a:lnTo>
                    <a:pt x="82" y="55"/>
                  </a:lnTo>
                  <a:lnTo>
                    <a:pt x="84" y="51"/>
                  </a:lnTo>
                  <a:lnTo>
                    <a:pt x="84" y="47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4"/>
                  </a:lnTo>
                  <a:lnTo>
                    <a:pt x="85" y="31"/>
                  </a:lnTo>
                  <a:lnTo>
                    <a:pt x="85" y="28"/>
                  </a:lnTo>
                  <a:lnTo>
                    <a:pt x="85" y="25"/>
                  </a:lnTo>
                  <a:lnTo>
                    <a:pt x="85" y="23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9" y="17"/>
                  </a:lnTo>
                  <a:lnTo>
                    <a:pt x="89" y="18"/>
                  </a:lnTo>
                  <a:lnTo>
                    <a:pt x="89" y="20"/>
                  </a:lnTo>
                  <a:lnTo>
                    <a:pt x="89" y="21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91" y="28"/>
                  </a:lnTo>
                  <a:lnTo>
                    <a:pt x="91" y="31"/>
                  </a:lnTo>
                  <a:lnTo>
                    <a:pt x="91" y="34"/>
                  </a:lnTo>
                  <a:lnTo>
                    <a:pt x="92" y="37"/>
                  </a:lnTo>
                  <a:lnTo>
                    <a:pt x="92" y="40"/>
                  </a:lnTo>
                  <a:lnTo>
                    <a:pt x="92" y="42"/>
                  </a:lnTo>
                  <a:lnTo>
                    <a:pt x="92" y="47"/>
                  </a:lnTo>
                  <a:lnTo>
                    <a:pt x="94" y="49"/>
                  </a:lnTo>
                  <a:lnTo>
                    <a:pt x="94" y="52"/>
                  </a:lnTo>
                  <a:lnTo>
                    <a:pt x="94" y="56"/>
                  </a:lnTo>
                  <a:lnTo>
                    <a:pt x="94" y="61"/>
                  </a:lnTo>
                  <a:lnTo>
                    <a:pt x="94" y="64"/>
                  </a:lnTo>
                  <a:lnTo>
                    <a:pt x="95" y="68"/>
                  </a:lnTo>
                  <a:lnTo>
                    <a:pt x="95" y="69"/>
                  </a:lnTo>
                  <a:lnTo>
                    <a:pt x="95" y="73"/>
                  </a:lnTo>
                  <a:lnTo>
                    <a:pt x="95" y="76"/>
                  </a:lnTo>
                  <a:lnTo>
                    <a:pt x="96" y="78"/>
                  </a:lnTo>
                  <a:lnTo>
                    <a:pt x="96" y="81"/>
                  </a:lnTo>
                  <a:lnTo>
                    <a:pt x="96" y="82"/>
                  </a:lnTo>
                  <a:lnTo>
                    <a:pt x="96" y="83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3"/>
                  </a:lnTo>
                  <a:lnTo>
                    <a:pt x="99" y="82"/>
                  </a:lnTo>
                  <a:lnTo>
                    <a:pt x="99" y="81"/>
                  </a:lnTo>
                  <a:lnTo>
                    <a:pt x="99" y="78"/>
                  </a:lnTo>
                  <a:lnTo>
                    <a:pt x="99" y="76"/>
                  </a:lnTo>
                  <a:lnTo>
                    <a:pt x="101" y="73"/>
                  </a:lnTo>
                  <a:lnTo>
                    <a:pt x="101" y="71"/>
                  </a:lnTo>
                  <a:lnTo>
                    <a:pt x="101" y="68"/>
                  </a:lnTo>
                  <a:lnTo>
                    <a:pt x="101" y="65"/>
                  </a:lnTo>
                  <a:lnTo>
                    <a:pt x="102" y="61"/>
                  </a:lnTo>
                  <a:lnTo>
                    <a:pt x="102" y="58"/>
                  </a:lnTo>
                  <a:lnTo>
                    <a:pt x="102" y="55"/>
                  </a:lnTo>
                  <a:lnTo>
                    <a:pt x="102" y="51"/>
                  </a:lnTo>
                  <a:lnTo>
                    <a:pt x="102" y="48"/>
                  </a:lnTo>
                  <a:lnTo>
                    <a:pt x="103" y="45"/>
                  </a:lnTo>
                  <a:lnTo>
                    <a:pt x="103" y="42"/>
                  </a:lnTo>
                  <a:lnTo>
                    <a:pt x="103" y="40"/>
                  </a:lnTo>
                  <a:lnTo>
                    <a:pt x="103" y="35"/>
                  </a:lnTo>
                  <a:lnTo>
                    <a:pt x="105" y="34"/>
                  </a:lnTo>
                  <a:lnTo>
                    <a:pt x="105" y="31"/>
                  </a:lnTo>
                  <a:lnTo>
                    <a:pt x="105" y="30"/>
                  </a:lnTo>
                  <a:lnTo>
                    <a:pt x="105" y="27"/>
                  </a:lnTo>
                  <a:lnTo>
                    <a:pt x="106" y="25"/>
                  </a:lnTo>
                  <a:lnTo>
                    <a:pt x="106" y="24"/>
                  </a:lnTo>
                  <a:lnTo>
                    <a:pt x="106" y="23"/>
                  </a:lnTo>
                  <a:lnTo>
                    <a:pt x="106" y="21"/>
                  </a:lnTo>
                  <a:lnTo>
                    <a:pt x="106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8" y="21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09" y="25"/>
                  </a:lnTo>
                  <a:lnTo>
                    <a:pt x="109" y="27"/>
                  </a:lnTo>
                  <a:lnTo>
                    <a:pt x="109" y="28"/>
                  </a:lnTo>
                  <a:lnTo>
                    <a:pt x="111" y="31"/>
                  </a:lnTo>
                  <a:lnTo>
                    <a:pt x="111" y="34"/>
                  </a:lnTo>
                  <a:lnTo>
                    <a:pt x="111" y="37"/>
                  </a:lnTo>
                  <a:lnTo>
                    <a:pt x="111" y="40"/>
                  </a:lnTo>
                  <a:lnTo>
                    <a:pt x="112" y="42"/>
                  </a:lnTo>
                  <a:lnTo>
                    <a:pt x="112" y="47"/>
                  </a:lnTo>
                  <a:lnTo>
                    <a:pt x="112" y="51"/>
                  </a:lnTo>
                  <a:lnTo>
                    <a:pt x="112" y="55"/>
                  </a:lnTo>
                  <a:lnTo>
                    <a:pt x="113" y="59"/>
                  </a:lnTo>
                  <a:lnTo>
                    <a:pt x="113" y="64"/>
                  </a:lnTo>
                  <a:lnTo>
                    <a:pt x="113" y="69"/>
                  </a:lnTo>
                  <a:lnTo>
                    <a:pt x="113" y="73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5" y="90"/>
                  </a:lnTo>
                  <a:lnTo>
                    <a:pt x="115" y="96"/>
                  </a:lnTo>
                  <a:lnTo>
                    <a:pt x="115" y="102"/>
                  </a:lnTo>
                  <a:lnTo>
                    <a:pt x="116" y="107"/>
                  </a:lnTo>
                  <a:lnTo>
                    <a:pt x="116" y="115"/>
                  </a:lnTo>
                  <a:lnTo>
                    <a:pt x="116" y="120"/>
                  </a:lnTo>
                  <a:lnTo>
                    <a:pt x="116" y="127"/>
                  </a:lnTo>
                  <a:lnTo>
                    <a:pt x="116" y="133"/>
                  </a:lnTo>
                  <a:lnTo>
                    <a:pt x="118" y="139"/>
                  </a:lnTo>
                  <a:lnTo>
                    <a:pt x="118" y="144"/>
                  </a:lnTo>
                  <a:lnTo>
                    <a:pt x="118" y="150"/>
                  </a:lnTo>
                  <a:lnTo>
                    <a:pt x="118" y="156"/>
                  </a:lnTo>
                  <a:lnTo>
                    <a:pt x="119" y="160"/>
                  </a:lnTo>
                  <a:lnTo>
                    <a:pt x="119" y="163"/>
                  </a:lnTo>
                  <a:lnTo>
                    <a:pt x="119" y="165"/>
                  </a:lnTo>
                  <a:lnTo>
                    <a:pt x="119" y="165"/>
                  </a:lnTo>
                  <a:lnTo>
                    <a:pt x="119" y="163"/>
                  </a:lnTo>
                  <a:lnTo>
                    <a:pt x="120" y="160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20" y="146"/>
                  </a:lnTo>
                  <a:lnTo>
                    <a:pt x="122" y="140"/>
                  </a:lnTo>
                  <a:lnTo>
                    <a:pt x="122" y="134"/>
                  </a:lnTo>
                  <a:lnTo>
                    <a:pt x="122" y="129"/>
                  </a:lnTo>
                  <a:lnTo>
                    <a:pt x="122" y="123"/>
                  </a:lnTo>
                  <a:lnTo>
                    <a:pt x="123" y="119"/>
                  </a:lnTo>
                  <a:lnTo>
                    <a:pt x="123" y="112"/>
                  </a:lnTo>
                  <a:lnTo>
                    <a:pt x="123" y="107"/>
                  </a:lnTo>
                  <a:lnTo>
                    <a:pt x="123" y="102"/>
                  </a:lnTo>
                  <a:lnTo>
                    <a:pt x="123" y="98"/>
                  </a:lnTo>
                  <a:lnTo>
                    <a:pt x="125" y="93"/>
                  </a:lnTo>
                  <a:lnTo>
                    <a:pt x="125" y="88"/>
                  </a:lnTo>
                  <a:lnTo>
                    <a:pt x="125" y="83"/>
                  </a:lnTo>
                  <a:lnTo>
                    <a:pt x="125" y="79"/>
                  </a:lnTo>
                  <a:lnTo>
                    <a:pt x="126" y="75"/>
                  </a:lnTo>
                  <a:lnTo>
                    <a:pt x="126" y="72"/>
                  </a:lnTo>
                  <a:lnTo>
                    <a:pt x="126" y="68"/>
                  </a:lnTo>
                  <a:lnTo>
                    <a:pt x="126" y="65"/>
                  </a:lnTo>
                  <a:lnTo>
                    <a:pt x="126" y="61"/>
                  </a:lnTo>
                  <a:lnTo>
                    <a:pt x="127" y="59"/>
                  </a:lnTo>
                  <a:lnTo>
                    <a:pt x="127" y="56"/>
                  </a:lnTo>
                  <a:lnTo>
                    <a:pt x="127" y="54"/>
                  </a:lnTo>
                  <a:lnTo>
                    <a:pt x="127" y="52"/>
                  </a:lnTo>
                  <a:lnTo>
                    <a:pt x="129" y="51"/>
                  </a:lnTo>
                  <a:lnTo>
                    <a:pt x="129" y="48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0" y="45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8"/>
                  </a:lnTo>
                  <a:lnTo>
                    <a:pt x="133" y="49"/>
                  </a:lnTo>
                  <a:lnTo>
                    <a:pt x="133" y="51"/>
                  </a:lnTo>
                  <a:lnTo>
                    <a:pt x="133" y="52"/>
                  </a:lnTo>
                  <a:lnTo>
                    <a:pt x="133" y="55"/>
                  </a:lnTo>
                  <a:lnTo>
                    <a:pt x="133" y="56"/>
                  </a:lnTo>
                  <a:lnTo>
                    <a:pt x="135" y="59"/>
                  </a:lnTo>
                  <a:lnTo>
                    <a:pt x="135" y="62"/>
                  </a:lnTo>
                  <a:lnTo>
                    <a:pt x="135" y="65"/>
                  </a:lnTo>
                  <a:lnTo>
                    <a:pt x="135" y="68"/>
                  </a:lnTo>
                  <a:lnTo>
                    <a:pt x="136" y="69"/>
                  </a:lnTo>
                  <a:lnTo>
                    <a:pt x="136" y="73"/>
                  </a:lnTo>
                  <a:lnTo>
                    <a:pt x="136" y="76"/>
                  </a:lnTo>
                  <a:lnTo>
                    <a:pt x="136" y="81"/>
                  </a:lnTo>
                  <a:lnTo>
                    <a:pt x="137" y="83"/>
                  </a:lnTo>
                  <a:lnTo>
                    <a:pt x="137" y="86"/>
                  </a:lnTo>
                  <a:lnTo>
                    <a:pt x="137" y="90"/>
                  </a:lnTo>
                  <a:lnTo>
                    <a:pt x="137" y="93"/>
                  </a:lnTo>
                  <a:lnTo>
                    <a:pt x="137" y="98"/>
                  </a:lnTo>
                  <a:lnTo>
                    <a:pt x="139" y="100"/>
                  </a:lnTo>
                  <a:lnTo>
                    <a:pt x="139" y="103"/>
                  </a:lnTo>
                  <a:lnTo>
                    <a:pt x="139" y="107"/>
                  </a:lnTo>
                  <a:lnTo>
                    <a:pt x="139" y="110"/>
                  </a:lnTo>
                  <a:lnTo>
                    <a:pt x="140" y="115"/>
                  </a:lnTo>
                  <a:lnTo>
                    <a:pt x="140" y="117"/>
                  </a:lnTo>
                  <a:lnTo>
                    <a:pt x="140" y="120"/>
                  </a:lnTo>
                  <a:lnTo>
                    <a:pt x="140" y="123"/>
                  </a:lnTo>
                  <a:lnTo>
                    <a:pt x="140" y="124"/>
                  </a:lnTo>
                  <a:lnTo>
                    <a:pt x="142" y="127"/>
                  </a:lnTo>
                  <a:lnTo>
                    <a:pt x="142" y="129"/>
                  </a:lnTo>
                  <a:lnTo>
                    <a:pt x="142" y="129"/>
                  </a:lnTo>
                  <a:lnTo>
                    <a:pt x="142" y="130"/>
                  </a:lnTo>
                  <a:lnTo>
                    <a:pt x="143" y="132"/>
                  </a:lnTo>
                  <a:lnTo>
                    <a:pt x="143" y="132"/>
                  </a:lnTo>
                  <a:lnTo>
                    <a:pt x="143" y="130"/>
                  </a:lnTo>
                  <a:lnTo>
                    <a:pt x="143" y="129"/>
                  </a:lnTo>
                  <a:lnTo>
                    <a:pt x="144" y="129"/>
                  </a:lnTo>
                  <a:lnTo>
                    <a:pt x="144" y="127"/>
                  </a:lnTo>
                  <a:lnTo>
                    <a:pt x="144" y="124"/>
                  </a:lnTo>
                  <a:lnTo>
                    <a:pt x="144" y="123"/>
                  </a:lnTo>
                  <a:lnTo>
                    <a:pt x="144" y="120"/>
                  </a:lnTo>
                  <a:lnTo>
                    <a:pt x="146" y="117"/>
                  </a:lnTo>
                  <a:lnTo>
                    <a:pt x="146" y="115"/>
                  </a:lnTo>
                  <a:lnTo>
                    <a:pt x="146" y="112"/>
                  </a:lnTo>
                  <a:lnTo>
                    <a:pt x="146" y="109"/>
                  </a:lnTo>
                  <a:lnTo>
                    <a:pt x="147" y="106"/>
                  </a:lnTo>
                  <a:lnTo>
                    <a:pt x="147" y="103"/>
                  </a:lnTo>
                  <a:lnTo>
                    <a:pt x="147" y="99"/>
                  </a:lnTo>
                  <a:lnTo>
                    <a:pt x="147" y="98"/>
                  </a:lnTo>
                  <a:lnTo>
                    <a:pt x="147" y="93"/>
                  </a:lnTo>
                  <a:lnTo>
                    <a:pt x="149" y="90"/>
                  </a:lnTo>
                  <a:lnTo>
                    <a:pt x="149" y="88"/>
                  </a:lnTo>
                  <a:lnTo>
                    <a:pt x="149" y="85"/>
                  </a:lnTo>
                  <a:lnTo>
                    <a:pt x="149" y="82"/>
                  </a:lnTo>
                  <a:lnTo>
                    <a:pt x="150" y="81"/>
                  </a:lnTo>
                  <a:lnTo>
                    <a:pt x="150" y="78"/>
                  </a:lnTo>
                  <a:lnTo>
                    <a:pt x="150" y="75"/>
                  </a:lnTo>
                  <a:lnTo>
                    <a:pt x="150" y="72"/>
                  </a:lnTo>
                  <a:lnTo>
                    <a:pt x="150" y="71"/>
                  </a:lnTo>
                  <a:lnTo>
                    <a:pt x="152" y="69"/>
                  </a:lnTo>
                  <a:lnTo>
                    <a:pt x="152" y="66"/>
                  </a:lnTo>
                  <a:lnTo>
                    <a:pt x="152" y="65"/>
                  </a:lnTo>
                  <a:lnTo>
                    <a:pt x="152" y="64"/>
                  </a:lnTo>
                  <a:lnTo>
                    <a:pt x="153" y="62"/>
                  </a:lnTo>
                  <a:lnTo>
                    <a:pt x="153" y="61"/>
                  </a:lnTo>
                  <a:lnTo>
                    <a:pt x="153" y="59"/>
                  </a:lnTo>
                  <a:lnTo>
                    <a:pt x="153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56" y="56"/>
                  </a:lnTo>
                  <a:lnTo>
                    <a:pt x="156" y="58"/>
                  </a:lnTo>
                  <a:lnTo>
                    <a:pt x="156" y="58"/>
                  </a:lnTo>
                  <a:lnTo>
                    <a:pt x="156" y="59"/>
                  </a:lnTo>
                  <a:lnTo>
                    <a:pt x="157" y="59"/>
                  </a:lnTo>
                  <a:lnTo>
                    <a:pt x="157" y="61"/>
                  </a:lnTo>
                  <a:lnTo>
                    <a:pt x="157" y="62"/>
                  </a:lnTo>
                  <a:lnTo>
                    <a:pt x="157" y="64"/>
                  </a:lnTo>
                  <a:lnTo>
                    <a:pt x="157" y="65"/>
                  </a:lnTo>
                  <a:lnTo>
                    <a:pt x="159" y="66"/>
                  </a:lnTo>
                  <a:lnTo>
                    <a:pt x="159" y="68"/>
                  </a:lnTo>
                  <a:lnTo>
                    <a:pt x="159" y="69"/>
                  </a:lnTo>
                  <a:lnTo>
                    <a:pt x="159" y="72"/>
                  </a:lnTo>
                  <a:lnTo>
                    <a:pt x="160" y="75"/>
                  </a:lnTo>
                  <a:lnTo>
                    <a:pt x="160" y="76"/>
                  </a:lnTo>
                  <a:lnTo>
                    <a:pt x="160" y="79"/>
                  </a:lnTo>
                  <a:lnTo>
                    <a:pt x="160" y="82"/>
                  </a:lnTo>
                  <a:lnTo>
                    <a:pt x="161" y="85"/>
                  </a:lnTo>
                  <a:lnTo>
                    <a:pt x="161" y="88"/>
                  </a:lnTo>
                  <a:lnTo>
                    <a:pt x="161" y="90"/>
                  </a:lnTo>
                  <a:lnTo>
                    <a:pt x="161" y="93"/>
                  </a:lnTo>
                  <a:lnTo>
                    <a:pt x="161" y="98"/>
                  </a:lnTo>
                  <a:lnTo>
                    <a:pt x="163" y="99"/>
                  </a:lnTo>
                  <a:lnTo>
                    <a:pt x="163" y="103"/>
                  </a:lnTo>
                  <a:lnTo>
                    <a:pt x="163" y="106"/>
                  </a:lnTo>
                  <a:lnTo>
                    <a:pt x="163" y="110"/>
                  </a:lnTo>
                  <a:lnTo>
                    <a:pt x="164" y="113"/>
                  </a:lnTo>
                  <a:lnTo>
                    <a:pt x="164" y="116"/>
                  </a:lnTo>
                  <a:lnTo>
                    <a:pt x="164" y="120"/>
                  </a:lnTo>
                  <a:lnTo>
                    <a:pt x="164" y="123"/>
                  </a:lnTo>
                  <a:lnTo>
                    <a:pt x="164" y="127"/>
                  </a:lnTo>
                  <a:lnTo>
                    <a:pt x="166" y="130"/>
                  </a:lnTo>
                  <a:lnTo>
                    <a:pt x="166" y="134"/>
                  </a:lnTo>
                  <a:lnTo>
                    <a:pt x="166" y="137"/>
                  </a:lnTo>
                  <a:lnTo>
                    <a:pt x="166" y="140"/>
                  </a:lnTo>
                  <a:lnTo>
                    <a:pt x="167" y="144"/>
                  </a:lnTo>
                  <a:lnTo>
                    <a:pt x="167" y="147"/>
                  </a:lnTo>
                  <a:lnTo>
                    <a:pt x="167" y="150"/>
                  </a:lnTo>
                  <a:lnTo>
                    <a:pt x="167" y="153"/>
                  </a:lnTo>
                  <a:lnTo>
                    <a:pt x="169" y="157"/>
                  </a:lnTo>
                  <a:lnTo>
                    <a:pt x="169" y="158"/>
                  </a:lnTo>
                  <a:lnTo>
                    <a:pt x="169" y="161"/>
                  </a:lnTo>
                  <a:lnTo>
                    <a:pt x="169" y="164"/>
                  </a:lnTo>
                  <a:lnTo>
                    <a:pt x="169" y="165"/>
                  </a:lnTo>
                  <a:lnTo>
                    <a:pt x="170" y="167"/>
                  </a:lnTo>
                  <a:lnTo>
                    <a:pt x="170" y="170"/>
                  </a:lnTo>
                  <a:lnTo>
                    <a:pt x="170" y="170"/>
                  </a:lnTo>
                  <a:lnTo>
                    <a:pt x="170" y="171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73" y="170"/>
                  </a:lnTo>
                  <a:lnTo>
                    <a:pt x="173" y="170"/>
                  </a:lnTo>
                  <a:lnTo>
                    <a:pt x="173" y="170"/>
                  </a:lnTo>
                  <a:lnTo>
                    <a:pt x="173" y="168"/>
                  </a:lnTo>
                  <a:lnTo>
                    <a:pt x="174" y="168"/>
                  </a:lnTo>
                  <a:lnTo>
                    <a:pt x="174" y="168"/>
                  </a:lnTo>
                  <a:lnTo>
                    <a:pt x="174" y="168"/>
                  </a:lnTo>
                  <a:lnTo>
                    <a:pt x="174" y="168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7" y="171"/>
                  </a:lnTo>
                  <a:lnTo>
                    <a:pt x="177" y="173"/>
                  </a:lnTo>
                  <a:lnTo>
                    <a:pt x="177" y="174"/>
                  </a:lnTo>
                  <a:lnTo>
                    <a:pt x="177" y="175"/>
                  </a:lnTo>
                  <a:lnTo>
                    <a:pt x="178" y="177"/>
                  </a:lnTo>
                  <a:lnTo>
                    <a:pt x="178" y="178"/>
                  </a:lnTo>
                  <a:lnTo>
                    <a:pt x="178" y="180"/>
                  </a:lnTo>
                  <a:lnTo>
                    <a:pt x="178" y="182"/>
                  </a:lnTo>
                  <a:lnTo>
                    <a:pt x="178" y="184"/>
                  </a:lnTo>
                  <a:lnTo>
                    <a:pt x="180" y="187"/>
                  </a:lnTo>
                  <a:lnTo>
                    <a:pt x="180" y="188"/>
                  </a:lnTo>
                  <a:lnTo>
                    <a:pt x="180" y="187"/>
                  </a:lnTo>
                  <a:lnTo>
                    <a:pt x="180" y="184"/>
                  </a:lnTo>
                  <a:lnTo>
                    <a:pt x="181" y="181"/>
                  </a:lnTo>
                  <a:lnTo>
                    <a:pt x="181" y="178"/>
                  </a:lnTo>
                  <a:lnTo>
                    <a:pt x="181" y="175"/>
                  </a:lnTo>
                  <a:lnTo>
                    <a:pt x="181" y="171"/>
                  </a:lnTo>
                  <a:lnTo>
                    <a:pt x="181" y="167"/>
                  </a:lnTo>
                  <a:lnTo>
                    <a:pt x="183" y="164"/>
                  </a:lnTo>
                  <a:lnTo>
                    <a:pt x="183" y="161"/>
                  </a:lnTo>
                  <a:lnTo>
                    <a:pt x="183" y="157"/>
                  </a:lnTo>
                  <a:lnTo>
                    <a:pt x="183" y="153"/>
                  </a:lnTo>
                  <a:lnTo>
                    <a:pt x="184" y="149"/>
                  </a:lnTo>
                  <a:lnTo>
                    <a:pt x="184" y="144"/>
                  </a:lnTo>
                  <a:lnTo>
                    <a:pt x="184" y="140"/>
                  </a:lnTo>
                  <a:lnTo>
                    <a:pt x="184" y="136"/>
                  </a:lnTo>
                  <a:lnTo>
                    <a:pt x="186" y="132"/>
                  </a:lnTo>
                  <a:lnTo>
                    <a:pt x="186" y="129"/>
                  </a:lnTo>
                  <a:lnTo>
                    <a:pt x="186" y="124"/>
                  </a:lnTo>
                  <a:lnTo>
                    <a:pt x="186" y="120"/>
                  </a:lnTo>
                  <a:lnTo>
                    <a:pt x="186" y="116"/>
                  </a:lnTo>
                  <a:lnTo>
                    <a:pt x="187" y="112"/>
                  </a:lnTo>
                  <a:lnTo>
                    <a:pt x="187" y="107"/>
                  </a:lnTo>
                  <a:lnTo>
                    <a:pt x="187" y="103"/>
                  </a:lnTo>
                  <a:lnTo>
                    <a:pt x="187" y="99"/>
                  </a:lnTo>
                  <a:lnTo>
                    <a:pt x="188" y="95"/>
                  </a:lnTo>
                  <a:lnTo>
                    <a:pt x="188" y="92"/>
                  </a:lnTo>
                  <a:lnTo>
                    <a:pt x="188" y="88"/>
                  </a:lnTo>
                  <a:lnTo>
                    <a:pt x="188" y="85"/>
                  </a:lnTo>
                  <a:lnTo>
                    <a:pt x="188" y="81"/>
                  </a:lnTo>
                  <a:lnTo>
                    <a:pt x="190" y="78"/>
                  </a:lnTo>
                  <a:lnTo>
                    <a:pt x="190" y="73"/>
                  </a:lnTo>
                  <a:lnTo>
                    <a:pt x="190" y="71"/>
                  </a:lnTo>
                  <a:lnTo>
                    <a:pt x="190" y="68"/>
                  </a:lnTo>
                  <a:lnTo>
                    <a:pt x="191" y="65"/>
                  </a:lnTo>
                  <a:lnTo>
                    <a:pt x="191" y="62"/>
                  </a:lnTo>
                  <a:lnTo>
                    <a:pt x="191" y="59"/>
                  </a:lnTo>
                  <a:lnTo>
                    <a:pt x="191" y="56"/>
                  </a:lnTo>
                  <a:lnTo>
                    <a:pt x="193" y="55"/>
                  </a:lnTo>
                  <a:lnTo>
                    <a:pt x="193" y="52"/>
                  </a:lnTo>
                  <a:lnTo>
                    <a:pt x="193" y="51"/>
                  </a:lnTo>
                  <a:lnTo>
                    <a:pt x="193" y="49"/>
                  </a:lnTo>
                  <a:lnTo>
                    <a:pt x="193" y="48"/>
                  </a:lnTo>
                  <a:lnTo>
                    <a:pt x="194" y="47"/>
                  </a:lnTo>
                  <a:lnTo>
                    <a:pt x="194" y="45"/>
                  </a:lnTo>
                  <a:lnTo>
                    <a:pt x="194" y="45"/>
                  </a:lnTo>
                  <a:lnTo>
                    <a:pt x="194" y="45"/>
                  </a:lnTo>
                  <a:lnTo>
                    <a:pt x="195" y="44"/>
                  </a:lnTo>
                  <a:lnTo>
                    <a:pt x="195" y="44"/>
                  </a:lnTo>
                  <a:lnTo>
                    <a:pt x="195" y="44"/>
                  </a:lnTo>
                  <a:lnTo>
                    <a:pt x="195" y="44"/>
                  </a:lnTo>
                  <a:lnTo>
                    <a:pt x="195" y="45"/>
                  </a:lnTo>
                  <a:lnTo>
                    <a:pt x="197" y="45"/>
                  </a:lnTo>
                  <a:lnTo>
                    <a:pt x="197" y="47"/>
                  </a:lnTo>
                  <a:lnTo>
                    <a:pt x="197" y="48"/>
                  </a:lnTo>
                  <a:lnTo>
                    <a:pt x="197" y="49"/>
                  </a:lnTo>
                  <a:lnTo>
                    <a:pt x="198" y="51"/>
                  </a:lnTo>
                  <a:lnTo>
                    <a:pt x="198" y="52"/>
                  </a:lnTo>
                  <a:lnTo>
                    <a:pt x="198" y="55"/>
                  </a:lnTo>
                  <a:lnTo>
                    <a:pt x="198" y="58"/>
                  </a:lnTo>
                  <a:lnTo>
                    <a:pt x="200" y="61"/>
                  </a:lnTo>
                  <a:lnTo>
                    <a:pt x="200" y="64"/>
                  </a:lnTo>
                  <a:lnTo>
                    <a:pt x="200" y="65"/>
                  </a:lnTo>
                  <a:lnTo>
                    <a:pt x="200" y="69"/>
                  </a:lnTo>
                  <a:lnTo>
                    <a:pt x="200" y="72"/>
                  </a:lnTo>
                  <a:lnTo>
                    <a:pt x="201" y="76"/>
                  </a:lnTo>
                  <a:lnTo>
                    <a:pt x="201" y="79"/>
                  </a:lnTo>
                  <a:lnTo>
                    <a:pt x="201" y="82"/>
                  </a:lnTo>
                  <a:lnTo>
                    <a:pt x="201" y="86"/>
                  </a:lnTo>
                  <a:lnTo>
                    <a:pt x="203" y="90"/>
                  </a:lnTo>
                  <a:lnTo>
                    <a:pt x="203" y="95"/>
                  </a:lnTo>
                  <a:lnTo>
                    <a:pt x="203" y="99"/>
                  </a:lnTo>
                  <a:lnTo>
                    <a:pt x="203" y="103"/>
                  </a:lnTo>
                  <a:lnTo>
                    <a:pt x="203" y="107"/>
                  </a:lnTo>
                  <a:lnTo>
                    <a:pt x="204" y="112"/>
                  </a:lnTo>
                  <a:lnTo>
                    <a:pt x="204" y="117"/>
                  </a:lnTo>
                  <a:lnTo>
                    <a:pt x="204" y="122"/>
                  </a:lnTo>
                  <a:lnTo>
                    <a:pt x="204" y="127"/>
                  </a:lnTo>
                  <a:lnTo>
                    <a:pt x="205" y="132"/>
                  </a:lnTo>
                  <a:lnTo>
                    <a:pt x="205" y="136"/>
                  </a:lnTo>
                  <a:lnTo>
                    <a:pt x="205" y="141"/>
                  </a:lnTo>
                  <a:lnTo>
                    <a:pt x="205" y="146"/>
                  </a:lnTo>
                  <a:lnTo>
                    <a:pt x="207" y="150"/>
                  </a:lnTo>
                  <a:lnTo>
                    <a:pt x="207" y="154"/>
                  </a:lnTo>
                  <a:lnTo>
                    <a:pt x="207" y="158"/>
                  </a:lnTo>
                  <a:lnTo>
                    <a:pt x="207" y="161"/>
                  </a:lnTo>
                  <a:lnTo>
                    <a:pt x="207" y="164"/>
                  </a:lnTo>
                  <a:lnTo>
                    <a:pt x="208" y="165"/>
                  </a:lnTo>
                  <a:lnTo>
                    <a:pt x="208" y="167"/>
                  </a:lnTo>
                  <a:lnTo>
                    <a:pt x="208" y="165"/>
                  </a:lnTo>
                  <a:lnTo>
                    <a:pt x="208" y="163"/>
                  </a:lnTo>
                  <a:lnTo>
                    <a:pt x="210" y="161"/>
                  </a:lnTo>
                  <a:lnTo>
                    <a:pt x="210" y="157"/>
                  </a:lnTo>
                  <a:lnTo>
                    <a:pt x="210" y="154"/>
                  </a:lnTo>
                  <a:lnTo>
                    <a:pt x="210" y="150"/>
                  </a:lnTo>
                  <a:lnTo>
                    <a:pt x="210" y="146"/>
                  </a:lnTo>
                  <a:lnTo>
                    <a:pt x="211" y="140"/>
                  </a:lnTo>
                  <a:lnTo>
                    <a:pt x="211" y="136"/>
                  </a:lnTo>
                  <a:lnTo>
                    <a:pt x="211" y="132"/>
                  </a:lnTo>
                  <a:lnTo>
                    <a:pt x="211" y="127"/>
                  </a:lnTo>
                  <a:lnTo>
                    <a:pt x="212" y="123"/>
                  </a:lnTo>
                  <a:lnTo>
                    <a:pt x="212" y="119"/>
                  </a:lnTo>
                  <a:lnTo>
                    <a:pt x="212" y="115"/>
                  </a:lnTo>
                  <a:lnTo>
                    <a:pt x="212" y="110"/>
                  </a:lnTo>
                  <a:lnTo>
                    <a:pt x="212" y="106"/>
                  </a:lnTo>
                  <a:lnTo>
                    <a:pt x="214" y="102"/>
                  </a:lnTo>
                  <a:lnTo>
                    <a:pt x="214" y="98"/>
                  </a:lnTo>
                  <a:lnTo>
                    <a:pt x="214" y="95"/>
                  </a:lnTo>
                  <a:lnTo>
                    <a:pt x="214" y="90"/>
                  </a:lnTo>
                  <a:lnTo>
                    <a:pt x="215" y="86"/>
                  </a:lnTo>
                  <a:lnTo>
                    <a:pt x="215" y="83"/>
                  </a:lnTo>
                  <a:lnTo>
                    <a:pt x="215" y="81"/>
                  </a:lnTo>
                  <a:lnTo>
                    <a:pt x="215" y="78"/>
                  </a:lnTo>
                  <a:lnTo>
                    <a:pt x="217" y="75"/>
                  </a:lnTo>
                  <a:lnTo>
                    <a:pt x="217" y="72"/>
                  </a:lnTo>
                  <a:lnTo>
                    <a:pt x="217" y="69"/>
                  </a:lnTo>
                  <a:lnTo>
                    <a:pt x="217" y="66"/>
                  </a:lnTo>
                  <a:lnTo>
                    <a:pt x="217" y="65"/>
                  </a:lnTo>
                  <a:lnTo>
                    <a:pt x="218" y="62"/>
                  </a:lnTo>
                  <a:lnTo>
                    <a:pt x="218" y="61"/>
                  </a:lnTo>
                  <a:lnTo>
                    <a:pt x="218" y="59"/>
                  </a:lnTo>
                  <a:lnTo>
                    <a:pt x="218" y="56"/>
                  </a:lnTo>
                  <a:lnTo>
                    <a:pt x="220" y="55"/>
                  </a:lnTo>
                  <a:lnTo>
                    <a:pt x="220" y="54"/>
                  </a:lnTo>
                  <a:lnTo>
                    <a:pt x="220" y="54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21" y="51"/>
                  </a:lnTo>
                  <a:lnTo>
                    <a:pt x="221" y="51"/>
                  </a:lnTo>
                  <a:lnTo>
                    <a:pt x="221" y="51"/>
                  </a:lnTo>
                  <a:lnTo>
                    <a:pt x="221" y="51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24" y="52"/>
                  </a:lnTo>
                  <a:lnTo>
                    <a:pt x="224" y="52"/>
                  </a:lnTo>
                  <a:lnTo>
                    <a:pt x="224" y="54"/>
                  </a:lnTo>
                  <a:lnTo>
                    <a:pt x="224" y="55"/>
                  </a:lnTo>
                  <a:lnTo>
                    <a:pt x="224" y="56"/>
                  </a:lnTo>
                  <a:lnTo>
                    <a:pt x="225" y="56"/>
                  </a:lnTo>
                  <a:lnTo>
                    <a:pt x="225" y="59"/>
                  </a:lnTo>
                  <a:lnTo>
                    <a:pt x="225" y="61"/>
                  </a:lnTo>
                  <a:lnTo>
                    <a:pt x="225" y="62"/>
                  </a:lnTo>
                  <a:lnTo>
                    <a:pt x="227" y="64"/>
                  </a:lnTo>
                  <a:lnTo>
                    <a:pt x="227" y="65"/>
                  </a:lnTo>
                  <a:lnTo>
                    <a:pt x="227" y="68"/>
                  </a:lnTo>
                  <a:lnTo>
                    <a:pt x="227" y="69"/>
                  </a:lnTo>
                  <a:lnTo>
                    <a:pt x="227" y="72"/>
                  </a:lnTo>
                  <a:lnTo>
                    <a:pt x="228" y="73"/>
                  </a:lnTo>
                  <a:lnTo>
                    <a:pt x="228" y="76"/>
                  </a:lnTo>
                  <a:lnTo>
                    <a:pt x="228" y="78"/>
                  </a:lnTo>
                  <a:lnTo>
                    <a:pt x="228" y="81"/>
                  </a:lnTo>
                  <a:lnTo>
                    <a:pt x="229" y="82"/>
                  </a:lnTo>
                  <a:lnTo>
                    <a:pt x="229" y="85"/>
                  </a:lnTo>
                  <a:lnTo>
                    <a:pt x="229" y="88"/>
                  </a:lnTo>
                  <a:lnTo>
                    <a:pt x="229" y="90"/>
                  </a:lnTo>
                  <a:lnTo>
                    <a:pt x="231" y="92"/>
                  </a:lnTo>
                  <a:lnTo>
                    <a:pt x="231" y="95"/>
                  </a:lnTo>
                  <a:lnTo>
                    <a:pt x="231" y="96"/>
                  </a:lnTo>
                  <a:lnTo>
                    <a:pt x="231" y="99"/>
                  </a:lnTo>
                  <a:lnTo>
                    <a:pt x="231" y="100"/>
                  </a:lnTo>
                  <a:lnTo>
                    <a:pt x="232" y="102"/>
                  </a:lnTo>
                  <a:lnTo>
                    <a:pt x="232" y="103"/>
                  </a:lnTo>
                  <a:lnTo>
                    <a:pt x="232" y="106"/>
                  </a:lnTo>
                  <a:lnTo>
                    <a:pt x="232" y="106"/>
                  </a:lnTo>
                  <a:lnTo>
                    <a:pt x="234" y="107"/>
                  </a:lnTo>
                  <a:lnTo>
                    <a:pt x="234" y="109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34" y="112"/>
                  </a:lnTo>
                  <a:lnTo>
                    <a:pt x="235" y="112"/>
                  </a:lnTo>
                  <a:lnTo>
                    <a:pt x="235" y="112"/>
                  </a:lnTo>
                  <a:lnTo>
                    <a:pt x="235" y="112"/>
                  </a:lnTo>
                  <a:lnTo>
                    <a:pt x="235" y="112"/>
                  </a:lnTo>
                  <a:lnTo>
                    <a:pt x="237" y="110"/>
                  </a:lnTo>
                  <a:lnTo>
                    <a:pt x="237" y="110"/>
                  </a:lnTo>
                  <a:lnTo>
                    <a:pt x="237" y="110"/>
                  </a:lnTo>
                  <a:lnTo>
                    <a:pt x="237" y="109"/>
                  </a:lnTo>
                  <a:lnTo>
                    <a:pt x="238" y="107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8" y="105"/>
                  </a:lnTo>
                  <a:lnTo>
                    <a:pt x="238" y="103"/>
                  </a:lnTo>
                  <a:lnTo>
                    <a:pt x="239" y="102"/>
                  </a:lnTo>
                  <a:lnTo>
                    <a:pt x="239" y="100"/>
                  </a:lnTo>
                  <a:lnTo>
                    <a:pt x="239" y="99"/>
                  </a:lnTo>
                  <a:lnTo>
                    <a:pt x="239" y="98"/>
                  </a:lnTo>
                  <a:lnTo>
                    <a:pt x="241" y="96"/>
                  </a:lnTo>
                  <a:lnTo>
                    <a:pt x="241" y="95"/>
                  </a:lnTo>
                  <a:lnTo>
                    <a:pt x="241" y="9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2" name="Date Placeholder 57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EBBA-91F4-5B47-82B7-9DE3CEC8281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74" name="Footer Placeholder 57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8696325" cy="1139825"/>
          </a:xfrm>
        </p:spPr>
        <p:txBody>
          <a:bodyPr/>
          <a:lstStyle/>
          <a:p>
            <a:r>
              <a:rPr lang="en-GB" sz="4000" dirty="0"/>
              <a:t>New upper atmospheric frequencies </a:t>
            </a:r>
            <a:endParaRPr lang="en-US" sz="4000" dirty="0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08050"/>
            <a:ext cx="8578850" cy="1868488"/>
          </a:xfrm>
        </p:spPr>
        <p:txBody>
          <a:bodyPr/>
          <a:lstStyle/>
          <a:p>
            <a:r>
              <a:rPr lang="en-GB" dirty="0"/>
              <a:t>Highest relative Amp for Pr III, Nd III</a:t>
            </a:r>
          </a:p>
          <a:p>
            <a:pPr lvl="1"/>
            <a:r>
              <a:rPr lang="en-GB" dirty="0"/>
              <a:t>Lower relative Amp for Nd II, H</a:t>
            </a:r>
            <a:r>
              <a:rPr lang="en-GB" dirty="0">
                <a:sym typeface="Symbol" charset="2"/>
              </a:rPr>
              <a:t></a:t>
            </a:r>
          </a:p>
          <a:p>
            <a:pPr lvl="1"/>
            <a:r>
              <a:rPr lang="en-GB" dirty="0">
                <a:sym typeface="Symbol" charset="2"/>
              </a:rPr>
              <a:t>Low amplitude in photometry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51588" name="Rectangle 4"/>
          <p:cNvSpPr>
            <a:spLocks noChangeArrowheads="1"/>
          </p:cNvSpPr>
          <p:nvPr/>
        </p:nvSpPr>
        <p:spPr bwMode="auto">
          <a:xfrm>
            <a:off x="107950" y="2781300"/>
            <a:ext cx="857885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Strong level effect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Modes? </a:t>
            </a:r>
            <a:b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frequencies are stable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gain and loss?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11863" y="2708275"/>
            <a:ext cx="3273425" cy="2695575"/>
            <a:chOff x="3787" y="1706"/>
            <a:chExt cx="2062" cy="1698"/>
          </a:xfrm>
        </p:grpSpPr>
        <p:sp>
          <p:nvSpPr>
            <p:cNvPr id="451590" name="Text Box 6"/>
            <p:cNvSpPr txBox="1">
              <a:spLocks noChangeAspect="1" noChangeArrowheads="1"/>
            </p:cNvSpPr>
            <p:nvPr/>
          </p:nvSpPr>
          <p:spPr bwMode="auto">
            <a:xfrm>
              <a:off x="3787" y="1706"/>
              <a:ext cx="7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i="1">
                  <a:solidFill>
                    <a:srgbClr val="FFFF00"/>
                  </a:solidFill>
                </a:rPr>
                <a:t>     log </a:t>
              </a:r>
              <a:r>
                <a:rPr lang="el-GR" sz="1600" i="1">
                  <a:solidFill>
                    <a:srgbClr val="FFFF00"/>
                  </a:solidFill>
                </a:rPr>
                <a:t></a:t>
              </a:r>
              <a:r>
                <a:rPr lang="en-GB" sz="1600" i="1" baseline="-25000">
                  <a:solidFill>
                    <a:srgbClr val="FFFF00"/>
                  </a:solidFill>
                </a:rPr>
                <a:t>5000</a:t>
              </a:r>
              <a:endParaRPr lang="el-GR" sz="1600" i="1" baseline="-25000">
                <a:solidFill>
                  <a:srgbClr val="FFFF00"/>
                </a:solidFill>
              </a:endParaRPr>
            </a:p>
          </p:txBody>
        </p:sp>
        <p:sp>
          <p:nvSpPr>
            <p:cNvPr id="451591" name="Line 7"/>
            <p:cNvSpPr>
              <a:spLocks noChangeAspect="1" noChangeShapeType="1"/>
            </p:cNvSpPr>
            <p:nvPr/>
          </p:nvSpPr>
          <p:spPr bwMode="auto">
            <a:xfrm flipV="1">
              <a:off x="4120" y="1904"/>
              <a:ext cx="4" cy="1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2" name="Line 8"/>
            <p:cNvSpPr>
              <a:spLocks noChangeAspect="1" noChangeShapeType="1"/>
            </p:cNvSpPr>
            <p:nvPr/>
          </p:nvSpPr>
          <p:spPr bwMode="auto">
            <a:xfrm>
              <a:off x="4054" y="2782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3" name="Line 9"/>
            <p:cNvSpPr>
              <a:spLocks noChangeAspect="1" noChangeShapeType="1"/>
            </p:cNvSpPr>
            <p:nvPr/>
          </p:nvSpPr>
          <p:spPr bwMode="auto">
            <a:xfrm>
              <a:off x="4055" y="2609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4" name="Line 10"/>
            <p:cNvSpPr>
              <a:spLocks noChangeAspect="1" noChangeShapeType="1"/>
            </p:cNvSpPr>
            <p:nvPr/>
          </p:nvSpPr>
          <p:spPr bwMode="auto">
            <a:xfrm>
              <a:off x="4056" y="2437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5" name="Line 11"/>
            <p:cNvSpPr>
              <a:spLocks noChangeAspect="1" noChangeShapeType="1"/>
            </p:cNvSpPr>
            <p:nvPr/>
          </p:nvSpPr>
          <p:spPr bwMode="auto">
            <a:xfrm>
              <a:off x="4056" y="2269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6" name="Rectangle 12"/>
            <p:cNvSpPr>
              <a:spLocks noChangeAspect="1" noChangeArrowheads="1"/>
            </p:cNvSpPr>
            <p:nvPr/>
          </p:nvSpPr>
          <p:spPr bwMode="auto">
            <a:xfrm>
              <a:off x="4227" y="2198"/>
              <a:ext cx="230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5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4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3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2</a:t>
              </a:r>
            </a:p>
            <a:p>
              <a:pPr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1</a:t>
              </a:r>
            </a:p>
            <a:p>
              <a:r>
                <a:rPr lang="en-GB" sz="1600">
                  <a:solidFill>
                    <a:srgbClr val="FFFF00"/>
                  </a:solidFill>
                </a:rPr>
                <a:t> 0</a:t>
              </a:r>
            </a:p>
          </p:txBody>
        </p:sp>
        <p:sp>
          <p:nvSpPr>
            <p:cNvPr id="451597" name="Line 13"/>
            <p:cNvSpPr>
              <a:spLocks noChangeAspect="1" noChangeShapeType="1"/>
            </p:cNvSpPr>
            <p:nvPr/>
          </p:nvSpPr>
          <p:spPr bwMode="auto">
            <a:xfrm>
              <a:off x="4055" y="2954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8" name="Line 14"/>
            <p:cNvSpPr>
              <a:spLocks noChangeAspect="1" noChangeShapeType="1"/>
            </p:cNvSpPr>
            <p:nvPr/>
          </p:nvSpPr>
          <p:spPr bwMode="auto">
            <a:xfrm>
              <a:off x="4056" y="3123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599" name="Rectangle 15"/>
            <p:cNvSpPr>
              <a:spLocks noChangeAspect="1" noChangeArrowheads="1"/>
            </p:cNvSpPr>
            <p:nvPr/>
          </p:nvSpPr>
          <p:spPr bwMode="auto">
            <a:xfrm>
              <a:off x="4552" y="2029"/>
              <a:ext cx="178" cy="40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0" name="Rectangle 16"/>
            <p:cNvSpPr>
              <a:spLocks noChangeAspect="1" noChangeArrowheads="1"/>
            </p:cNvSpPr>
            <p:nvPr/>
          </p:nvSpPr>
          <p:spPr bwMode="auto">
            <a:xfrm>
              <a:off x="4758" y="2278"/>
              <a:ext cx="178" cy="511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1" name="Rectangle 17"/>
            <p:cNvSpPr>
              <a:spLocks noChangeAspect="1" noChangeArrowheads="1"/>
            </p:cNvSpPr>
            <p:nvPr/>
          </p:nvSpPr>
          <p:spPr bwMode="auto">
            <a:xfrm>
              <a:off x="4958" y="2960"/>
              <a:ext cx="178" cy="180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100000">
                  <a:srgbClr val="99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602" name="AutoShape 18"/>
            <p:cNvSpPr>
              <a:spLocks noChangeAspect="1"/>
            </p:cNvSpPr>
            <p:nvPr/>
          </p:nvSpPr>
          <p:spPr bwMode="auto">
            <a:xfrm>
              <a:off x="5244" y="1810"/>
              <a:ext cx="539" cy="257"/>
            </a:xfrm>
            <a:prstGeom prst="callout1">
              <a:avLst>
                <a:gd name="adj1" fmla="val 28014"/>
                <a:gd name="adj2" fmla="val -8907"/>
                <a:gd name="adj3" fmla="val 130352"/>
                <a:gd name="adj4" fmla="val -935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Pr, Nd</a:t>
              </a:r>
            </a:p>
          </p:txBody>
        </p:sp>
        <p:sp>
          <p:nvSpPr>
            <p:cNvPr id="451603" name="AutoShape 19"/>
            <p:cNvSpPr>
              <a:spLocks noChangeAspect="1"/>
            </p:cNvSpPr>
            <p:nvPr/>
          </p:nvSpPr>
          <p:spPr bwMode="auto">
            <a:xfrm>
              <a:off x="5463" y="2283"/>
              <a:ext cx="386" cy="184"/>
            </a:xfrm>
            <a:prstGeom prst="callout1">
              <a:avLst>
                <a:gd name="adj1" fmla="val 29875"/>
                <a:gd name="adj2" fmla="val -8333"/>
                <a:gd name="adj3" fmla="val 142324"/>
                <a:gd name="adj4" fmla="val -13055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H</a:t>
              </a:r>
              <a:r>
                <a:rPr lang="el-GR" sz="1400">
                  <a:solidFill>
                    <a:srgbClr val="FFFF00"/>
                  </a:solidFill>
                </a:rPr>
                <a:t></a:t>
              </a:r>
            </a:p>
          </p:txBody>
        </p:sp>
        <p:sp>
          <p:nvSpPr>
            <p:cNvPr id="451604" name="AutoShape 20"/>
            <p:cNvSpPr>
              <a:spLocks noChangeAspect="1"/>
            </p:cNvSpPr>
            <p:nvPr/>
          </p:nvSpPr>
          <p:spPr bwMode="auto">
            <a:xfrm>
              <a:off x="5436" y="2766"/>
              <a:ext cx="386" cy="183"/>
            </a:xfrm>
            <a:prstGeom prst="callout1">
              <a:avLst>
                <a:gd name="adj1" fmla="val 39343"/>
                <a:gd name="adj2" fmla="val -12435"/>
                <a:gd name="adj3" fmla="val 126778"/>
                <a:gd name="adj4" fmla="val -69431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1400">
                  <a:solidFill>
                    <a:srgbClr val="FFFF00"/>
                  </a:solidFill>
                </a:rPr>
                <a:t>Fe</a:t>
              </a:r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F273-062F-3242-9BD0-BB8F495CDA1F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47" y="107577"/>
            <a:ext cx="8285163" cy="1653988"/>
          </a:xfrm>
        </p:spPr>
        <p:txBody>
          <a:bodyPr/>
          <a:lstStyle/>
          <a:p>
            <a:r>
              <a:rPr lang="en-GB" sz="5400" dirty="0"/>
              <a:t>Why use an 8-m telescope to observe bright stars?</a:t>
            </a:r>
            <a:endParaRPr lang="en-US" sz="5400" dirty="0"/>
          </a:p>
        </p:txBody>
      </p:sp>
      <p:pic>
        <p:nvPicPr>
          <p:cNvPr id="1043462" name="Picture 6" descr="rv.pdf                                                         0008BA2AMacintosh HD                   C4571A5C:"/>
          <p:cNvPicPr>
            <a:picLocks noChangeAspect="1" noChangeArrowheads="1"/>
          </p:cNvPicPr>
          <p:nvPr/>
        </p:nvPicPr>
        <p:blipFill>
          <a:blip r:embed="rId2">
            <a:lum bright="-36000" contrast="54000"/>
          </a:blip>
          <a:srcRect l="10785" t="10606" r="10785" b="46970"/>
          <a:stretch>
            <a:fillRect/>
          </a:stretch>
        </p:blipFill>
        <p:spPr bwMode="auto">
          <a:xfrm>
            <a:off x="1524000" y="2133600"/>
            <a:ext cx="6096000" cy="42672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C07BC-8599-6E48-BD52-A37D4C6B4F9C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125538"/>
            <a:ext cx="5286375" cy="5432425"/>
          </a:xfrm>
          <a:prstGeom prst="rect">
            <a:avLst/>
          </a:prstGeom>
          <a:noFill/>
        </p:spPr>
      </p:pic>
      <p:sp>
        <p:nvSpPr>
          <p:cNvPr id="432131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413" y="-26988"/>
            <a:ext cx="6429376" cy="1139826"/>
          </a:xfrm>
        </p:spPr>
        <p:txBody>
          <a:bodyPr/>
          <a:lstStyle/>
          <a:p>
            <a:r>
              <a:rPr lang="en-GB" sz="5400" dirty="0"/>
              <a:t>Atomic diffusion</a:t>
            </a:r>
            <a:endParaRPr lang="en-US" sz="5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92725" y="404813"/>
            <a:ext cx="3635375" cy="6192837"/>
            <a:chOff x="3334" y="255"/>
            <a:chExt cx="2290" cy="3901"/>
          </a:xfrm>
        </p:grpSpPr>
        <p:pic>
          <p:nvPicPr>
            <p:cNvPr id="432133" name="Picture 5" descr="Presentation1"/>
            <p:cNvPicPr>
              <a:picLocks noChangeAspect="1" noChangeArrowheads="1"/>
            </p:cNvPicPr>
            <p:nvPr/>
          </p:nvPicPr>
          <p:blipFill>
            <a:blip r:embed="rId3"/>
            <a:srcRect l="25591" t="14699" r="27170" b="21251"/>
            <a:stretch>
              <a:fillRect/>
            </a:stretch>
          </p:blipFill>
          <p:spPr bwMode="auto">
            <a:xfrm>
              <a:off x="3682" y="255"/>
              <a:ext cx="1784" cy="1814"/>
            </a:xfrm>
            <a:prstGeom prst="rect">
              <a:avLst/>
            </a:prstGeom>
            <a:noFill/>
          </p:spPr>
        </p:pic>
        <p:sp>
          <p:nvSpPr>
            <p:cNvPr id="432134" name="Text Box 6"/>
            <p:cNvSpPr txBox="1">
              <a:spLocks noChangeAspect="1" noChangeArrowheads="1"/>
            </p:cNvSpPr>
            <p:nvPr/>
          </p:nvSpPr>
          <p:spPr bwMode="auto">
            <a:xfrm>
              <a:off x="3334" y="2205"/>
              <a:ext cx="7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1600" i="1">
                  <a:solidFill>
                    <a:srgbClr val="FFFF00"/>
                  </a:solidFill>
                </a:rPr>
                <a:t>     log </a:t>
              </a:r>
              <a:r>
                <a:rPr lang="el-GR" sz="1600" i="1">
                  <a:solidFill>
                    <a:srgbClr val="FFFF00"/>
                  </a:solidFill>
                </a:rPr>
                <a:t></a:t>
              </a:r>
              <a:r>
                <a:rPr lang="en-GB" sz="1600" i="1" baseline="-25000">
                  <a:solidFill>
                    <a:srgbClr val="FFFF00"/>
                  </a:solidFill>
                </a:rPr>
                <a:t>5000</a:t>
              </a:r>
              <a:endParaRPr lang="el-GR" sz="1600" i="1" baseline="-25000">
                <a:solidFill>
                  <a:srgbClr val="FFFF00"/>
                </a:solidFill>
              </a:endParaRPr>
            </a:p>
          </p:txBody>
        </p:sp>
        <p:sp>
          <p:nvSpPr>
            <p:cNvPr id="432135" name="Line 7"/>
            <p:cNvSpPr>
              <a:spLocks noChangeAspect="1" noChangeShapeType="1"/>
            </p:cNvSpPr>
            <p:nvPr/>
          </p:nvSpPr>
          <p:spPr bwMode="auto">
            <a:xfrm flipV="1">
              <a:off x="3667" y="2403"/>
              <a:ext cx="4" cy="15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36" name="Line 8"/>
            <p:cNvSpPr>
              <a:spLocks noChangeAspect="1" noChangeShapeType="1"/>
            </p:cNvSpPr>
            <p:nvPr/>
          </p:nvSpPr>
          <p:spPr bwMode="auto">
            <a:xfrm>
              <a:off x="3667" y="3903"/>
              <a:ext cx="0" cy="2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37" name="Line 9"/>
            <p:cNvSpPr>
              <a:spLocks noChangeAspect="1" noChangeShapeType="1"/>
            </p:cNvSpPr>
            <p:nvPr/>
          </p:nvSpPr>
          <p:spPr bwMode="auto">
            <a:xfrm>
              <a:off x="3601" y="3281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38" name="Line 10"/>
            <p:cNvSpPr>
              <a:spLocks noChangeAspect="1" noChangeShapeType="1"/>
            </p:cNvSpPr>
            <p:nvPr/>
          </p:nvSpPr>
          <p:spPr bwMode="auto">
            <a:xfrm>
              <a:off x="3602" y="3108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39" name="Line 11"/>
            <p:cNvSpPr>
              <a:spLocks noChangeAspect="1" noChangeShapeType="1"/>
            </p:cNvSpPr>
            <p:nvPr/>
          </p:nvSpPr>
          <p:spPr bwMode="auto">
            <a:xfrm>
              <a:off x="3603" y="2936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0" name="Line 12"/>
            <p:cNvSpPr>
              <a:spLocks noChangeAspect="1" noChangeShapeType="1"/>
            </p:cNvSpPr>
            <p:nvPr/>
          </p:nvSpPr>
          <p:spPr bwMode="auto">
            <a:xfrm>
              <a:off x="3603" y="2768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1" name="Rectangle 13"/>
            <p:cNvSpPr>
              <a:spLocks noChangeAspect="1" noChangeArrowheads="1"/>
            </p:cNvSpPr>
            <p:nvPr/>
          </p:nvSpPr>
          <p:spPr bwMode="auto">
            <a:xfrm>
              <a:off x="3774" y="2697"/>
              <a:ext cx="230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5</a:t>
              </a:r>
            </a:p>
            <a:p>
              <a:pPr algn="l"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4</a:t>
              </a:r>
            </a:p>
            <a:p>
              <a:pPr algn="l"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3</a:t>
              </a:r>
            </a:p>
            <a:p>
              <a:pPr algn="l"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2</a:t>
              </a:r>
            </a:p>
            <a:p>
              <a:pPr algn="l">
                <a:buFontTx/>
                <a:buChar char="-"/>
              </a:pPr>
              <a:r>
                <a:rPr lang="en-GB" sz="1600">
                  <a:solidFill>
                    <a:srgbClr val="FFFF00"/>
                  </a:solidFill>
                </a:rPr>
                <a:t>1</a:t>
              </a:r>
            </a:p>
            <a:p>
              <a:pPr algn="l"/>
              <a:r>
                <a:rPr lang="en-GB" sz="1600">
                  <a:solidFill>
                    <a:srgbClr val="FFFF00"/>
                  </a:solidFill>
                </a:rPr>
                <a:t> 0</a:t>
              </a:r>
            </a:p>
          </p:txBody>
        </p:sp>
        <p:sp>
          <p:nvSpPr>
            <p:cNvPr id="432142" name="Line 14"/>
            <p:cNvSpPr>
              <a:spLocks noChangeAspect="1" noChangeShapeType="1"/>
            </p:cNvSpPr>
            <p:nvPr/>
          </p:nvSpPr>
          <p:spPr bwMode="auto">
            <a:xfrm>
              <a:off x="3602" y="3453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3" name="Line 15"/>
            <p:cNvSpPr>
              <a:spLocks noChangeAspect="1" noChangeShapeType="1"/>
            </p:cNvSpPr>
            <p:nvPr/>
          </p:nvSpPr>
          <p:spPr bwMode="auto">
            <a:xfrm>
              <a:off x="3603" y="3622"/>
              <a:ext cx="1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4" name="Rectangle 16"/>
            <p:cNvSpPr>
              <a:spLocks noChangeAspect="1" noChangeArrowheads="1"/>
            </p:cNvSpPr>
            <p:nvPr/>
          </p:nvSpPr>
          <p:spPr bwMode="auto">
            <a:xfrm>
              <a:off x="4099" y="2528"/>
              <a:ext cx="178" cy="40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5" name="Rectangle 17"/>
            <p:cNvSpPr>
              <a:spLocks noChangeAspect="1" noChangeArrowheads="1"/>
            </p:cNvSpPr>
            <p:nvPr/>
          </p:nvSpPr>
          <p:spPr bwMode="auto">
            <a:xfrm>
              <a:off x="4305" y="2777"/>
              <a:ext cx="178" cy="511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6" name="Rectangle 18"/>
            <p:cNvSpPr>
              <a:spLocks noChangeAspect="1" noChangeArrowheads="1"/>
            </p:cNvSpPr>
            <p:nvPr/>
          </p:nvSpPr>
          <p:spPr bwMode="auto">
            <a:xfrm>
              <a:off x="4505" y="3459"/>
              <a:ext cx="178" cy="180"/>
            </a:xfrm>
            <a:prstGeom prst="rect">
              <a:avLst/>
            </a:prstGeom>
            <a:gradFill rotWithShape="1">
              <a:gsLst>
                <a:gs pos="0">
                  <a:srgbClr val="993300"/>
                </a:gs>
                <a:gs pos="100000">
                  <a:srgbClr val="99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147" name="AutoShape 19"/>
            <p:cNvSpPr>
              <a:spLocks noChangeAspect="1"/>
            </p:cNvSpPr>
            <p:nvPr/>
          </p:nvSpPr>
          <p:spPr bwMode="auto">
            <a:xfrm>
              <a:off x="4791" y="2309"/>
              <a:ext cx="539" cy="257"/>
            </a:xfrm>
            <a:prstGeom prst="callout1">
              <a:avLst>
                <a:gd name="adj1" fmla="val 28014"/>
                <a:gd name="adj2" fmla="val -8907"/>
                <a:gd name="adj3" fmla="val 130352"/>
                <a:gd name="adj4" fmla="val -935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r>
                <a:rPr lang="en-GB" sz="1400">
                  <a:solidFill>
                    <a:srgbClr val="FFFF00"/>
                  </a:solidFill>
                </a:rPr>
                <a:t>Pr, Nd</a:t>
              </a:r>
            </a:p>
          </p:txBody>
        </p:sp>
        <p:sp>
          <p:nvSpPr>
            <p:cNvPr id="432148" name="AutoShape 20"/>
            <p:cNvSpPr>
              <a:spLocks noChangeAspect="1"/>
            </p:cNvSpPr>
            <p:nvPr/>
          </p:nvSpPr>
          <p:spPr bwMode="auto">
            <a:xfrm>
              <a:off x="5010" y="2782"/>
              <a:ext cx="386" cy="184"/>
            </a:xfrm>
            <a:prstGeom prst="callout1">
              <a:avLst>
                <a:gd name="adj1" fmla="val 29875"/>
                <a:gd name="adj2" fmla="val -8333"/>
                <a:gd name="adj3" fmla="val 142324"/>
                <a:gd name="adj4" fmla="val -13055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r>
                <a:rPr lang="en-GB" sz="1400">
                  <a:solidFill>
                    <a:srgbClr val="FFFF00"/>
                  </a:solidFill>
                </a:rPr>
                <a:t>H</a:t>
              </a:r>
              <a:endParaRPr lang="el-GR" sz="1400">
                <a:solidFill>
                  <a:srgbClr val="FFFF00"/>
                </a:solidFill>
              </a:endParaRPr>
            </a:p>
          </p:txBody>
        </p:sp>
        <p:sp>
          <p:nvSpPr>
            <p:cNvPr id="432149" name="AutoShape 21"/>
            <p:cNvSpPr>
              <a:spLocks noChangeAspect="1"/>
            </p:cNvSpPr>
            <p:nvPr/>
          </p:nvSpPr>
          <p:spPr bwMode="auto">
            <a:xfrm>
              <a:off x="5238" y="3282"/>
              <a:ext cx="386" cy="183"/>
            </a:xfrm>
            <a:prstGeom prst="callout1">
              <a:avLst>
                <a:gd name="adj1" fmla="val 29875"/>
                <a:gd name="adj2" fmla="val -8333"/>
                <a:gd name="adj3" fmla="val 142324"/>
                <a:gd name="adj4" fmla="val -130556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r>
                <a:rPr lang="en-GB" sz="1400">
                  <a:solidFill>
                    <a:srgbClr val="FFFF00"/>
                  </a:solidFill>
                </a:rPr>
                <a:t>Fe</a:t>
              </a:r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5E46-DFBB-5B4D-8FCE-8D8ECFDD3B76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B7C0-589D-4548-94B0-B0A8AC57A5A2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simple idea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a nonradial mode the observed amplitude is: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where α is the angle between the line-of-sight and the pulsation axis; </a:t>
            </a:r>
            <a:b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i.e. the </a:t>
            </a:r>
            <a:r>
              <a:rPr lang="en-US" sz="2800" dirty="0" smtClean="0">
                <a:solidFill>
                  <a:srgbClr val="F2D9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co-latitude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of the pulsation mode,</a:t>
            </a:r>
            <a:b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since the angle is measured form the pole, not the equator.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If the line-of-sight is over a node for any mode, the observed amplitude will be zero </a:t>
            </a:r>
            <a:b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(in the absence of limb-darkening)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318672" y="1557295"/>
          <a:ext cx="2498271" cy="863600"/>
        </p:xfrm>
        <a:graphic>
          <a:graphicData uri="http://schemas.openxmlformats.org/presentationml/2006/ole">
            <p:oleObj spid="_x0000_s165890" name="Equation" r:id="rId3" imgW="1028700" imgH="3556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2" y="-457200"/>
            <a:ext cx="7581901" cy="1653988"/>
          </a:xfrm>
        </p:spPr>
        <p:txBody>
          <a:bodyPr/>
          <a:lstStyle/>
          <a:p>
            <a:r>
              <a:rPr lang="en-GB" sz="5400" dirty="0"/>
              <a:t>HD75049         30 kG </a:t>
            </a:r>
            <a:endParaRPr lang="en-US" sz="5400" dirty="0"/>
          </a:p>
        </p:txBody>
      </p:sp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3608388" y="4768850"/>
            <a:ext cx="1882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FF00"/>
                </a:solidFill>
                <a:latin typeface="Times New Roman" charset="0"/>
              </a:rPr>
              <a:t>UCLan-005</a:t>
            </a:r>
          </a:p>
          <a:p>
            <a:r>
              <a:rPr lang="en-GB" sz="2800">
                <a:solidFill>
                  <a:srgbClr val="FFFF00"/>
                </a:solidFill>
                <a:latin typeface="Times New Roman" charset="0"/>
              </a:rPr>
              <a:t>12.5 kG</a:t>
            </a:r>
            <a:endParaRPr lang="en-US" sz="280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430084" name="Picture 4" descr="fig1"/>
          <p:cNvPicPr>
            <a:picLocks noChangeAspect="1" noChangeArrowheads="1"/>
          </p:cNvPicPr>
          <p:nvPr/>
        </p:nvPicPr>
        <p:blipFill>
          <a:blip r:embed="rId2">
            <a:lum bright="-72000" contrast="84000"/>
          </a:blip>
          <a:srcRect l="58182" t="95103" r="40274" b="1488"/>
          <a:stretch>
            <a:fillRect/>
          </a:stretch>
        </p:blipFill>
        <p:spPr bwMode="auto">
          <a:xfrm>
            <a:off x="3305175" y="3554413"/>
            <a:ext cx="141288" cy="171450"/>
          </a:xfrm>
          <a:prstGeom prst="rect">
            <a:avLst/>
          </a:prstGeom>
          <a:noFill/>
        </p:spPr>
      </p:pic>
      <p:pic>
        <p:nvPicPr>
          <p:cNvPr id="430085" name="Picture 5" descr="fig1"/>
          <p:cNvPicPr>
            <a:picLocks noChangeAspect="1" noChangeArrowheads="1"/>
          </p:cNvPicPr>
          <p:nvPr/>
        </p:nvPicPr>
        <p:blipFill>
          <a:blip r:embed="rId2">
            <a:lum bright="-72000" contrast="84000"/>
          </a:blip>
          <a:srcRect l="58182" t="95103" r="40274" b="1488"/>
          <a:stretch>
            <a:fillRect/>
          </a:stretch>
        </p:blipFill>
        <p:spPr bwMode="auto">
          <a:xfrm>
            <a:off x="3276600" y="1296988"/>
            <a:ext cx="142875" cy="1714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990600"/>
            <a:ext cx="8986838" cy="5054600"/>
            <a:chOff x="-22" y="729"/>
            <a:chExt cx="5661" cy="3184"/>
          </a:xfrm>
        </p:grpSpPr>
        <p:sp>
          <p:nvSpPr>
            <p:cNvPr id="430087" name="Text Box 7"/>
            <p:cNvSpPr txBox="1">
              <a:spLocks noChangeArrowheads="1"/>
            </p:cNvSpPr>
            <p:nvPr/>
          </p:nvSpPr>
          <p:spPr bwMode="auto">
            <a:xfrm>
              <a:off x="-22" y="2242"/>
              <a:ext cx="180" cy="2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chemeClr val="bg2"/>
                  </a:solidFill>
                  <a:latin typeface="Times New Roman" charset="0"/>
                </a:rPr>
                <a:t>1</a:t>
              </a:r>
              <a:endParaRPr lang="en-US" sz="1600">
                <a:solidFill>
                  <a:schemeClr val="bg2"/>
                </a:solidFill>
                <a:latin typeface="Times New Roman" charset="0"/>
              </a:endParaRPr>
            </a:p>
          </p:txBody>
        </p:sp>
        <p:sp>
          <p:nvSpPr>
            <p:cNvPr id="430088" name="Text Box 8"/>
            <p:cNvSpPr txBox="1">
              <a:spLocks noChangeArrowheads="1"/>
            </p:cNvSpPr>
            <p:nvPr/>
          </p:nvSpPr>
          <p:spPr bwMode="auto">
            <a:xfrm>
              <a:off x="-16" y="828"/>
              <a:ext cx="180" cy="2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chemeClr val="bg2"/>
                  </a:solidFill>
                  <a:latin typeface="Times New Roman" charset="0"/>
                </a:rPr>
                <a:t>1</a:t>
              </a:r>
              <a:endParaRPr lang="en-US" sz="1600">
                <a:solidFill>
                  <a:schemeClr val="bg2"/>
                </a:solidFill>
                <a:latin typeface="Times New Roman" charset="0"/>
              </a:endParaRPr>
            </a:p>
          </p:txBody>
        </p:sp>
        <p:pic>
          <p:nvPicPr>
            <p:cNvPr id="430089" name="Picture 9" descr="fig1"/>
            <p:cNvPicPr>
              <a:picLocks noChangeAspect="1" noChangeArrowheads="1"/>
            </p:cNvPicPr>
            <p:nvPr/>
          </p:nvPicPr>
          <p:blipFill>
            <a:blip r:embed="rId2">
              <a:lum bright="-36000" contrast="54000"/>
            </a:blip>
            <a:srcRect/>
            <a:stretch>
              <a:fillRect/>
            </a:stretch>
          </p:blipFill>
          <p:spPr bwMode="auto">
            <a:xfrm>
              <a:off x="128" y="729"/>
              <a:ext cx="5511" cy="3064"/>
            </a:xfrm>
            <a:prstGeom prst="rect">
              <a:avLst/>
            </a:prstGeom>
            <a:noFill/>
          </p:spPr>
        </p:pic>
        <p:pic>
          <p:nvPicPr>
            <p:cNvPr id="430090" name="Picture 10" descr="cunha1"/>
            <p:cNvPicPr>
              <a:picLocks noChangeAspect="1" noChangeArrowheads="1"/>
            </p:cNvPicPr>
            <p:nvPr/>
          </p:nvPicPr>
          <p:blipFill>
            <a:blip r:embed="rId3">
              <a:lum bright="-42000" contrast="72000"/>
            </a:blip>
            <a:srcRect l="40871" t="93097" r="33702" b="887"/>
            <a:stretch>
              <a:fillRect/>
            </a:stretch>
          </p:blipFill>
          <p:spPr bwMode="auto">
            <a:xfrm>
              <a:off x="2159" y="3789"/>
              <a:ext cx="1432" cy="124"/>
            </a:xfrm>
            <a:prstGeom prst="rect">
              <a:avLst/>
            </a:prstGeom>
            <a:noFill/>
          </p:spPr>
        </p:pic>
      </p:grpSp>
      <p:sp>
        <p:nvSpPr>
          <p:cNvPr id="430091" name="Text Box 11"/>
          <p:cNvSpPr txBox="1">
            <a:spLocks noChangeArrowheads="1"/>
          </p:cNvSpPr>
          <p:nvPr/>
        </p:nvSpPr>
        <p:spPr bwMode="auto">
          <a:xfrm>
            <a:off x="2456120" y="6336268"/>
            <a:ext cx="4249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Times New Roman" charset="0"/>
              </a:rPr>
              <a:t>Freyhammer et al. 2008</a:t>
            </a:r>
            <a:r>
              <a:rPr lang="en-US" sz="1800" dirty="0">
                <a:solidFill>
                  <a:srgbClr val="FFFF00"/>
                </a:solidFill>
                <a:latin typeface="Times New Roman" charset="0"/>
              </a:rPr>
              <a:t>, MNRAS, 389, 441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F3BE-43FE-1D4D-8336-33991D623BB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067800" cy="4035425"/>
          </a:xfrm>
        </p:spPr>
        <p:txBody>
          <a:bodyPr/>
          <a:lstStyle/>
          <a:p>
            <a:pPr algn="r"/>
            <a:r>
              <a:rPr lang="en-US" sz="4800" dirty="0"/>
              <a:t>Doppler imaging of HD 99563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NdIII </a:t>
            </a:r>
            <a:r>
              <a:rPr lang="en-US" sz="4800" dirty="0" smtClean="0"/>
              <a:t>spots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>VLT UVES +</a:t>
            </a:r>
            <a:br>
              <a:rPr lang="en-US" sz="4800" dirty="0"/>
            </a:br>
            <a:r>
              <a:rPr lang="en-US" sz="4800" dirty="0"/>
              <a:t>Subaru HDS</a:t>
            </a:r>
          </a:p>
        </p:txBody>
      </p:sp>
      <p:sp>
        <p:nvSpPr>
          <p:cNvPr id="1002507" name="Rectangle 11"/>
          <p:cNvSpPr>
            <a:spLocks noChangeArrowheads="1"/>
          </p:cNvSpPr>
          <p:nvPr/>
        </p:nvSpPr>
        <p:spPr bwMode="auto">
          <a:xfrm>
            <a:off x="1295400" y="46482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2510" name="Text Box 14"/>
          <p:cNvSpPr txBox="1">
            <a:spLocks noChangeArrowheads="1"/>
          </p:cNvSpPr>
          <p:nvPr/>
        </p:nvSpPr>
        <p:spPr bwMode="auto">
          <a:xfrm>
            <a:off x="4876800" y="5574268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Freyhammer et al., 2009 MNRAS, 396, 325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02511" name="Picture 15" descr="&#10;nd6145new.jpg                                                  0008BA2AMacintosh HD                   C4571A5C:"/>
          <p:cNvPicPr>
            <a:picLocks noChangeAspect="1" noChangeArrowheads="1"/>
          </p:cNvPicPr>
          <p:nvPr/>
        </p:nvPicPr>
        <p:blipFill>
          <a:blip r:embed="rId2">
            <a:alphaModFix/>
            <a:lum/>
          </a:blip>
          <a:srcRect l="10277" t="11752" r="21181" b="15883"/>
          <a:stretch>
            <a:fillRect/>
          </a:stretch>
        </p:blipFill>
        <p:spPr bwMode="auto">
          <a:xfrm>
            <a:off x="533400" y="950912"/>
            <a:ext cx="4046538" cy="5526088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6598-8355-8B45-9F58-0B426285E149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067800" cy="4035425"/>
          </a:xfrm>
        </p:spPr>
        <p:txBody>
          <a:bodyPr/>
          <a:lstStyle/>
          <a:p>
            <a:pPr algn="r"/>
            <a:r>
              <a:rPr lang="en-US" sz="4800" dirty="0"/>
              <a:t>Doppler imaging of HD 99563</a:t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EuII spots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>VLT UVES +</a:t>
            </a:r>
            <a:br>
              <a:rPr lang="en-US" sz="4800" dirty="0"/>
            </a:br>
            <a:r>
              <a:rPr lang="en-US" sz="4800" dirty="0"/>
              <a:t>Subaru HDS</a:t>
            </a:r>
          </a:p>
        </p:txBody>
      </p:sp>
      <p:sp>
        <p:nvSpPr>
          <p:cNvPr id="1002507" name="Rectangle 11"/>
          <p:cNvSpPr>
            <a:spLocks noChangeArrowheads="1"/>
          </p:cNvSpPr>
          <p:nvPr/>
        </p:nvSpPr>
        <p:spPr bwMode="auto">
          <a:xfrm>
            <a:off x="1295400" y="46482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2510" name="Text Box 14"/>
          <p:cNvSpPr txBox="1">
            <a:spLocks noChangeArrowheads="1"/>
          </p:cNvSpPr>
          <p:nvPr/>
        </p:nvSpPr>
        <p:spPr bwMode="auto">
          <a:xfrm>
            <a:off x="4876800" y="5574268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Freyhammer et al., 2009 MNRAS, 396, 325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6" name="Picture 5" descr="Pages from hd99563 - freyhammeretal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>
                <a:lum/>
              </a:blip>
              <a:stretch>
                <a:fillRect/>
              </a:stretch>
            </p:blipFill>
          </mc:Choice>
          <mc:Fallback>
            <p:blipFill>
              <a:blip r:embed="rId3">
                <a:lum/>
              </a:blip>
              <a:stretch>
                <a:fillRect/>
              </a:stretch>
            </p:blipFill>
          </mc:Fallback>
        </mc:AlternateContent>
        <p:spPr>
          <a:xfrm>
            <a:off x="457200" y="951000"/>
            <a:ext cx="4122289" cy="5526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040B-DA3B-8648-8637-B03B36445622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76200"/>
            <a:ext cx="7581901" cy="1653988"/>
          </a:xfrm>
        </p:spPr>
        <p:txBody>
          <a:bodyPr/>
          <a:lstStyle/>
          <a:p>
            <a:r>
              <a:rPr lang="en-US" sz="4800" dirty="0" smtClean="0"/>
              <a:t>Line by line radial velocities 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6A51-0330-B54C-A896-206F7A75AE8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6" name="Picture 5" descr="Pages from hd99563 - freyhammeretal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12862" y="1354144"/>
            <a:ext cx="6535738" cy="497045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9375" y="107577"/>
            <a:ext cx="8988425" cy="1653988"/>
          </a:xfrm>
        </p:spPr>
        <p:txBody>
          <a:bodyPr/>
          <a:lstStyle/>
          <a:p>
            <a:r>
              <a:rPr lang="en-US" sz="4800" dirty="0" smtClean="0"/>
              <a:t>L</a:t>
            </a:r>
            <a:r>
              <a:rPr lang="en-GB" sz="4800" dirty="0" smtClean="0"/>
              <a:t>ine bisector r</a:t>
            </a:r>
            <a:r>
              <a:rPr lang="en-US" sz="4800" dirty="0" smtClean="0"/>
              <a:t>adial velocitie</a:t>
            </a:r>
            <a:r>
              <a:rPr lang="en-GB" sz="4800" dirty="0" smtClean="0"/>
              <a:t>s </a:t>
            </a:r>
            <a:endParaRPr lang="en-US" sz="4800" dirty="0"/>
          </a:p>
        </p:txBody>
      </p:sp>
      <p:sp>
        <p:nvSpPr>
          <p:cNvPr id="433155" name="Line 3"/>
          <p:cNvSpPr>
            <a:spLocks noChangeShapeType="1"/>
          </p:cNvSpPr>
          <p:nvPr/>
        </p:nvSpPr>
        <p:spPr bwMode="auto">
          <a:xfrm>
            <a:off x="1547813" y="4214813"/>
            <a:ext cx="6911975" cy="0"/>
          </a:xfrm>
          <a:prstGeom prst="line">
            <a:avLst/>
          </a:prstGeom>
          <a:noFill/>
          <a:ln w="19050">
            <a:solidFill>
              <a:srgbClr val="0099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2720975" y="5754688"/>
            <a:ext cx="3754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Times New Roman" charset="0"/>
              </a:rPr>
              <a:t>Saio, H. 2005, MNRAS, 360, 1022</a:t>
            </a:r>
            <a:endParaRPr lang="en-US" sz="2000">
              <a:solidFill>
                <a:srgbClr val="FFFF00"/>
              </a:solidFill>
              <a:latin typeface="Times New Roman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1763" y="1589088"/>
            <a:ext cx="8856662" cy="3671887"/>
            <a:chOff x="83" y="1001"/>
            <a:chExt cx="5579" cy="231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83" y="1001"/>
              <a:ext cx="5579" cy="2313"/>
              <a:chOff x="239" y="1117"/>
              <a:chExt cx="5262" cy="2131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39" y="1117"/>
                <a:ext cx="5262" cy="2131"/>
                <a:chOff x="239" y="1117"/>
                <a:chExt cx="5262" cy="2131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239" y="1117"/>
                  <a:ext cx="5262" cy="2131"/>
                  <a:chOff x="295" y="1162"/>
                  <a:chExt cx="5125" cy="2041"/>
                </a:xfrm>
              </p:grpSpPr>
              <p:sp>
                <p:nvSpPr>
                  <p:cNvPr id="43316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95" y="1162"/>
                    <a:ext cx="5125" cy="2041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15" y="1207"/>
                    <a:ext cx="5008" cy="1885"/>
                    <a:chOff x="315" y="1207"/>
                    <a:chExt cx="5008" cy="1885"/>
                  </a:xfrm>
                </p:grpSpPr>
                <p:pic>
                  <p:nvPicPr>
                    <p:cNvPr id="433163" name="Picture 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 bwMode="auto">
                    <a:xfrm>
                      <a:off x="336" y="1207"/>
                      <a:ext cx="4987" cy="13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</p:pic>
                <p:pic>
                  <p:nvPicPr>
                    <p:cNvPr id="433164" name="Picture 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315" y="2579"/>
                      <a:ext cx="4987" cy="5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</p:pic>
              </p:grpSp>
            </p:grpSp>
            <p:sp>
              <p:nvSpPr>
                <p:cNvPr id="43316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099" y="1388"/>
                  <a:ext cx="0" cy="1497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16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600" y="1388"/>
                  <a:ext cx="0" cy="1497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16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877" y="2854"/>
                  <a:ext cx="423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 = 0.7</a:t>
                  </a:r>
                </a:p>
              </p:txBody>
            </p:sp>
            <p:sp>
              <p:nvSpPr>
                <p:cNvPr id="43316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373" y="2854"/>
                  <a:ext cx="422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 = 0.1</a:t>
                  </a:r>
                </a:p>
              </p:txBody>
            </p:sp>
          </p:grpSp>
          <p:sp>
            <p:nvSpPr>
              <p:cNvPr id="433169" name="Rectangle 17"/>
              <p:cNvSpPr>
                <a:spLocks noChangeArrowheads="1"/>
              </p:cNvSpPr>
              <p:nvPr/>
            </p:nvSpPr>
            <p:spPr bwMode="auto">
              <a:xfrm>
                <a:off x="3153" y="1480"/>
                <a:ext cx="1950" cy="8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3170" name="Line 18"/>
            <p:cNvSpPr>
              <a:spLocks noChangeShapeType="1"/>
            </p:cNvSpPr>
            <p:nvPr/>
          </p:nvSpPr>
          <p:spPr bwMode="auto">
            <a:xfrm>
              <a:off x="703" y="2366"/>
              <a:ext cx="462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FE6C-0339-A144-9C5C-D30F28EA9E16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29988"/>
            <a:ext cx="7581901" cy="1653988"/>
          </a:xfrm>
        </p:spPr>
        <p:txBody>
          <a:bodyPr/>
          <a:lstStyle/>
          <a:p>
            <a:r>
              <a:rPr lang="en-US" sz="4800" dirty="0" smtClean="0"/>
              <a:t>Viewing the 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dimension –</a:t>
            </a:r>
            <a:br>
              <a:rPr lang="en-US" sz="4800" dirty="0" smtClean="0"/>
            </a:br>
            <a:r>
              <a:rPr lang="en-US" sz="4800" dirty="0" smtClean="0"/>
              <a:t>nodes?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C4B9-6D5F-AA40-8BE2-EF521E96217F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6" name="Picture 5" descr="50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828800"/>
            <a:ext cx="7920000" cy="3188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29988"/>
            <a:ext cx="7581901" cy="1653988"/>
          </a:xfrm>
        </p:spPr>
        <p:txBody>
          <a:bodyPr/>
          <a:lstStyle/>
          <a:p>
            <a:r>
              <a:rPr lang="en-US" sz="4800" dirty="0" smtClean="0"/>
              <a:t>Viewing the 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dimension –</a:t>
            </a:r>
            <a:br>
              <a:rPr lang="en-US" sz="4800" dirty="0" smtClean="0"/>
            </a:br>
            <a:r>
              <a:rPr lang="en-US" sz="4800" dirty="0" smtClean="0"/>
              <a:t>nodes?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D051-5627-5E4D-B74E-DDCB4FD370F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517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12000" y="1863124"/>
            <a:ext cx="7920000" cy="314790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839200" cy="1653988"/>
          </a:xfrm>
        </p:spPr>
        <p:txBody>
          <a:bodyPr/>
          <a:lstStyle/>
          <a:p>
            <a:r>
              <a:rPr lang="en-US" sz="4400" dirty="0" smtClean="0"/>
              <a:t>Viewing the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dimension – nodes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D051-5627-5E4D-B74E-DDCB4FD370F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33lib-fig2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5490" t="11111" r="10754" b="46667"/>
              <a:stretch>
                <a:fillRect/>
              </a:stretch>
            </p:blipFill>
          </mc:Choice>
          <mc:Fallback>
            <p:blipFill>
              <a:blip r:embed="rId3"/>
              <a:srcRect l="15490" t="11111" r="10754" b="46667"/>
              <a:stretch>
                <a:fillRect/>
              </a:stretch>
            </p:blipFill>
          </mc:Fallback>
        </mc:AlternateContent>
        <p:spPr>
          <a:xfrm>
            <a:off x="1172037" y="1132200"/>
            <a:ext cx="6803220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839200" cy="1653988"/>
          </a:xfrm>
        </p:spPr>
        <p:txBody>
          <a:bodyPr/>
          <a:lstStyle/>
          <a:p>
            <a:r>
              <a:rPr lang="en-US" sz="4400" dirty="0" smtClean="0"/>
              <a:t>Viewing the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dimension – nodes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D051-5627-5E4D-B74E-DDCB4FD370F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6" name="Picture 5" descr="33lib-fig2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052" t="8889" r="10754" b="45555"/>
              <a:stretch>
                <a:fillRect/>
              </a:stretch>
            </p:blipFill>
          </mc:Choice>
          <mc:Fallback>
            <p:blipFill>
              <a:blip r:embed="rId3"/>
              <a:srcRect l="14052" t="8889" r="10754" b="45555"/>
              <a:stretch>
                <a:fillRect/>
              </a:stretch>
            </p:blipFill>
          </mc:Fallback>
        </mc:AlternateContent>
        <p:spPr>
          <a:xfrm>
            <a:off x="1361212" y="1125838"/>
            <a:ext cx="6428350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29988"/>
            <a:ext cx="7581901" cy="1653988"/>
          </a:xfrm>
        </p:spPr>
        <p:txBody>
          <a:bodyPr/>
          <a:lstStyle/>
          <a:p>
            <a:r>
              <a:rPr lang="en-US" sz="4800" dirty="0" smtClean="0"/>
              <a:t>Viewing the 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dimension – running waves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309E-7F4F-D249-973A-6E5C577B537F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656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854543"/>
            <a:ext cx="7920000" cy="3171392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62154" y="5334000"/>
          <a:ext cx="1395646" cy="1336675"/>
        </p:xfrm>
        <a:graphic>
          <a:graphicData uri="http://schemas.openxmlformats.org/presentationml/2006/ole">
            <p:oleObj spid="_x0000_s308226" name="Equation" r:id="rId5" imgW="901700" imgH="8636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1A2C-48C1-4C44-A100-3FD9E88DBE50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reminder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8" name="Picture 7" descr="acdk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9754" y="990600"/>
            <a:ext cx="8129032" cy="252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 descr="acdk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9896" y="3657600"/>
            <a:ext cx="8134350" cy="207928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/>
          <p:cNvSpPr txBox="1"/>
          <p:nvPr/>
        </p:nvSpPr>
        <p:spPr>
          <a:xfrm>
            <a:off x="1110595" y="6054836"/>
            <a:ext cx="693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Aerts, Christensen-Dalsgaard, Kurtz, 2010, </a:t>
            </a:r>
            <a:r>
              <a:rPr lang="en-US" i="1" dirty="0" smtClean="0">
                <a:solidFill>
                  <a:srgbClr val="F2D908"/>
                </a:solidFill>
              </a:rPr>
              <a:t>Asteroseismology</a:t>
            </a:r>
            <a:r>
              <a:rPr lang="en-US" dirty="0" smtClean="0">
                <a:solidFill>
                  <a:srgbClr val="F2D908"/>
                </a:solidFill>
              </a:rPr>
              <a:t>, pp. 10-11</a:t>
            </a:r>
            <a:endParaRPr lang="en-US" dirty="0">
              <a:solidFill>
                <a:srgbClr val="F2D9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29988"/>
            <a:ext cx="7581901" cy="1653988"/>
          </a:xfrm>
        </p:spPr>
        <p:txBody>
          <a:bodyPr/>
          <a:lstStyle/>
          <a:p>
            <a:r>
              <a:rPr lang="en-US" sz="4800" dirty="0" smtClean="0"/>
              <a:t>Viewing the 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dimension – running waves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3F65B-6C74-7145-A505-BE5F03AB0A11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529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855550"/>
            <a:ext cx="7920000" cy="314790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29988"/>
            <a:ext cx="7581901" cy="1653988"/>
          </a:xfrm>
        </p:spPr>
        <p:txBody>
          <a:bodyPr/>
          <a:lstStyle/>
          <a:p>
            <a:r>
              <a:rPr lang="en-US" sz="4800" dirty="0" smtClean="0"/>
              <a:t>Viewing the 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dimension – running waves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75B2-4537-5F44-8D48-CC672C6D98D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7" name="Picture 6" descr="614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864131"/>
            <a:ext cx="7920000" cy="314790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2900" y="190500"/>
            <a:ext cx="8458200" cy="6477000"/>
            <a:chOff x="216" y="120"/>
            <a:chExt cx="5328" cy="408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" y="120"/>
              <a:ext cx="5328" cy="4080"/>
              <a:chOff x="529" y="480"/>
              <a:chExt cx="4701" cy="3408"/>
            </a:xfrm>
          </p:grpSpPr>
          <p:pic>
            <p:nvPicPr>
              <p:cNvPr id="1014786" name="Picture 2" descr="hd12932_6145.jpg                                               0008BA2AMacintosh HD                   C4571A5C:"/>
              <p:cNvPicPr>
                <a:picLocks noChangeAspect="1" noChangeArrowheads="1"/>
              </p:cNvPicPr>
              <p:nvPr/>
            </p:nvPicPr>
            <p:blipFill>
              <a:blip r:embed="rId2"/>
              <a:srcRect t="29488" b="41321"/>
              <a:stretch>
                <a:fillRect/>
              </a:stretch>
            </p:blipFill>
            <p:spPr bwMode="auto">
              <a:xfrm>
                <a:off x="529" y="2112"/>
                <a:ext cx="4701" cy="1776"/>
              </a:xfrm>
              <a:prstGeom prst="rect">
                <a:avLst/>
              </a:prstGeom>
              <a:noFill/>
            </p:spPr>
          </p:pic>
          <p:pic>
            <p:nvPicPr>
              <p:cNvPr id="1014787" name="Picture 3" descr="hd12932_6562.jpg                                               0008BA2AMacintosh HD                   C4571A5C:"/>
              <p:cNvPicPr>
                <a:picLocks noChangeAspect="1" noChangeArrowheads="1"/>
              </p:cNvPicPr>
              <p:nvPr/>
            </p:nvPicPr>
            <p:blipFill>
              <a:blip r:embed="rId3"/>
              <a:srcRect t="30276" b="41321"/>
              <a:stretch>
                <a:fillRect/>
              </a:stretch>
            </p:blipFill>
            <p:spPr bwMode="auto">
              <a:xfrm>
                <a:off x="529" y="480"/>
                <a:ext cx="4701" cy="1728"/>
              </a:xfrm>
              <a:prstGeom prst="rect">
                <a:avLst/>
              </a:prstGeom>
              <a:noFill/>
            </p:spPr>
          </p:pic>
        </p:grpSp>
        <p:sp>
          <p:nvSpPr>
            <p:cNvPr id="1014789" name="Text Box 5"/>
            <p:cNvSpPr txBox="1">
              <a:spLocks noChangeArrowheads="1"/>
            </p:cNvSpPr>
            <p:nvPr/>
          </p:nvSpPr>
          <p:spPr bwMode="auto">
            <a:xfrm>
              <a:off x="1105" y="739"/>
              <a:ext cx="4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 ~ 10</a:t>
              </a:r>
              <a:r>
                <a:rPr lang="en-US" baseline="30000"/>
                <a:t>-2</a:t>
              </a:r>
            </a:p>
          </p:txBody>
        </p:sp>
        <p:sp>
          <p:nvSpPr>
            <p:cNvPr id="1014790" name="Text Box 6"/>
            <p:cNvSpPr txBox="1">
              <a:spLocks noChangeArrowheads="1"/>
            </p:cNvSpPr>
            <p:nvPr/>
          </p:nvSpPr>
          <p:spPr bwMode="auto">
            <a:xfrm>
              <a:off x="1200" y="1451"/>
              <a:ext cx="4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buFont typeface="Symbol" charset="2"/>
                <a:buChar char="t"/>
              </a:pPr>
              <a:r>
                <a:rPr lang="en-US"/>
                <a:t>~ 10</a:t>
              </a:r>
              <a:r>
                <a:rPr lang="en-US" baseline="30000"/>
                <a:t>-5</a:t>
              </a:r>
            </a:p>
            <a:p>
              <a:pPr algn="l">
                <a:buFont typeface="Symbol" charset="2"/>
                <a:buNone/>
              </a:pPr>
              <a:endParaRPr lang="en-US" baseline="30000"/>
            </a:p>
          </p:txBody>
        </p:sp>
        <p:sp>
          <p:nvSpPr>
            <p:cNvPr id="1014791" name="Text Box 7"/>
            <p:cNvSpPr txBox="1">
              <a:spLocks noChangeArrowheads="1"/>
            </p:cNvSpPr>
            <p:nvPr/>
          </p:nvSpPr>
          <p:spPr bwMode="auto">
            <a:xfrm>
              <a:off x="960" y="2659"/>
              <a:ext cx="4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 ~ 10</a:t>
              </a:r>
              <a:r>
                <a:rPr lang="en-US" baseline="30000"/>
                <a:t>-5</a:t>
              </a:r>
            </a:p>
          </p:txBody>
        </p:sp>
        <p:sp>
          <p:nvSpPr>
            <p:cNvPr id="1014792" name="Text Box 8"/>
            <p:cNvSpPr txBox="1">
              <a:spLocks noChangeArrowheads="1"/>
            </p:cNvSpPr>
            <p:nvPr/>
          </p:nvSpPr>
          <p:spPr bwMode="auto">
            <a:xfrm>
              <a:off x="960" y="3427"/>
              <a:ext cx="5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&lt;&lt;  ~ 10</a:t>
              </a:r>
              <a:r>
                <a:rPr lang="en-US" baseline="30000"/>
                <a:t>-5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8356-2259-E14C-B668-06339665DCC4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Theoretical expectation</a:t>
            </a:r>
            <a:endParaRPr lang="en-US" dirty="0"/>
          </a:p>
        </p:txBody>
      </p:sp>
      <p:sp>
        <p:nvSpPr>
          <p:cNvPr id="433155" name="Line 3"/>
          <p:cNvSpPr>
            <a:spLocks noChangeShapeType="1"/>
          </p:cNvSpPr>
          <p:nvPr/>
        </p:nvSpPr>
        <p:spPr bwMode="auto">
          <a:xfrm>
            <a:off x="1547813" y="4214813"/>
            <a:ext cx="6911975" cy="0"/>
          </a:xfrm>
          <a:prstGeom prst="line">
            <a:avLst/>
          </a:prstGeom>
          <a:noFill/>
          <a:ln w="19050">
            <a:solidFill>
              <a:srgbClr val="0099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2720975" y="5754688"/>
            <a:ext cx="3754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FFFF00"/>
                </a:solidFill>
                <a:latin typeface="Times New Roman" charset="0"/>
              </a:rPr>
              <a:t>Saio, H. 2005, MNRAS, 360, 1022</a:t>
            </a:r>
            <a:endParaRPr lang="en-US" sz="2000">
              <a:solidFill>
                <a:srgbClr val="FFFF00"/>
              </a:solidFill>
              <a:latin typeface="Times New Roman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1763" y="1589088"/>
            <a:ext cx="8856662" cy="3671887"/>
            <a:chOff x="83" y="1001"/>
            <a:chExt cx="5579" cy="231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83" y="1001"/>
              <a:ext cx="5579" cy="2313"/>
              <a:chOff x="239" y="1117"/>
              <a:chExt cx="5262" cy="2131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39" y="1117"/>
                <a:ext cx="5262" cy="2131"/>
                <a:chOff x="239" y="1117"/>
                <a:chExt cx="5262" cy="2131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239" y="1117"/>
                  <a:ext cx="5262" cy="2131"/>
                  <a:chOff x="295" y="1162"/>
                  <a:chExt cx="5125" cy="2041"/>
                </a:xfrm>
              </p:grpSpPr>
              <p:sp>
                <p:nvSpPr>
                  <p:cNvPr id="43316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95" y="1162"/>
                    <a:ext cx="5125" cy="2041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15" y="1207"/>
                    <a:ext cx="5008" cy="1885"/>
                    <a:chOff x="315" y="1207"/>
                    <a:chExt cx="5008" cy="1885"/>
                  </a:xfrm>
                </p:grpSpPr>
                <p:pic>
                  <p:nvPicPr>
                    <p:cNvPr id="433163" name="Picture 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 bwMode="auto">
                    <a:xfrm>
                      <a:off x="336" y="1207"/>
                      <a:ext cx="4987" cy="13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</p:pic>
                <p:pic>
                  <p:nvPicPr>
                    <p:cNvPr id="433164" name="Picture 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315" y="2579"/>
                      <a:ext cx="4987" cy="5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</p:pic>
              </p:grpSp>
            </p:grpSp>
            <p:sp>
              <p:nvSpPr>
                <p:cNvPr id="43316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099" y="1388"/>
                  <a:ext cx="0" cy="1497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16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600" y="1388"/>
                  <a:ext cx="0" cy="1497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16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877" y="2854"/>
                  <a:ext cx="423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 = 0.7</a:t>
                  </a:r>
                </a:p>
              </p:txBody>
            </p:sp>
            <p:sp>
              <p:nvSpPr>
                <p:cNvPr id="43316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373" y="2854"/>
                  <a:ext cx="422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/>
                    <a:t> = 0.1</a:t>
                  </a:r>
                </a:p>
              </p:txBody>
            </p:sp>
          </p:grpSp>
          <p:sp>
            <p:nvSpPr>
              <p:cNvPr id="433169" name="Rectangle 17"/>
              <p:cNvSpPr>
                <a:spLocks noChangeArrowheads="1"/>
              </p:cNvSpPr>
              <p:nvPr/>
            </p:nvSpPr>
            <p:spPr bwMode="auto">
              <a:xfrm>
                <a:off x="3153" y="1480"/>
                <a:ext cx="1950" cy="8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3170" name="Line 18"/>
            <p:cNvSpPr>
              <a:spLocks noChangeShapeType="1"/>
            </p:cNvSpPr>
            <p:nvPr/>
          </p:nvSpPr>
          <p:spPr bwMode="auto">
            <a:xfrm>
              <a:off x="703" y="2366"/>
              <a:ext cx="462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042B-0EA9-2A45-84B9-15F171C8DE12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228600"/>
            <a:ext cx="7581901" cy="1653988"/>
          </a:xfrm>
        </p:spPr>
        <p:txBody>
          <a:bodyPr/>
          <a:lstStyle/>
          <a:p>
            <a:r>
              <a:rPr lang="en-US" dirty="0" smtClean="0"/>
              <a:t>LPV for m &gt;&gt; 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0A622-B49D-924A-80C6-C5F6E80CA527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5" name="Picture 4" descr="joh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34444"/>
              <a:stretch>
                <a:fillRect/>
              </a:stretch>
            </p:blipFill>
          </mc:Choice>
          <mc:Fallback>
            <p:blipFill>
              <a:blip r:embed="rId3"/>
              <a:srcRect b="34444"/>
              <a:stretch>
                <a:fillRect/>
              </a:stretch>
            </p:blipFill>
          </mc:Fallback>
        </mc:AlternateContent>
        <p:spPr>
          <a:xfrm>
            <a:off x="1082789" y="1143000"/>
            <a:ext cx="6994411" cy="513715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7675" y="-315913"/>
            <a:ext cx="8229600" cy="1139826"/>
          </a:xfrm>
        </p:spPr>
        <p:txBody>
          <a:bodyPr/>
          <a:lstStyle/>
          <a:p>
            <a:r>
              <a:rPr lang="en-US" dirty="0">
                <a:effectLst/>
                <a:sym typeface="Symbol" charset="2"/>
              </a:rPr>
              <a:t> Equ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457200" y="823912"/>
            <a:ext cx="8258175" cy="5413375"/>
            <a:chOff x="395" y="646"/>
            <a:chExt cx="4945" cy="3283"/>
          </a:xfrm>
        </p:grpSpPr>
        <p:pic>
          <p:nvPicPr>
            <p:cNvPr id="436228" name="Picture 1028" descr="fig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5" y="646"/>
              <a:ext cx="4945" cy="3283"/>
            </a:xfrm>
            <a:prstGeom prst="rect">
              <a:avLst/>
            </a:prstGeom>
            <a:noFill/>
          </p:spPr>
        </p:pic>
        <p:sp>
          <p:nvSpPr>
            <p:cNvPr id="436229" name="Text Box 1029"/>
            <p:cNvSpPr txBox="1">
              <a:spLocks noChangeArrowheads="1"/>
            </p:cNvSpPr>
            <p:nvPr/>
          </p:nvSpPr>
          <p:spPr bwMode="auto">
            <a:xfrm>
              <a:off x="2981" y="1525"/>
              <a:ext cx="371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>
                  <a:latin typeface="Times New Roman" charset="0"/>
                </a:rPr>
                <a:t>Pr III</a:t>
              </a:r>
            </a:p>
            <a:p>
              <a:pPr algn="ctr"/>
              <a:r>
                <a:rPr lang="en-GB" sz="1600">
                  <a:latin typeface="Times New Roman" charset="0"/>
                </a:rPr>
                <a:t>6160</a:t>
              </a:r>
              <a:endParaRPr lang="en-US" sz="1600">
                <a:latin typeface="Times New Roman" charset="0"/>
              </a:endParaRPr>
            </a:p>
          </p:txBody>
        </p:sp>
      </p:grpSp>
      <p:sp>
        <p:nvSpPr>
          <p:cNvPr id="436230" name="Text Box 1030"/>
          <p:cNvSpPr txBox="1">
            <a:spLocks noChangeArrowheads="1"/>
          </p:cNvSpPr>
          <p:nvPr/>
        </p:nvSpPr>
        <p:spPr bwMode="auto">
          <a:xfrm>
            <a:off x="2192338" y="6292850"/>
            <a:ext cx="4754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FFFF00"/>
                </a:solidFill>
                <a:latin typeface="Times New Roman" charset="0"/>
              </a:rPr>
              <a:t>Kochukhov, O., Ryabchikova, T., 2001, A&amp;A, 374, 615</a:t>
            </a:r>
            <a:endParaRPr lang="en-US" sz="16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CCD2-816D-D64C-8FA2-46028544758E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69" name="Rectangle 1345"/>
          <p:cNvSpPr>
            <a:spLocks noChangeArrowheads="1"/>
          </p:cNvSpPr>
          <p:nvPr/>
        </p:nvSpPr>
        <p:spPr bwMode="auto">
          <a:xfrm>
            <a:off x="1187450" y="949325"/>
            <a:ext cx="6767513" cy="5146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229"/>
          <p:cNvGrpSpPr>
            <a:grpSpLocks/>
          </p:cNvGrpSpPr>
          <p:nvPr/>
        </p:nvGrpSpPr>
        <p:grpSpPr bwMode="auto">
          <a:xfrm>
            <a:off x="1187450" y="855663"/>
            <a:ext cx="6759575" cy="5138737"/>
            <a:chOff x="748" y="539"/>
            <a:chExt cx="4258" cy="3237"/>
          </a:xfrm>
        </p:grpSpPr>
        <p:sp>
          <p:nvSpPr>
            <p:cNvPr id="437253" name="Freeform 1029"/>
            <p:cNvSpPr>
              <a:spLocks/>
            </p:cNvSpPr>
            <p:nvPr/>
          </p:nvSpPr>
          <p:spPr bwMode="auto">
            <a:xfrm>
              <a:off x="748" y="539"/>
              <a:ext cx="4258" cy="32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58" y="0"/>
                </a:cxn>
                <a:cxn ang="0">
                  <a:pos x="4258" y="3237"/>
                </a:cxn>
                <a:cxn ang="0">
                  <a:pos x="0" y="323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258" h="3237">
                  <a:moveTo>
                    <a:pt x="0" y="0"/>
                  </a:moveTo>
                  <a:lnTo>
                    <a:pt x="4258" y="0"/>
                  </a:lnTo>
                  <a:lnTo>
                    <a:pt x="4258" y="3237"/>
                  </a:lnTo>
                  <a:lnTo>
                    <a:pt x="0" y="323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4" name="Line 1030"/>
            <p:cNvSpPr>
              <a:spLocks noChangeShapeType="1"/>
            </p:cNvSpPr>
            <p:nvPr/>
          </p:nvSpPr>
          <p:spPr bwMode="auto">
            <a:xfrm>
              <a:off x="1018" y="3318"/>
              <a:ext cx="388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5" name="Line 1031"/>
            <p:cNvSpPr>
              <a:spLocks noChangeShapeType="1"/>
            </p:cNvSpPr>
            <p:nvPr/>
          </p:nvSpPr>
          <p:spPr bwMode="auto">
            <a:xfrm flipV="1">
              <a:off x="1018" y="3262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6" name="Line 1032"/>
            <p:cNvSpPr>
              <a:spLocks noChangeShapeType="1"/>
            </p:cNvSpPr>
            <p:nvPr/>
          </p:nvSpPr>
          <p:spPr bwMode="auto">
            <a:xfrm>
              <a:off x="896" y="3430"/>
              <a:ext cx="5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7" name="Freeform 1033"/>
            <p:cNvSpPr>
              <a:spLocks/>
            </p:cNvSpPr>
            <p:nvPr/>
          </p:nvSpPr>
          <p:spPr bwMode="auto">
            <a:xfrm>
              <a:off x="972" y="3394"/>
              <a:ext cx="41" cy="61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0"/>
                </a:cxn>
                <a:cxn ang="0">
                  <a:pos x="5" y="5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5"/>
                </a:cxn>
                <a:cxn ang="0">
                  <a:pos x="36" y="10"/>
                </a:cxn>
                <a:cxn ang="0">
                  <a:pos x="36" y="15"/>
                </a:cxn>
                <a:cxn ang="0">
                  <a:pos x="36" y="26"/>
                </a:cxn>
                <a:cxn ang="0">
                  <a:pos x="31" y="31"/>
                </a:cxn>
                <a:cxn ang="0">
                  <a:pos x="0" y="61"/>
                </a:cxn>
                <a:cxn ang="0">
                  <a:pos x="41" y="61"/>
                </a:cxn>
              </a:cxnLst>
              <a:rect l="0" t="0" r="r" b="b"/>
              <a:pathLst>
                <a:path w="41" h="61">
                  <a:moveTo>
                    <a:pt x="0" y="15"/>
                  </a:moveTo>
                  <a:lnTo>
                    <a:pt x="0" y="10"/>
                  </a:lnTo>
                  <a:lnTo>
                    <a:pt x="5" y="5"/>
                  </a:lnTo>
                  <a:lnTo>
                    <a:pt x="5" y="0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5"/>
                  </a:lnTo>
                  <a:lnTo>
                    <a:pt x="36" y="10"/>
                  </a:lnTo>
                  <a:lnTo>
                    <a:pt x="36" y="15"/>
                  </a:lnTo>
                  <a:lnTo>
                    <a:pt x="36" y="26"/>
                  </a:lnTo>
                  <a:lnTo>
                    <a:pt x="31" y="31"/>
                  </a:lnTo>
                  <a:lnTo>
                    <a:pt x="0" y="61"/>
                  </a:lnTo>
                  <a:lnTo>
                    <a:pt x="41" y="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8" name="Freeform 1034"/>
            <p:cNvSpPr>
              <a:spLocks/>
            </p:cNvSpPr>
            <p:nvPr/>
          </p:nvSpPr>
          <p:spPr bwMode="auto">
            <a:xfrm>
              <a:off x="1033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5" y="61"/>
                </a:cxn>
                <a:cxn ang="0">
                  <a:pos x="15" y="61"/>
                </a:cxn>
                <a:cxn ang="0">
                  <a:pos x="21" y="61"/>
                </a:cxn>
                <a:cxn ang="0">
                  <a:pos x="31" y="61"/>
                </a:cxn>
                <a:cxn ang="0">
                  <a:pos x="36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36" y="1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5" y="61"/>
                  </a:lnTo>
                  <a:lnTo>
                    <a:pt x="15" y="61"/>
                  </a:lnTo>
                  <a:lnTo>
                    <a:pt x="21" y="61"/>
                  </a:lnTo>
                  <a:lnTo>
                    <a:pt x="31" y="61"/>
                  </a:lnTo>
                  <a:lnTo>
                    <a:pt x="36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36" y="1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59" name="Freeform 1035"/>
            <p:cNvSpPr>
              <a:spLocks/>
            </p:cNvSpPr>
            <p:nvPr/>
          </p:nvSpPr>
          <p:spPr bwMode="auto">
            <a:xfrm>
              <a:off x="1094" y="3394"/>
              <a:ext cx="41" cy="6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5" y="61"/>
                </a:cxn>
                <a:cxn ang="0">
                  <a:pos x="16" y="61"/>
                </a:cxn>
                <a:cxn ang="0">
                  <a:pos x="21" y="61"/>
                </a:cxn>
                <a:cxn ang="0">
                  <a:pos x="31" y="61"/>
                </a:cxn>
                <a:cxn ang="0">
                  <a:pos x="36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36" y="1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6" y="0"/>
                </a:cxn>
              </a:cxnLst>
              <a:rect l="0" t="0" r="r" b="b"/>
              <a:pathLst>
                <a:path w="41" h="61">
                  <a:moveTo>
                    <a:pt x="16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5" y="61"/>
                  </a:lnTo>
                  <a:lnTo>
                    <a:pt x="16" y="61"/>
                  </a:lnTo>
                  <a:lnTo>
                    <a:pt x="21" y="61"/>
                  </a:lnTo>
                  <a:lnTo>
                    <a:pt x="31" y="61"/>
                  </a:lnTo>
                  <a:lnTo>
                    <a:pt x="36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36" y="1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0" name="Line 1036"/>
            <p:cNvSpPr>
              <a:spLocks noChangeShapeType="1"/>
            </p:cNvSpPr>
            <p:nvPr/>
          </p:nvSpPr>
          <p:spPr bwMode="auto">
            <a:xfrm flipV="1">
              <a:off x="1991" y="3262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1" name="Line 1037"/>
            <p:cNvSpPr>
              <a:spLocks noChangeShapeType="1"/>
            </p:cNvSpPr>
            <p:nvPr/>
          </p:nvSpPr>
          <p:spPr bwMode="auto">
            <a:xfrm>
              <a:off x="1869" y="3430"/>
              <a:ext cx="5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2" name="Freeform 1038"/>
            <p:cNvSpPr>
              <a:spLocks/>
            </p:cNvSpPr>
            <p:nvPr/>
          </p:nvSpPr>
          <p:spPr bwMode="auto">
            <a:xfrm>
              <a:off x="1950" y="3394"/>
              <a:ext cx="15" cy="6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10"/>
                </a:cxn>
                <a:cxn ang="0">
                  <a:pos x="15" y="0"/>
                </a:cxn>
                <a:cxn ang="0">
                  <a:pos x="15" y="61"/>
                </a:cxn>
              </a:cxnLst>
              <a:rect l="0" t="0" r="r" b="b"/>
              <a:pathLst>
                <a:path w="15" h="61">
                  <a:moveTo>
                    <a:pt x="0" y="10"/>
                  </a:moveTo>
                  <a:lnTo>
                    <a:pt x="10" y="10"/>
                  </a:lnTo>
                  <a:lnTo>
                    <a:pt x="15" y="0"/>
                  </a:lnTo>
                  <a:lnTo>
                    <a:pt x="15" y="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3" name="Freeform 1039"/>
            <p:cNvSpPr>
              <a:spLocks/>
            </p:cNvSpPr>
            <p:nvPr/>
          </p:nvSpPr>
          <p:spPr bwMode="auto">
            <a:xfrm>
              <a:off x="2006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5" y="61"/>
                </a:cxn>
                <a:cxn ang="0">
                  <a:pos x="15" y="61"/>
                </a:cxn>
                <a:cxn ang="0">
                  <a:pos x="20" y="61"/>
                </a:cxn>
                <a:cxn ang="0">
                  <a:pos x="31" y="61"/>
                </a:cxn>
                <a:cxn ang="0">
                  <a:pos x="36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36" y="10"/>
                </a:cxn>
                <a:cxn ang="0">
                  <a:pos x="31" y="0"/>
                </a:cxn>
                <a:cxn ang="0">
                  <a:pos x="20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5" y="61"/>
                  </a:lnTo>
                  <a:lnTo>
                    <a:pt x="15" y="61"/>
                  </a:lnTo>
                  <a:lnTo>
                    <a:pt x="20" y="61"/>
                  </a:lnTo>
                  <a:lnTo>
                    <a:pt x="31" y="61"/>
                  </a:lnTo>
                  <a:lnTo>
                    <a:pt x="36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36" y="10"/>
                  </a:lnTo>
                  <a:lnTo>
                    <a:pt x="31" y="0"/>
                  </a:lnTo>
                  <a:lnTo>
                    <a:pt x="2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4" name="Freeform 1040"/>
            <p:cNvSpPr>
              <a:spLocks/>
            </p:cNvSpPr>
            <p:nvPr/>
          </p:nvSpPr>
          <p:spPr bwMode="auto">
            <a:xfrm>
              <a:off x="2067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5" y="61"/>
                </a:cxn>
                <a:cxn ang="0">
                  <a:pos x="15" y="61"/>
                </a:cxn>
                <a:cxn ang="0">
                  <a:pos x="21" y="61"/>
                </a:cxn>
                <a:cxn ang="0">
                  <a:pos x="31" y="61"/>
                </a:cxn>
                <a:cxn ang="0">
                  <a:pos x="36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36" y="10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5" y="61"/>
                  </a:lnTo>
                  <a:lnTo>
                    <a:pt x="15" y="61"/>
                  </a:lnTo>
                  <a:lnTo>
                    <a:pt x="21" y="61"/>
                  </a:lnTo>
                  <a:lnTo>
                    <a:pt x="31" y="61"/>
                  </a:lnTo>
                  <a:lnTo>
                    <a:pt x="36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36" y="1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5" name="Line 1041"/>
            <p:cNvSpPr>
              <a:spLocks noChangeShapeType="1"/>
            </p:cNvSpPr>
            <p:nvPr/>
          </p:nvSpPr>
          <p:spPr bwMode="auto">
            <a:xfrm flipV="1">
              <a:off x="2964" y="3262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6" name="Freeform 1042"/>
            <p:cNvSpPr>
              <a:spLocks/>
            </p:cNvSpPr>
            <p:nvPr/>
          </p:nvSpPr>
          <p:spPr bwMode="auto">
            <a:xfrm>
              <a:off x="2938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10" y="61"/>
                </a:cxn>
                <a:cxn ang="0">
                  <a:pos x="15" y="61"/>
                </a:cxn>
                <a:cxn ang="0">
                  <a:pos x="26" y="61"/>
                </a:cxn>
                <a:cxn ang="0">
                  <a:pos x="31" y="61"/>
                </a:cxn>
                <a:cxn ang="0">
                  <a:pos x="41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41" y="10"/>
                </a:cxn>
                <a:cxn ang="0">
                  <a:pos x="31" y="0"/>
                </a:cxn>
                <a:cxn ang="0">
                  <a:pos x="26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10" y="61"/>
                  </a:lnTo>
                  <a:lnTo>
                    <a:pt x="15" y="61"/>
                  </a:lnTo>
                  <a:lnTo>
                    <a:pt x="26" y="61"/>
                  </a:lnTo>
                  <a:lnTo>
                    <a:pt x="31" y="61"/>
                  </a:lnTo>
                  <a:lnTo>
                    <a:pt x="41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41" y="1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7" name="Line 1043"/>
            <p:cNvSpPr>
              <a:spLocks noChangeShapeType="1"/>
            </p:cNvSpPr>
            <p:nvPr/>
          </p:nvSpPr>
          <p:spPr bwMode="auto">
            <a:xfrm flipV="1">
              <a:off x="3936" y="3262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8" name="Freeform 1044"/>
            <p:cNvSpPr>
              <a:spLocks/>
            </p:cNvSpPr>
            <p:nvPr/>
          </p:nvSpPr>
          <p:spPr bwMode="auto">
            <a:xfrm>
              <a:off x="3860" y="3394"/>
              <a:ext cx="15" cy="6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5" y="10"/>
                </a:cxn>
                <a:cxn ang="0">
                  <a:pos x="15" y="0"/>
                </a:cxn>
                <a:cxn ang="0">
                  <a:pos x="15" y="61"/>
                </a:cxn>
              </a:cxnLst>
              <a:rect l="0" t="0" r="r" b="b"/>
              <a:pathLst>
                <a:path w="15" h="61">
                  <a:moveTo>
                    <a:pt x="0" y="10"/>
                  </a:moveTo>
                  <a:lnTo>
                    <a:pt x="5" y="10"/>
                  </a:lnTo>
                  <a:lnTo>
                    <a:pt x="15" y="0"/>
                  </a:lnTo>
                  <a:lnTo>
                    <a:pt x="15" y="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69" name="Freeform 1045"/>
            <p:cNvSpPr>
              <a:spLocks/>
            </p:cNvSpPr>
            <p:nvPr/>
          </p:nvSpPr>
          <p:spPr bwMode="auto">
            <a:xfrm>
              <a:off x="3911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10" y="61"/>
                </a:cxn>
                <a:cxn ang="0">
                  <a:pos x="15" y="61"/>
                </a:cxn>
                <a:cxn ang="0">
                  <a:pos x="25" y="61"/>
                </a:cxn>
                <a:cxn ang="0">
                  <a:pos x="30" y="61"/>
                </a:cxn>
                <a:cxn ang="0">
                  <a:pos x="41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41" y="10"/>
                </a:cxn>
                <a:cxn ang="0">
                  <a:pos x="30" y="0"/>
                </a:cxn>
                <a:cxn ang="0">
                  <a:pos x="25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10" y="61"/>
                  </a:lnTo>
                  <a:lnTo>
                    <a:pt x="15" y="61"/>
                  </a:lnTo>
                  <a:lnTo>
                    <a:pt x="25" y="61"/>
                  </a:lnTo>
                  <a:lnTo>
                    <a:pt x="30" y="61"/>
                  </a:lnTo>
                  <a:lnTo>
                    <a:pt x="41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41" y="1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0" name="Freeform 1046"/>
            <p:cNvSpPr>
              <a:spLocks/>
            </p:cNvSpPr>
            <p:nvPr/>
          </p:nvSpPr>
          <p:spPr bwMode="auto">
            <a:xfrm>
              <a:off x="3972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10" y="61"/>
                </a:cxn>
                <a:cxn ang="0">
                  <a:pos x="15" y="61"/>
                </a:cxn>
                <a:cxn ang="0">
                  <a:pos x="25" y="61"/>
                </a:cxn>
                <a:cxn ang="0">
                  <a:pos x="31" y="61"/>
                </a:cxn>
                <a:cxn ang="0">
                  <a:pos x="41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41" y="10"/>
                </a:cxn>
                <a:cxn ang="0">
                  <a:pos x="31" y="0"/>
                </a:cxn>
                <a:cxn ang="0">
                  <a:pos x="25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10" y="61"/>
                  </a:lnTo>
                  <a:lnTo>
                    <a:pt x="15" y="61"/>
                  </a:lnTo>
                  <a:lnTo>
                    <a:pt x="25" y="61"/>
                  </a:lnTo>
                  <a:lnTo>
                    <a:pt x="31" y="61"/>
                  </a:lnTo>
                  <a:lnTo>
                    <a:pt x="41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41" y="1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1" name="Line 1047"/>
            <p:cNvSpPr>
              <a:spLocks noChangeShapeType="1"/>
            </p:cNvSpPr>
            <p:nvPr/>
          </p:nvSpPr>
          <p:spPr bwMode="auto">
            <a:xfrm flipV="1">
              <a:off x="4904" y="3262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2" name="Freeform 1048"/>
            <p:cNvSpPr>
              <a:spLocks/>
            </p:cNvSpPr>
            <p:nvPr/>
          </p:nvSpPr>
          <p:spPr bwMode="auto">
            <a:xfrm>
              <a:off x="4823" y="3394"/>
              <a:ext cx="40" cy="61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0"/>
                </a:cxn>
                <a:cxn ang="0">
                  <a:pos x="5" y="5"/>
                </a:cxn>
                <a:cxn ang="0">
                  <a:pos x="10" y="0"/>
                </a:cxn>
                <a:cxn ang="0">
                  <a:pos x="15" y="0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5" y="5"/>
                </a:cxn>
                <a:cxn ang="0">
                  <a:pos x="40" y="10"/>
                </a:cxn>
                <a:cxn ang="0">
                  <a:pos x="40" y="15"/>
                </a:cxn>
                <a:cxn ang="0">
                  <a:pos x="35" y="26"/>
                </a:cxn>
                <a:cxn ang="0">
                  <a:pos x="30" y="31"/>
                </a:cxn>
                <a:cxn ang="0">
                  <a:pos x="0" y="61"/>
                </a:cxn>
                <a:cxn ang="0">
                  <a:pos x="40" y="61"/>
                </a:cxn>
              </a:cxnLst>
              <a:rect l="0" t="0" r="r" b="b"/>
              <a:pathLst>
                <a:path w="40" h="61">
                  <a:moveTo>
                    <a:pt x="0" y="15"/>
                  </a:moveTo>
                  <a:lnTo>
                    <a:pt x="0" y="10"/>
                  </a:lnTo>
                  <a:lnTo>
                    <a:pt x="5" y="5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5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35" y="26"/>
                  </a:lnTo>
                  <a:lnTo>
                    <a:pt x="30" y="31"/>
                  </a:lnTo>
                  <a:lnTo>
                    <a:pt x="0" y="61"/>
                  </a:lnTo>
                  <a:lnTo>
                    <a:pt x="40" y="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3" name="Freeform 1049"/>
            <p:cNvSpPr>
              <a:spLocks/>
            </p:cNvSpPr>
            <p:nvPr/>
          </p:nvSpPr>
          <p:spPr bwMode="auto">
            <a:xfrm>
              <a:off x="4884" y="3394"/>
              <a:ext cx="40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10" y="61"/>
                </a:cxn>
                <a:cxn ang="0">
                  <a:pos x="15" y="61"/>
                </a:cxn>
                <a:cxn ang="0">
                  <a:pos x="20" y="61"/>
                </a:cxn>
                <a:cxn ang="0">
                  <a:pos x="30" y="61"/>
                </a:cxn>
                <a:cxn ang="0">
                  <a:pos x="40" y="51"/>
                </a:cxn>
                <a:cxn ang="0">
                  <a:pos x="40" y="36"/>
                </a:cxn>
                <a:cxn ang="0">
                  <a:pos x="40" y="26"/>
                </a:cxn>
                <a:cxn ang="0">
                  <a:pos x="40" y="10"/>
                </a:cxn>
                <a:cxn ang="0">
                  <a:pos x="30" y="0"/>
                </a:cxn>
                <a:cxn ang="0">
                  <a:pos x="20" y="0"/>
                </a:cxn>
                <a:cxn ang="0">
                  <a:pos x="15" y="0"/>
                </a:cxn>
              </a:cxnLst>
              <a:rect l="0" t="0" r="r" b="b"/>
              <a:pathLst>
                <a:path w="40" h="61">
                  <a:moveTo>
                    <a:pt x="15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10" y="61"/>
                  </a:lnTo>
                  <a:lnTo>
                    <a:pt x="15" y="61"/>
                  </a:lnTo>
                  <a:lnTo>
                    <a:pt x="20" y="61"/>
                  </a:lnTo>
                  <a:lnTo>
                    <a:pt x="30" y="61"/>
                  </a:lnTo>
                  <a:lnTo>
                    <a:pt x="40" y="51"/>
                  </a:lnTo>
                  <a:lnTo>
                    <a:pt x="40" y="36"/>
                  </a:lnTo>
                  <a:lnTo>
                    <a:pt x="40" y="26"/>
                  </a:lnTo>
                  <a:lnTo>
                    <a:pt x="40" y="1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4" name="Freeform 1050"/>
            <p:cNvSpPr>
              <a:spLocks/>
            </p:cNvSpPr>
            <p:nvPr/>
          </p:nvSpPr>
          <p:spPr bwMode="auto">
            <a:xfrm>
              <a:off x="4945" y="3394"/>
              <a:ext cx="41" cy="6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" y="0"/>
                </a:cxn>
                <a:cxn ang="0">
                  <a:pos x="0" y="10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0" y="51"/>
                </a:cxn>
                <a:cxn ang="0">
                  <a:pos x="5" y="61"/>
                </a:cxn>
                <a:cxn ang="0">
                  <a:pos x="15" y="61"/>
                </a:cxn>
                <a:cxn ang="0">
                  <a:pos x="20" y="61"/>
                </a:cxn>
                <a:cxn ang="0">
                  <a:pos x="30" y="61"/>
                </a:cxn>
                <a:cxn ang="0">
                  <a:pos x="35" y="51"/>
                </a:cxn>
                <a:cxn ang="0">
                  <a:pos x="41" y="36"/>
                </a:cxn>
                <a:cxn ang="0">
                  <a:pos x="41" y="26"/>
                </a:cxn>
                <a:cxn ang="0">
                  <a:pos x="35" y="10"/>
                </a:cxn>
                <a:cxn ang="0">
                  <a:pos x="30" y="0"/>
                </a:cxn>
                <a:cxn ang="0">
                  <a:pos x="20" y="0"/>
                </a:cxn>
                <a:cxn ang="0">
                  <a:pos x="15" y="0"/>
                </a:cxn>
              </a:cxnLst>
              <a:rect l="0" t="0" r="r" b="b"/>
              <a:pathLst>
                <a:path w="41" h="61">
                  <a:moveTo>
                    <a:pt x="1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51"/>
                  </a:lnTo>
                  <a:lnTo>
                    <a:pt x="5" y="61"/>
                  </a:lnTo>
                  <a:lnTo>
                    <a:pt x="15" y="61"/>
                  </a:lnTo>
                  <a:lnTo>
                    <a:pt x="20" y="61"/>
                  </a:lnTo>
                  <a:lnTo>
                    <a:pt x="30" y="61"/>
                  </a:lnTo>
                  <a:lnTo>
                    <a:pt x="35" y="51"/>
                  </a:lnTo>
                  <a:lnTo>
                    <a:pt x="41" y="36"/>
                  </a:lnTo>
                  <a:lnTo>
                    <a:pt x="41" y="26"/>
                  </a:lnTo>
                  <a:lnTo>
                    <a:pt x="35" y="1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5" name="Line 1051"/>
            <p:cNvSpPr>
              <a:spLocks noChangeShapeType="1"/>
            </p:cNvSpPr>
            <p:nvPr/>
          </p:nvSpPr>
          <p:spPr bwMode="auto">
            <a:xfrm flipV="1">
              <a:off x="1115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6" name="Line 1052"/>
            <p:cNvSpPr>
              <a:spLocks noChangeShapeType="1"/>
            </p:cNvSpPr>
            <p:nvPr/>
          </p:nvSpPr>
          <p:spPr bwMode="auto">
            <a:xfrm flipV="1">
              <a:off x="121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7" name="Line 1053"/>
            <p:cNvSpPr>
              <a:spLocks noChangeShapeType="1"/>
            </p:cNvSpPr>
            <p:nvPr/>
          </p:nvSpPr>
          <p:spPr bwMode="auto">
            <a:xfrm flipV="1">
              <a:off x="1308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8" name="Line 1054"/>
            <p:cNvSpPr>
              <a:spLocks noChangeShapeType="1"/>
            </p:cNvSpPr>
            <p:nvPr/>
          </p:nvSpPr>
          <p:spPr bwMode="auto">
            <a:xfrm flipV="1">
              <a:off x="1405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79" name="Line 1055"/>
            <p:cNvSpPr>
              <a:spLocks noChangeShapeType="1"/>
            </p:cNvSpPr>
            <p:nvPr/>
          </p:nvSpPr>
          <p:spPr bwMode="auto">
            <a:xfrm flipV="1">
              <a:off x="1502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0" name="Line 1056"/>
            <p:cNvSpPr>
              <a:spLocks noChangeShapeType="1"/>
            </p:cNvSpPr>
            <p:nvPr/>
          </p:nvSpPr>
          <p:spPr bwMode="auto">
            <a:xfrm flipV="1">
              <a:off x="1599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1" name="Line 1057"/>
            <p:cNvSpPr>
              <a:spLocks noChangeShapeType="1"/>
            </p:cNvSpPr>
            <p:nvPr/>
          </p:nvSpPr>
          <p:spPr bwMode="auto">
            <a:xfrm flipV="1">
              <a:off x="1695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2" name="Line 1058"/>
            <p:cNvSpPr>
              <a:spLocks noChangeShapeType="1"/>
            </p:cNvSpPr>
            <p:nvPr/>
          </p:nvSpPr>
          <p:spPr bwMode="auto">
            <a:xfrm flipV="1">
              <a:off x="1792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3" name="Line 1059"/>
            <p:cNvSpPr>
              <a:spLocks noChangeShapeType="1"/>
            </p:cNvSpPr>
            <p:nvPr/>
          </p:nvSpPr>
          <p:spPr bwMode="auto">
            <a:xfrm flipV="1">
              <a:off x="189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4" name="Line 1060"/>
            <p:cNvSpPr>
              <a:spLocks noChangeShapeType="1"/>
            </p:cNvSpPr>
            <p:nvPr/>
          </p:nvSpPr>
          <p:spPr bwMode="auto">
            <a:xfrm flipV="1">
              <a:off x="2088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5" name="Line 1061"/>
            <p:cNvSpPr>
              <a:spLocks noChangeShapeType="1"/>
            </p:cNvSpPr>
            <p:nvPr/>
          </p:nvSpPr>
          <p:spPr bwMode="auto">
            <a:xfrm flipV="1">
              <a:off x="218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6" name="Line 1062"/>
            <p:cNvSpPr>
              <a:spLocks noChangeShapeType="1"/>
            </p:cNvSpPr>
            <p:nvPr/>
          </p:nvSpPr>
          <p:spPr bwMode="auto">
            <a:xfrm flipV="1">
              <a:off x="228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7" name="Line 1063"/>
            <p:cNvSpPr>
              <a:spLocks noChangeShapeType="1"/>
            </p:cNvSpPr>
            <p:nvPr/>
          </p:nvSpPr>
          <p:spPr bwMode="auto">
            <a:xfrm flipV="1">
              <a:off x="2378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8" name="Line 1064"/>
            <p:cNvSpPr>
              <a:spLocks noChangeShapeType="1"/>
            </p:cNvSpPr>
            <p:nvPr/>
          </p:nvSpPr>
          <p:spPr bwMode="auto">
            <a:xfrm flipV="1">
              <a:off x="2475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89" name="Line 1065"/>
            <p:cNvSpPr>
              <a:spLocks noChangeShapeType="1"/>
            </p:cNvSpPr>
            <p:nvPr/>
          </p:nvSpPr>
          <p:spPr bwMode="auto">
            <a:xfrm flipV="1">
              <a:off x="257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0" name="Line 1066"/>
            <p:cNvSpPr>
              <a:spLocks noChangeShapeType="1"/>
            </p:cNvSpPr>
            <p:nvPr/>
          </p:nvSpPr>
          <p:spPr bwMode="auto">
            <a:xfrm flipV="1">
              <a:off x="2668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1" name="Line 1067"/>
            <p:cNvSpPr>
              <a:spLocks noChangeShapeType="1"/>
            </p:cNvSpPr>
            <p:nvPr/>
          </p:nvSpPr>
          <p:spPr bwMode="auto">
            <a:xfrm flipV="1">
              <a:off x="2765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2" name="Line 1068"/>
            <p:cNvSpPr>
              <a:spLocks noChangeShapeType="1"/>
            </p:cNvSpPr>
            <p:nvPr/>
          </p:nvSpPr>
          <p:spPr bwMode="auto">
            <a:xfrm flipV="1">
              <a:off x="286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3" name="Line 1069"/>
            <p:cNvSpPr>
              <a:spLocks noChangeShapeType="1"/>
            </p:cNvSpPr>
            <p:nvPr/>
          </p:nvSpPr>
          <p:spPr bwMode="auto">
            <a:xfrm flipV="1">
              <a:off x="3060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4" name="Line 1070"/>
            <p:cNvSpPr>
              <a:spLocks noChangeShapeType="1"/>
            </p:cNvSpPr>
            <p:nvPr/>
          </p:nvSpPr>
          <p:spPr bwMode="auto">
            <a:xfrm flipV="1">
              <a:off x="315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5" name="Line 1071"/>
            <p:cNvSpPr>
              <a:spLocks noChangeShapeType="1"/>
            </p:cNvSpPr>
            <p:nvPr/>
          </p:nvSpPr>
          <p:spPr bwMode="auto">
            <a:xfrm flipV="1">
              <a:off x="325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6" name="Line 1072"/>
            <p:cNvSpPr>
              <a:spLocks noChangeShapeType="1"/>
            </p:cNvSpPr>
            <p:nvPr/>
          </p:nvSpPr>
          <p:spPr bwMode="auto">
            <a:xfrm flipV="1">
              <a:off x="335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7" name="Line 1073"/>
            <p:cNvSpPr>
              <a:spLocks noChangeShapeType="1"/>
            </p:cNvSpPr>
            <p:nvPr/>
          </p:nvSpPr>
          <p:spPr bwMode="auto">
            <a:xfrm flipV="1">
              <a:off x="344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8" name="Line 1074"/>
            <p:cNvSpPr>
              <a:spLocks noChangeShapeType="1"/>
            </p:cNvSpPr>
            <p:nvPr/>
          </p:nvSpPr>
          <p:spPr bwMode="auto">
            <a:xfrm flipV="1">
              <a:off x="354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299" name="Line 1075"/>
            <p:cNvSpPr>
              <a:spLocks noChangeShapeType="1"/>
            </p:cNvSpPr>
            <p:nvPr/>
          </p:nvSpPr>
          <p:spPr bwMode="auto">
            <a:xfrm flipV="1">
              <a:off x="364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0" name="Line 1076"/>
            <p:cNvSpPr>
              <a:spLocks noChangeShapeType="1"/>
            </p:cNvSpPr>
            <p:nvPr/>
          </p:nvSpPr>
          <p:spPr bwMode="auto">
            <a:xfrm flipV="1">
              <a:off x="3738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1" name="Line 1077"/>
            <p:cNvSpPr>
              <a:spLocks noChangeShapeType="1"/>
            </p:cNvSpPr>
            <p:nvPr/>
          </p:nvSpPr>
          <p:spPr bwMode="auto">
            <a:xfrm flipV="1">
              <a:off x="383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2" name="Line 1078"/>
            <p:cNvSpPr>
              <a:spLocks noChangeShapeType="1"/>
            </p:cNvSpPr>
            <p:nvPr/>
          </p:nvSpPr>
          <p:spPr bwMode="auto">
            <a:xfrm flipV="1">
              <a:off x="4033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3" name="Line 1079"/>
            <p:cNvSpPr>
              <a:spLocks noChangeShapeType="1"/>
            </p:cNvSpPr>
            <p:nvPr/>
          </p:nvSpPr>
          <p:spPr bwMode="auto">
            <a:xfrm flipV="1">
              <a:off x="4130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4" name="Line 1080"/>
            <p:cNvSpPr>
              <a:spLocks noChangeShapeType="1"/>
            </p:cNvSpPr>
            <p:nvPr/>
          </p:nvSpPr>
          <p:spPr bwMode="auto">
            <a:xfrm flipV="1">
              <a:off x="422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5" name="Line 1081"/>
            <p:cNvSpPr>
              <a:spLocks noChangeShapeType="1"/>
            </p:cNvSpPr>
            <p:nvPr/>
          </p:nvSpPr>
          <p:spPr bwMode="auto">
            <a:xfrm flipV="1">
              <a:off x="4323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6" name="Line 1082"/>
            <p:cNvSpPr>
              <a:spLocks noChangeShapeType="1"/>
            </p:cNvSpPr>
            <p:nvPr/>
          </p:nvSpPr>
          <p:spPr bwMode="auto">
            <a:xfrm flipV="1">
              <a:off x="4420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7" name="Line 1083"/>
            <p:cNvSpPr>
              <a:spLocks noChangeShapeType="1"/>
            </p:cNvSpPr>
            <p:nvPr/>
          </p:nvSpPr>
          <p:spPr bwMode="auto">
            <a:xfrm flipV="1">
              <a:off x="451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8" name="Line 1084"/>
            <p:cNvSpPr>
              <a:spLocks noChangeShapeType="1"/>
            </p:cNvSpPr>
            <p:nvPr/>
          </p:nvSpPr>
          <p:spPr bwMode="auto">
            <a:xfrm flipV="1">
              <a:off x="4614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09" name="Line 1085"/>
            <p:cNvSpPr>
              <a:spLocks noChangeShapeType="1"/>
            </p:cNvSpPr>
            <p:nvPr/>
          </p:nvSpPr>
          <p:spPr bwMode="auto">
            <a:xfrm flipV="1">
              <a:off x="4711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0" name="Line 1086"/>
            <p:cNvSpPr>
              <a:spLocks noChangeShapeType="1"/>
            </p:cNvSpPr>
            <p:nvPr/>
          </p:nvSpPr>
          <p:spPr bwMode="auto">
            <a:xfrm flipV="1">
              <a:off x="4807" y="329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1" name="Line 1087"/>
            <p:cNvSpPr>
              <a:spLocks noChangeShapeType="1"/>
            </p:cNvSpPr>
            <p:nvPr/>
          </p:nvSpPr>
          <p:spPr bwMode="auto">
            <a:xfrm>
              <a:off x="1018" y="554"/>
              <a:ext cx="388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2" name="Line 1088"/>
            <p:cNvSpPr>
              <a:spLocks noChangeShapeType="1"/>
            </p:cNvSpPr>
            <p:nvPr/>
          </p:nvSpPr>
          <p:spPr bwMode="auto">
            <a:xfrm>
              <a:off x="1018" y="554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3" name="Line 1089"/>
            <p:cNvSpPr>
              <a:spLocks noChangeShapeType="1"/>
            </p:cNvSpPr>
            <p:nvPr/>
          </p:nvSpPr>
          <p:spPr bwMode="auto">
            <a:xfrm>
              <a:off x="1991" y="554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4" name="Line 1090"/>
            <p:cNvSpPr>
              <a:spLocks noChangeShapeType="1"/>
            </p:cNvSpPr>
            <p:nvPr/>
          </p:nvSpPr>
          <p:spPr bwMode="auto">
            <a:xfrm>
              <a:off x="2964" y="554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5" name="Line 1091"/>
            <p:cNvSpPr>
              <a:spLocks noChangeShapeType="1"/>
            </p:cNvSpPr>
            <p:nvPr/>
          </p:nvSpPr>
          <p:spPr bwMode="auto">
            <a:xfrm>
              <a:off x="3936" y="554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6" name="Line 1092"/>
            <p:cNvSpPr>
              <a:spLocks noChangeShapeType="1"/>
            </p:cNvSpPr>
            <p:nvPr/>
          </p:nvSpPr>
          <p:spPr bwMode="auto">
            <a:xfrm>
              <a:off x="4904" y="554"/>
              <a:ext cx="1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7" name="Line 1093"/>
            <p:cNvSpPr>
              <a:spLocks noChangeShapeType="1"/>
            </p:cNvSpPr>
            <p:nvPr/>
          </p:nvSpPr>
          <p:spPr bwMode="auto">
            <a:xfrm>
              <a:off x="1115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8" name="Line 1094"/>
            <p:cNvSpPr>
              <a:spLocks noChangeShapeType="1"/>
            </p:cNvSpPr>
            <p:nvPr/>
          </p:nvSpPr>
          <p:spPr bwMode="auto">
            <a:xfrm>
              <a:off x="121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19" name="Line 1095"/>
            <p:cNvSpPr>
              <a:spLocks noChangeShapeType="1"/>
            </p:cNvSpPr>
            <p:nvPr/>
          </p:nvSpPr>
          <p:spPr bwMode="auto">
            <a:xfrm>
              <a:off x="1308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0" name="Line 1096"/>
            <p:cNvSpPr>
              <a:spLocks noChangeShapeType="1"/>
            </p:cNvSpPr>
            <p:nvPr/>
          </p:nvSpPr>
          <p:spPr bwMode="auto">
            <a:xfrm>
              <a:off x="1405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1" name="Line 1097"/>
            <p:cNvSpPr>
              <a:spLocks noChangeShapeType="1"/>
            </p:cNvSpPr>
            <p:nvPr/>
          </p:nvSpPr>
          <p:spPr bwMode="auto">
            <a:xfrm>
              <a:off x="1502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2" name="Line 1098"/>
            <p:cNvSpPr>
              <a:spLocks noChangeShapeType="1"/>
            </p:cNvSpPr>
            <p:nvPr/>
          </p:nvSpPr>
          <p:spPr bwMode="auto">
            <a:xfrm>
              <a:off x="1599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3" name="Line 1099"/>
            <p:cNvSpPr>
              <a:spLocks noChangeShapeType="1"/>
            </p:cNvSpPr>
            <p:nvPr/>
          </p:nvSpPr>
          <p:spPr bwMode="auto">
            <a:xfrm>
              <a:off x="1695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4" name="Line 1100"/>
            <p:cNvSpPr>
              <a:spLocks noChangeShapeType="1"/>
            </p:cNvSpPr>
            <p:nvPr/>
          </p:nvSpPr>
          <p:spPr bwMode="auto">
            <a:xfrm>
              <a:off x="1792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5" name="Line 1101"/>
            <p:cNvSpPr>
              <a:spLocks noChangeShapeType="1"/>
            </p:cNvSpPr>
            <p:nvPr/>
          </p:nvSpPr>
          <p:spPr bwMode="auto">
            <a:xfrm>
              <a:off x="189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6" name="Line 1102"/>
            <p:cNvSpPr>
              <a:spLocks noChangeShapeType="1"/>
            </p:cNvSpPr>
            <p:nvPr/>
          </p:nvSpPr>
          <p:spPr bwMode="auto">
            <a:xfrm>
              <a:off x="2088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7" name="Line 1103"/>
            <p:cNvSpPr>
              <a:spLocks noChangeShapeType="1"/>
            </p:cNvSpPr>
            <p:nvPr/>
          </p:nvSpPr>
          <p:spPr bwMode="auto">
            <a:xfrm>
              <a:off x="218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8" name="Line 1104"/>
            <p:cNvSpPr>
              <a:spLocks noChangeShapeType="1"/>
            </p:cNvSpPr>
            <p:nvPr/>
          </p:nvSpPr>
          <p:spPr bwMode="auto">
            <a:xfrm>
              <a:off x="228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9" name="Line 1105"/>
            <p:cNvSpPr>
              <a:spLocks noChangeShapeType="1"/>
            </p:cNvSpPr>
            <p:nvPr/>
          </p:nvSpPr>
          <p:spPr bwMode="auto">
            <a:xfrm>
              <a:off x="2378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0" name="Line 1106"/>
            <p:cNvSpPr>
              <a:spLocks noChangeShapeType="1"/>
            </p:cNvSpPr>
            <p:nvPr/>
          </p:nvSpPr>
          <p:spPr bwMode="auto">
            <a:xfrm>
              <a:off x="2475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1" name="Line 1107"/>
            <p:cNvSpPr>
              <a:spLocks noChangeShapeType="1"/>
            </p:cNvSpPr>
            <p:nvPr/>
          </p:nvSpPr>
          <p:spPr bwMode="auto">
            <a:xfrm>
              <a:off x="257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2" name="Line 1108"/>
            <p:cNvSpPr>
              <a:spLocks noChangeShapeType="1"/>
            </p:cNvSpPr>
            <p:nvPr/>
          </p:nvSpPr>
          <p:spPr bwMode="auto">
            <a:xfrm>
              <a:off x="2668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3" name="Line 1109"/>
            <p:cNvSpPr>
              <a:spLocks noChangeShapeType="1"/>
            </p:cNvSpPr>
            <p:nvPr/>
          </p:nvSpPr>
          <p:spPr bwMode="auto">
            <a:xfrm>
              <a:off x="2765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4" name="Line 1110"/>
            <p:cNvSpPr>
              <a:spLocks noChangeShapeType="1"/>
            </p:cNvSpPr>
            <p:nvPr/>
          </p:nvSpPr>
          <p:spPr bwMode="auto">
            <a:xfrm>
              <a:off x="286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5" name="Line 1111"/>
            <p:cNvSpPr>
              <a:spLocks noChangeShapeType="1"/>
            </p:cNvSpPr>
            <p:nvPr/>
          </p:nvSpPr>
          <p:spPr bwMode="auto">
            <a:xfrm>
              <a:off x="3060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6" name="Line 1112"/>
            <p:cNvSpPr>
              <a:spLocks noChangeShapeType="1"/>
            </p:cNvSpPr>
            <p:nvPr/>
          </p:nvSpPr>
          <p:spPr bwMode="auto">
            <a:xfrm>
              <a:off x="315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7" name="Line 1113"/>
            <p:cNvSpPr>
              <a:spLocks noChangeShapeType="1"/>
            </p:cNvSpPr>
            <p:nvPr/>
          </p:nvSpPr>
          <p:spPr bwMode="auto">
            <a:xfrm>
              <a:off x="325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8" name="Line 1114"/>
            <p:cNvSpPr>
              <a:spLocks noChangeShapeType="1"/>
            </p:cNvSpPr>
            <p:nvPr/>
          </p:nvSpPr>
          <p:spPr bwMode="auto">
            <a:xfrm>
              <a:off x="335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9" name="Line 1115"/>
            <p:cNvSpPr>
              <a:spLocks noChangeShapeType="1"/>
            </p:cNvSpPr>
            <p:nvPr/>
          </p:nvSpPr>
          <p:spPr bwMode="auto">
            <a:xfrm>
              <a:off x="344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0" name="Line 1116"/>
            <p:cNvSpPr>
              <a:spLocks noChangeShapeType="1"/>
            </p:cNvSpPr>
            <p:nvPr/>
          </p:nvSpPr>
          <p:spPr bwMode="auto">
            <a:xfrm>
              <a:off x="354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1" name="Line 1117"/>
            <p:cNvSpPr>
              <a:spLocks noChangeShapeType="1"/>
            </p:cNvSpPr>
            <p:nvPr/>
          </p:nvSpPr>
          <p:spPr bwMode="auto">
            <a:xfrm>
              <a:off x="364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2" name="Line 1118"/>
            <p:cNvSpPr>
              <a:spLocks noChangeShapeType="1"/>
            </p:cNvSpPr>
            <p:nvPr/>
          </p:nvSpPr>
          <p:spPr bwMode="auto">
            <a:xfrm>
              <a:off x="3738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3" name="Line 1119"/>
            <p:cNvSpPr>
              <a:spLocks noChangeShapeType="1"/>
            </p:cNvSpPr>
            <p:nvPr/>
          </p:nvSpPr>
          <p:spPr bwMode="auto">
            <a:xfrm>
              <a:off x="383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4" name="Line 1120"/>
            <p:cNvSpPr>
              <a:spLocks noChangeShapeType="1"/>
            </p:cNvSpPr>
            <p:nvPr/>
          </p:nvSpPr>
          <p:spPr bwMode="auto">
            <a:xfrm>
              <a:off x="4033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5" name="Line 1121"/>
            <p:cNvSpPr>
              <a:spLocks noChangeShapeType="1"/>
            </p:cNvSpPr>
            <p:nvPr/>
          </p:nvSpPr>
          <p:spPr bwMode="auto">
            <a:xfrm>
              <a:off x="4130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6" name="Line 1122"/>
            <p:cNvSpPr>
              <a:spLocks noChangeShapeType="1"/>
            </p:cNvSpPr>
            <p:nvPr/>
          </p:nvSpPr>
          <p:spPr bwMode="auto">
            <a:xfrm>
              <a:off x="422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7" name="Line 1123"/>
            <p:cNvSpPr>
              <a:spLocks noChangeShapeType="1"/>
            </p:cNvSpPr>
            <p:nvPr/>
          </p:nvSpPr>
          <p:spPr bwMode="auto">
            <a:xfrm>
              <a:off x="4323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8" name="Line 1124"/>
            <p:cNvSpPr>
              <a:spLocks noChangeShapeType="1"/>
            </p:cNvSpPr>
            <p:nvPr/>
          </p:nvSpPr>
          <p:spPr bwMode="auto">
            <a:xfrm>
              <a:off x="4420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9" name="Line 1125"/>
            <p:cNvSpPr>
              <a:spLocks noChangeShapeType="1"/>
            </p:cNvSpPr>
            <p:nvPr/>
          </p:nvSpPr>
          <p:spPr bwMode="auto">
            <a:xfrm>
              <a:off x="451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0" name="Line 1126"/>
            <p:cNvSpPr>
              <a:spLocks noChangeShapeType="1"/>
            </p:cNvSpPr>
            <p:nvPr/>
          </p:nvSpPr>
          <p:spPr bwMode="auto">
            <a:xfrm>
              <a:off x="4614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1" name="Line 1127"/>
            <p:cNvSpPr>
              <a:spLocks noChangeShapeType="1"/>
            </p:cNvSpPr>
            <p:nvPr/>
          </p:nvSpPr>
          <p:spPr bwMode="auto">
            <a:xfrm>
              <a:off x="4711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2" name="Line 1128"/>
            <p:cNvSpPr>
              <a:spLocks noChangeShapeType="1"/>
            </p:cNvSpPr>
            <p:nvPr/>
          </p:nvSpPr>
          <p:spPr bwMode="auto">
            <a:xfrm>
              <a:off x="4807" y="554"/>
              <a:ext cx="1" cy="3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3" name="Line 1129"/>
            <p:cNvSpPr>
              <a:spLocks noChangeShapeType="1"/>
            </p:cNvSpPr>
            <p:nvPr/>
          </p:nvSpPr>
          <p:spPr bwMode="auto">
            <a:xfrm flipV="1">
              <a:off x="1018" y="554"/>
              <a:ext cx="1" cy="276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4" name="Line 1130"/>
            <p:cNvSpPr>
              <a:spLocks noChangeShapeType="1"/>
            </p:cNvSpPr>
            <p:nvPr/>
          </p:nvSpPr>
          <p:spPr bwMode="auto">
            <a:xfrm>
              <a:off x="1018" y="3043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5" name="Line 1131"/>
            <p:cNvSpPr>
              <a:spLocks noChangeShapeType="1"/>
            </p:cNvSpPr>
            <p:nvPr/>
          </p:nvSpPr>
          <p:spPr bwMode="auto">
            <a:xfrm>
              <a:off x="763" y="3053"/>
              <a:ext cx="5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6" name="Freeform 1132"/>
            <p:cNvSpPr>
              <a:spLocks/>
            </p:cNvSpPr>
            <p:nvPr/>
          </p:nvSpPr>
          <p:spPr bwMode="auto">
            <a:xfrm>
              <a:off x="840" y="3018"/>
              <a:ext cx="46" cy="61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5" y="10"/>
                </a:cxn>
                <a:cxn ang="0">
                  <a:pos x="5" y="5"/>
                </a:cxn>
                <a:cxn ang="0">
                  <a:pos x="10" y="0"/>
                </a:cxn>
                <a:cxn ang="0">
                  <a:pos x="15" y="0"/>
                </a:cxn>
                <a:cxn ang="0">
                  <a:pos x="30" y="0"/>
                </a:cxn>
                <a:cxn ang="0">
                  <a:pos x="35" y="0"/>
                </a:cxn>
                <a:cxn ang="0">
                  <a:pos x="35" y="5"/>
                </a:cxn>
                <a:cxn ang="0">
                  <a:pos x="40" y="10"/>
                </a:cxn>
                <a:cxn ang="0">
                  <a:pos x="40" y="15"/>
                </a:cxn>
                <a:cxn ang="0">
                  <a:pos x="35" y="20"/>
                </a:cxn>
                <a:cxn ang="0">
                  <a:pos x="30" y="30"/>
                </a:cxn>
                <a:cxn ang="0">
                  <a:pos x="0" y="61"/>
                </a:cxn>
                <a:cxn ang="0">
                  <a:pos x="46" y="61"/>
                </a:cxn>
              </a:cxnLst>
              <a:rect l="0" t="0" r="r" b="b"/>
              <a:pathLst>
                <a:path w="46" h="61">
                  <a:moveTo>
                    <a:pt x="5" y="15"/>
                  </a:moveTo>
                  <a:lnTo>
                    <a:pt x="5" y="10"/>
                  </a:lnTo>
                  <a:lnTo>
                    <a:pt x="5" y="5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35" y="20"/>
                  </a:lnTo>
                  <a:lnTo>
                    <a:pt x="30" y="30"/>
                  </a:lnTo>
                  <a:lnTo>
                    <a:pt x="0" y="61"/>
                  </a:lnTo>
                  <a:lnTo>
                    <a:pt x="46" y="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7" name="Freeform 1133"/>
            <p:cNvSpPr>
              <a:spLocks/>
            </p:cNvSpPr>
            <p:nvPr/>
          </p:nvSpPr>
          <p:spPr bwMode="auto">
            <a:xfrm>
              <a:off x="906" y="3074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8" name="Freeform 1134"/>
            <p:cNvSpPr>
              <a:spLocks/>
            </p:cNvSpPr>
            <p:nvPr/>
          </p:nvSpPr>
          <p:spPr bwMode="auto">
            <a:xfrm>
              <a:off x="931" y="3018"/>
              <a:ext cx="46" cy="6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0"/>
                </a:cxn>
                <a:cxn ang="0">
                  <a:pos x="5" y="10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5" y="50"/>
                </a:cxn>
                <a:cxn ang="0">
                  <a:pos x="11" y="61"/>
                </a:cxn>
                <a:cxn ang="0">
                  <a:pos x="21" y="61"/>
                </a:cxn>
                <a:cxn ang="0">
                  <a:pos x="26" y="61"/>
                </a:cxn>
                <a:cxn ang="0">
                  <a:pos x="36" y="61"/>
                </a:cxn>
                <a:cxn ang="0">
                  <a:pos x="41" y="50"/>
                </a:cxn>
                <a:cxn ang="0">
                  <a:pos x="46" y="35"/>
                </a:cxn>
                <a:cxn ang="0">
                  <a:pos x="46" y="25"/>
                </a:cxn>
                <a:cxn ang="0">
                  <a:pos x="41" y="10"/>
                </a:cxn>
                <a:cxn ang="0">
                  <a:pos x="36" y="0"/>
                </a:cxn>
                <a:cxn ang="0">
                  <a:pos x="26" y="0"/>
                </a:cxn>
                <a:cxn ang="0">
                  <a:pos x="21" y="0"/>
                </a:cxn>
              </a:cxnLst>
              <a:rect l="0" t="0" r="r" b="b"/>
              <a:pathLst>
                <a:path w="46" h="61">
                  <a:moveTo>
                    <a:pt x="21" y="0"/>
                  </a:moveTo>
                  <a:lnTo>
                    <a:pt x="11" y="0"/>
                  </a:lnTo>
                  <a:lnTo>
                    <a:pt x="5" y="10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5" y="50"/>
                  </a:lnTo>
                  <a:lnTo>
                    <a:pt x="11" y="61"/>
                  </a:lnTo>
                  <a:lnTo>
                    <a:pt x="21" y="61"/>
                  </a:lnTo>
                  <a:lnTo>
                    <a:pt x="26" y="61"/>
                  </a:lnTo>
                  <a:lnTo>
                    <a:pt x="36" y="61"/>
                  </a:lnTo>
                  <a:lnTo>
                    <a:pt x="41" y="50"/>
                  </a:lnTo>
                  <a:lnTo>
                    <a:pt x="46" y="35"/>
                  </a:lnTo>
                  <a:lnTo>
                    <a:pt x="46" y="25"/>
                  </a:lnTo>
                  <a:lnTo>
                    <a:pt x="41" y="10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59" name="Line 1135"/>
            <p:cNvSpPr>
              <a:spLocks noChangeShapeType="1"/>
            </p:cNvSpPr>
            <p:nvPr/>
          </p:nvSpPr>
          <p:spPr bwMode="auto">
            <a:xfrm>
              <a:off x="1018" y="2488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0" name="Line 1136"/>
            <p:cNvSpPr>
              <a:spLocks noChangeShapeType="1"/>
            </p:cNvSpPr>
            <p:nvPr/>
          </p:nvSpPr>
          <p:spPr bwMode="auto">
            <a:xfrm>
              <a:off x="763" y="2498"/>
              <a:ext cx="5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1" name="Freeform 1137"/>
            <p:cNvSpPr>
              <a:spLocks/>
            </p:cNvSpPr>
            <p:nvPr/>
          </p:nvSpPr>
          <p:spPr bwMode="auto">
            <a:xfrm>
              <a:off x="850" y="2463"/>
              <a:ext cx="15" cy="6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5" y="10"/>
                </a:cxn>
                <a:cxn ang="0">
                  <a:pos x="15" y="0"/>
                </a:cxn>
                <a:cxn ang="0">
                  <a:pos x="15" y="66"/>
                </a:cxn>
              </a:cxnLst>
              <a:rect l="0" t="0" r="r" b="b"/>
              <a:pathLst>
                <a:path w="15" h="66">
                  <a:moveTo>
                    <a:pt x="0" y="10"/>
                  </a:moveTo>
                  <a:lnTo>
                    <a:pt x="5" y="10"/>
                  </a:lnTo>
                  <a:lnTo>
                    <a:pt x="15" y="0"/>
                  </a:lnTo>
                  <a:lnTo>
                    <a:pt x="15" y="6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2" name="Freeform 1138"/>
            <p:cNvSpPr>
              <a:spLocks/>
            </p:cNvSpPr>
            <p:nvPr/>
          </p:nvSpPr>
          <p:spPr bwMode="auto">
            <a:xfrm>
              <a:off x="906" y="2519"/>
              <a:ext cx="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5" y="5"/>
                </a:cxn>
                <a:cxn ang="0">
                  <a:pos x="0" y="0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3" name="Freeform 1139"/>
            <p:cNvSpPr>
              <a:spLocks/>
            </p:cNvSpPr>
            <p:nvPr/>
          </p:nvSpPr>
          <p:spPr bwMode="auto">
            <a:xfrm>
              <a:off x="931" y="2463"/>
              <a:ext cx="46" cy="6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" y="0"/>
                </a:cxn>
                <a:cxn ang="0">
                  <a:pos x="5" y="25"/>
                </a:cxn>
                <a:cxn ang="0">
                  <a:pos x="5" y="25"/>
                </a:cxn>
                <a:cxn ang="0">
                  <a:pos x="16" y="20"/>
                </a:cxn>
                <a:cxn ang="0">
                  <a:pos x="26" y="20"/>
                </a:cxn>
                <a:cxn ang="0">
                  <a:pos x="36" y="25"/>
                </a:cxn>
                <a:cxn ang="0">
                  <a:pos x="41" y="30"/>
                </a:cxn>
                <a:cxn ang="0">
                  <a:pos x="46" y="41"/>
                </a:cxn>
                <a:cxn ang="0">
                  <a:pos x="46" y="46"/>
                </a:cxn>
                <a:cxn ang="0">
                  <a:pos x="41" y="56"/>
                </a:cxn>
                <a:cxn ang="0">
                  <a:pos x="36" y="61"/>
                </a:cxn>
                <a:cxn ang="0">
                  <a:pos x="26" y="66"/>
                </a:cxn>
                <a:cxn ang="0">
                  <a:pos x="16" y="66"/>
                </a:cxn>
                <a:cxn ang="0">
                  <a:pos x="5" y="61"/>
                </a:cxn>
                <a:cxn ang="0">
                  <a:pos x="5" y="56"/>
                </a:cxn>
                <a:cxn ang="0">
                  <a:pos x="0" y="51"/>
                </a:cxn>
              </a:cxnLst>
              <a:rect l="0" t="0" r="r" b="b"/>
              <a:pathLst>
                <a:path w="46" h="66">
                  <a:moveTo>
                    <a:pt x="36" y="0"/>
                  </a:moveTo>
                  <a:lnTo>
                    <a:pt x="5" y="0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16" y="20"/>
                  </a:lnTo>
                  <a:lnTo>
                    <a:pt x="26" y="20"/>
                  </a:lnTo>
                  <a:lnTo>
                    <a:pt x="36" y="25"/>
                  </a:lnTo>
                  <a:lnTo>
                    <a:pt x="41" y="30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1" y="56"/>
                  </a:lnTo>
                  <a:lnTo>
                    <a:pt x="36" y="61"/>
                  </a:lnTo>
                  <a:lnTo>
                    <a:pt x="26" y="66"/>
                  </a:lnTo>
                  <a:lnTo>
                    <a:pt x="16" y="66"/>
                  </a:lnTo>
                  <a:lnTo>
                    <a:pt x="5" y="61"/>
                  </a:lnTo>
                  <a:lnTo>
                    <a:pt x="5" y="56"/>
                  </a:lnTo>
                  <a:lnTo>
                    <a:pt x="0" y="5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4" name="Line 1140"/>
            <p:cNvSpPr>
              <a:spLocks noChangeShapeType="1"/>
            </p:cNvSpPr>
            <p:nvPr/>
          </p:nvSpPr>
          <p:spPr bwMode="auto">
            <a:xfrm>
              <a:off x="1018" y="1939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5" name="Line 1141"/>
            <p:cNvSpPr>
              <a:spLocks noChangeShapeType="1"/>
            </p:cNvSpPr>
            <p:nvPr/>
          </p:nvSpPr>
          <p:spPr bwMode="auto">
            <a:xfrm>
              <a:off x="763" y="1949"/>
              <a:ext cx="5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6" name="Freeform 1142"/>
            <p:cNvSpPr>
              <a:spLocks/>
            </p:cNvSpPr>
            <p:nvPr/>
          </p:nvSpPr>
          <p:spPr bwMode="auto">
            <a:xfrm>
              <a:off x="850" y="1908"/>
              <a:ext cx="15" cy="6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" y="10"/>
                </a:cxn>
                <a:cxn ang="0">
                  <a:pos x="15" y="0"/>
                </a:cxn>
                <a:cxn ang="0">
                  <a:pos x="15" y="66"/>
                </a:cxn>
              </a:cxnLst>
              <a:rect l="0" t="0" r="r" b="b"/>
              <a:pathLst>
                <a:path w="15" h="66">
                  <a:moveTo>
                    <a:pt x="0" y="15"/>
                  </a:moveTo>
                  <a:lnTo>
                    <a:pt x="5" y="10"/>
                  </a:lnTo>
                  <a:lnTo>
                    <a:pt x="15" y="0"/>
                  </a:lnTo>
                  <a:lnTo>
                    <a:pt x="15" y="6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7" name="Freeform 1143"/>
            <p:cNvSpPr>
              <a:spLocks/>
            </p:cNvSpPr>
            <p:nvPr/>
          </p:nvSpPr>
          <p:spPr bwMode="auto">
            <a:xfrm>
              <a:off x="906" y="1969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8" name="Freeform 1144"/>
            <p:cNvSpPr>
              <a:spLocks/>
            </p:cNvSpPr>
            <p:nvPr/>
          </p:nvSpPr>
          <p:spPr bwMode="auto">
            <a:xfrm>
              <a:off x="931" y="1908"/>
              <a:ext cx="46" cy="66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0" y="41"/>
                </a:cxn>
                <a:cxn ang="0">
                  <a:pos x="5" y="56"/>
                </a:cxn>
                <a:cxn ang="0">
                  <a:pos x="11" y="61"/>
                </a:cxn>
                <a:cxn ang="0">
                  <a:pos x="21" y="66"/>
                </a:cxn>
                <a:cxn ang="0">
                  <a:pos x="26" y="66"/>
                </a:cxn>
                <a:cxn ang="0">
                  <a:pos x="36" y="61"/>
                </a:cxn>
                <a:cxn ang="0">
                  <a:pos x="41" y="56"/>
                </a:cxn>
                <a:cxn ang="0">
                  <a:pos x="46" y="41"/>
                </a:cxn>
                <a:cxn ang="0">
                  <a:pos x="46" y="31"/>
                </a:cxn>
                <a:cxn ang="0">
                  <a:pos x="41" y="15"/>
                </a:cxn>
                <a:cxn ang="0">
                  <a:pos x="36" y="5"/>
                </a:cxn>
                <a:cxn ang="0">
                  <a:pos x="26" y="0"/>
                </a:cxn>
                <a:cxn ang="0">
                  <a:pos x="21" y="0"/>
                </a:cxn>
              </a:cxnLst>
              <a:rect l="0" t="0" r="r" b="b"/>
              <a:pathLst>
                <a:path w="46" h="66">
                  <a:moveTo>
                    <a:pt x="21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5" y="56"/>
                  </a:lnTo>
                  <a:lnTo>
                    <a:pt x="11" y="61"/>
                  </a:lnTo>
                  <a:lnTo>
                    <a:pt x="21" y="66"/>
                  </a:lnTo>
                  <a:lnTo>
                    <a:pt x="26" y="66"/>
                  </a:lnTo>
                  <a:lnTo>
                    <a:pt x="36" y="61"/>
                  </a:lnTo>
                  <a:lnTo>
                    <a:pt x="41" y="56"/>
                  </a:lnTo>
                  <a:lnTo>
                    <a:pt x="46" y="41"/>
                  </a:lnTo>
                  <a:lnTo>
                    <a:pt x="46" y="31"/>
                  </a:lnTo>
                  <a:lnTo>
                    <a:pt x="41" y="15"/>
                  </a:lnTo>
                  <a:lnTo>
                    <a:pt x="36" y="5"/>
                  </a:lnTo>
                  <a:lnTo>
                    <a:pt x="26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69" name="Line 1145"/>
            <p:cNvSpPr>
              <a:spLocks noChangeShapeType="1"/>
            </p:cNvSpPr>
            <p:nvPr/>
          </p:nvSpPr>
          <p:spPr bwMode="auto">
            <a:xfrm>
              <a:off x="1018" y="1384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0" name="Line 1146"/>
            <p:cNvSpPr>
              <a:spLocks noChangeShapeType="1"/>
            </p:cNvSpPr>
            <p:nvPr/>
          </p:nvSpPr>
          <p:spPr bwMode="auto">
            <a:xfrm>
              <a:off x="763" y="1394"/>
              <a:ext cx="5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1" name="Freeform 1147"/>
            <p:cNvSpPr>
              <a:spLocks/>
            </p:cNvSpPr>
            <p:nvPr/>
          </p:nvSpPr>
          <p:spPr bwMode="auto">
            <a:xfrm>
              <a:off x="840" y="1358"/>
              <a:ext cx="46" cy="6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0" y="0"/>
                </a:cxn>
                <a:cxn ang="0">
                  <a:pos x="5" y="11"/>
                </a:cxn>
                <a:cxn ang="0">
                  <a:pos x="0" y="26"/>
                </a:cxn>
                <a:cxn ang="0">
                  <a:pos x="0" y="36"/>
                </a:cxn>
                <a:cxn ang="0">
                  <a:pos x="5" y="51"/>
                </a:cxn>
                <a:cxn ang="0">
                  <a:pos x="10" y="61"/>
                </a:cxn>
                <a:cxn ang="0">
                  <a:pos x="20" y="61"/>
                </a:cxn>
                <a:cxn ang="0">
                  <a:pos x="25" y="61"/>
                </a:cxn>
                <a:cxn ang="0">
                  <a:pos x="35" y="61"/>
                </a:cxn>
                <a:cxn ang="0">
                  <a:pos x="40" y="51"/>
                </a:cxn>
                <a:cxn ang="0">
                  <a:pos x="46" y="36"/>
                </a:cxn>
                <a:cxn ang="0">
                  <a:pos x="46" y="26"/>
                </a:cxn>
                <a:cxn ang="0">
                  <a:pos x="40" y="11"/>
                </a:cxn>
                <a:cxn ang="0">
                  <a:pos x="35" y="0"/>
                </a:cxn>
                <a:cxn ang="0">
                  <a:pos x="25" y="0"/>
                </a:cxn>
                <a:cxn ang="0">
                  <a:pos x="20" y="0"/>
                </a:cxn>
              </a:cxnLst>
              <a:rect l="0" t="0" r="r" b="b"/>
              <a:pathLst>
                <a:path w="46" h="61">
                  <a:moveTo>
                    <a:pt x="20" y="0"/>
                  </a:moveTo>
                  <a:lnTo>
                    <a:pt x="10" y="0"/>
                  </a:lnTo>
                  <a:lnTo>
                    <a:pt x="5" y="11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5" y="51"/>
                  </a:lnTo>
                  <a:lnTo>
                    <a:pt x="10" y="61"/>
                  </a:lnTo>
                  <a:lnTo>
                    <a:pt x="20" y="61"/>
                  </a:lnTo>
                  <a:lnTo>
                    <a:pt x="25" y="61"/>
                  </a:lnTo>
                  <a:lnTo>
                    <a:pt x="35" y="61"/>
                  </a:lnTo>
                  <a:lnTo>
                    <a:pt x="40" y="51"/>
                  </a:lnTo>
                  <a:lnTo>
                    <a:pt x="46" y="36"/>
                  </a:lnTo>
                  <a:lnTo>
                    <a:pt x="46" y="26"/>
                  </a:lnTo>
                  <a:lnTo>
                    <a:pt x="40" y="11"/>
                  </a:lnTo>
                  <a:lnTo>
                    <a:pt x="35" y="0"/>
                  </a:lnTo>
                  <a:lnTo>
                    <a:pt x="25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2" name="Freeform 1148"/>
            <p:cNvSpPr>
              <a:spLocks/>
            </p:cNvSpPr>
            <p:nvPr/>
          </p:nvSpPr>
          <p:spPr bwMode="auto">
            <a:xfrm>
              <a:off x="906" y="1414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5" y="5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3" name="Freeform 1149"/>
            <p:cNvSpPr>
              <a:spLocks/>
            </p:cNvSpPr>
            <p:nvPr/>
          </p:nvSpPr>
          <p:spPr bwMode="auto">
            <a:xfrm>
              <a:off x="931" y="1358"/>
              <a:ext cx="46" cy="61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" y="0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16" y="21"/>
                </a:cxn>
                <a:cxn ang="0">
                  <a:pos x="26" y="21"/>
                </a:cxn>
                <a:cxn ang="0">
                  <a:pos x="36" y="26"/>
                </a:cxn>
                <a:cxn ang="0">
                  <a:pos x="41" y="31"/>
                </a:cxn>
                <a:cxn ang="0">
                  <a:pos x="46" y="41"/>
                </a:cxn>
                <a:cxn ang="0">
                  <a:pos x="46" y="46"/>
                </a:cxn>
                <a:cxn ang="0">
                  <a:pos x="41" y="56"/>
                </a:cxn>
                <a:cxn ang="0">
                  <a:pos x="36" y="61"/>
                </a:cxn>
                <a:cxn ang="0">
                  <a:pos x="26" y="61"/>
                </a:cxn>
                <a:cxn ang="0">
                  <a:pos x="16" y="61"/>
                </a:cxn>
                <a:cxn ang="0">
                  <a:pos x="5" y="61"/>
                </a:cxn>
                <a:cxn ang="0">
                  <a:pos x="5" y="56"/>
                </a:cxn>
                <a:cxn ang="0">
                  <a:pos x="0" y="51"/>
                </a:cxn>
              </a:cxnLst>
              <a:rect l="0" t="0" r="r" b="b"/>
              <a:pathLst>
                <a:path w="46" h="61">
                  <a:moveTo>
                    <a:pt x="36" y="0"/>
                  </a:moveTo>
                  <a:lnTo>
                    <a:pt x="5" y="0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6" y="21"/>
                  </a:lnTo>
                  <a:lnTo>
                    <a:pt x="26" y="21"/>
                  </a:lnTo>
                  <a:lnTo>
                    <a:pt x="36" y="26"/>
                  </a:lnTo>
                  <a:lnTo>
                    <a:pt x="41" y="31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1" y="56"/>
                  </a:lnTo>
                  <a:lnTo>
                    <a:pt x="36" y="61"/>
                  </a:lnTo>
                  <a:lnTo>
                    <a:pt x="26" y="61"/>
                  </a:lnTo>
                  <a:lnTo>
                    <a:pt x="16" y="61"/>
                  </a:lnTo>
                  <a:lnTo>
                    <a:pt x="5" y="61"/>
                  </a:lnTo>
                  <a:lnTo>
                    <a:pt x="5" y="56"/>
                  </a:lnTo>
                  <a:lnTo>
                    <a:pt x="0" y="5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4" name="Line 1150"/>
            <p:cNvSpPr>
              <a:spLocks noChangeShapeType="1"/>
            </p:cNvSpPr>
            <p:nvPr/>
          </p:nvSpPr>
          <p:spPr bwMode="auto">
            <a:xfrm>
              <a:off x="1018" y="834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5" name="Freeform 1151"/>
            <p:cNvSpPr>
              <a:spLocks/>
            </p:cNvSpPr>
            <p:nvPr/>
          </p:nvSpPr>
          <p:spPr bwMode="auto">
            <a:xfrm>
              <a:off x="840" y="804"/>
              <a:ext cx="46" cy="6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0" y="5"/>
                </a:cxn>
                <a:cxn ang="0">
                  <a:pos x="5" y="15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5" y="51"/>
                </a:cxn>
                <a:cxn ang="0">
                  <a:pos x="10" y="61"/>
                </a:cxn>
                <a:cxn ang="0">
                  <a:pos x="20" y="66"/>
                </a:cxn>
                <a:cxn ang="0">
                  <a:pos x="25" y="66"/>
                </a:cxn>
                <a:cxn ang="0">
                  <a:pos x="35" y="61"/>
                </a:cxn>
                <a:cxn ang="0">
                  <a:pos x="40" y="51"/>
                </a:cxn>
                <a:cxn ang="0">
                  <a:pos x="46" y="35"/>
                </a:cxn>
                <a:cxn ang="0">
                  <a:pos x="46" y="30"/>
                </a:cxn>
                <a:cxn ang="0">
                  <a:pos x="40" y="15"/>
                </a:cxn>
                <a:cxn ang="0">
                  <a:pos x="35" y="5"/>
                </a:cxn>
                <a:cxn ang="0">
                  <a:pos x="25" y="0"/>
                </a:cxn>
                <a:cxn ang="0">
                  <a:pos x="20" y="0"/>
                </a:cxn>
              </a:cxnLst>
              <a:rect l="0" t="0" r="r" b="b"/>
              <a:pathLst>
                <a:path w="46" h="66">
                  <a:moveTo>
                    <a:pt x="20" y="0"/>
                  </a:moveTo>
                  <a:lnTo>
                    <a:pt x="10" y="5"/>
                  </a:lnTo>
                  <a:lnTo>
                    <a:pt x="5" y="15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5" y="51"/>
                  </a:lnTo>
                  <a:lnTo>
                    <a:pt x="10" y="61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35" y="61"/>
                  </a:lnTo>
                  <a:lnTo>
                    <a:pt x="40" y="51"/>
                  </a:lnTo>
                  <a:lnTo>
                    <a:pt x="46" y="35"/>
                  </a:lnTo>
                  <a:lnTo>
                    <a:pt x="46" y="30"/>
                  </a:lnTo>
                  <a:lnTo>
                    <a:pt x="40" y="15"/>
                  </a:lnTo>
                  <a:lnTo>
                    <a:pt x="35" y="5"/>
                  </a:lnTo>
                  <a:lnTo>
                    <a:pt x="25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6" name="Freeform 1152"/>
            <p:cNvSpPr>
              <a:spLocks/>
            </p:cNvSpPr>
            <p:nvPr/>
          </p:nvSpPr>
          <p:spPr bwMode="auto">
            <a:xfrm>
              <a:off x="906" y="865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7" name="Freeform 1153"/>
            <p:cNvSpPr>
              <a:spLocks/>
            </p:cNvSpPr>
            <p:nvPr/>
          </p:nvSpPr>
          <p:spPr bwMode="auto">
            <a:xfrm>
              <a:off x="931" y="804"/>
              <a:ext cx="46" cy="66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1" y="5"/>
                </a:cxn>
                <a:cxn ang="0">
                  <a:pos x="5" y="15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5" y="51"/>
                </a:cxn>
                <a:cxn ang="0">
                  <a:pos x="11" y="61"/>
                </a:cxn>
                <a:cxn ang="0">
                  <a:pos x="21" y="66"/>
                </a:cxn>
                <a:cxn ang="0">
                  <a:pos x="26" y="66"/>
                </a:cxn>
                <a:cxn ang="0">
                  <a:pos x="36" y="61"/>
                </a:cxn>
                <a:cxn ang="0">
                  <a:pos x="41" y="51"/>
                </a:cxn>
                <a:cxn ang="0">
                  <a:pos x="46" y="35"/>
                </a:cxn>
                <a:cxn ang="0">
                  <a:pos x="46" y="30"/>
                </a:cxn>
                <a:cxn ang="0">
                  <a:pos x="41" y="15"/>
                </a:cxn>
                <a:cxn ang="0">
                  <a:pos x="36" y="5"/>
                </a:cxn>
                <a:cxn ang="0">
                  <a:pos x="26" y="0"/>
                </a:cxn>
                <a:cxn ang="0">
                  <a:pos x="21" y="0"/>
                </a:cxn>
              </a:cxnLst>
              <a:rect l="0" t="0" r="r" b="b"/>
              <a:pathLst>
                <a:path w="46" h="66">
                  <a:moveTo>
                    <a:pt x="21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5" y="51"/>
                  </a:lnTo>
                  <a:lnTo>
                    <a:pt x="11" y="61"/>
                  </a:lnTo>
                  <a:lnTo>
                    <a:pt x="21" y="66"/>
                  </a:lnTo>
                  <a:lnTo>
                    <a:pt x="26" y="66"/>
                  </a:lnTo>
                  <a:lnTo>
                    <a:pt x="36" y="61"/>
                  </a:lnTo>
                  <a:lnTo>
                    <a:pt x="41" y="51"/>
                  </a:lnTo>
                  <a:lnTo>
                    <a:pt x="46" y="35"/>
                  </a:lnTo>
                  <a:lnTo>
                    <a:pt x="46" y="30"/>
                  </a:lnTo>
                  <a:lnTo>
                    <a:pt x="41" y="15"/>
                  </a:lnTo>
                  <a:lnTo>
                    <a:pt x="36" y="5"/>
                  </a:lnTo>
                  <a:lnTo>
                    <a:pt x="26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8" name="Line 1154"/>
            <p:cNvSpPr>
              <a:spLocks noChangeShapeType="1"/>
            </p:cNvSpPr>
            <p:nvPr/>
          </p:nvSpPr>
          <p:spPr bwMode="auto">
            <a:xfrm>
              <a:off x="1018" y="326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79" name="Line 1155"/>
            <p:cNvSpPr>
              <a:spLocks noChangeShapeType="1"/>
            </p:cNvSpPr>
            <p:nvPr/>
          </p:nvSpPr>
          <p:spPr bwMode="auto">
            <a:xfrm>
              <a:off x="1018" y="315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0" name="Line 1156"/>
            <p:cNvSpPr>
              <a:spLocks noChangeShapeType="1"/>
            </p:cNvSpPr>
            <p:nvPr/>
          </p:nvSpPr>
          <p:spPr bwMode="auto">
            <a:xfrm>
              <a:off x="1018" y="293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1" name="Line 1157"/>
            <p:cNvSpPr>
              <a:spLocks noChangeShapeType="1"/>
            </p:cNvSpPr>
            <p:nvPr/>
          </p:nvSpPr>
          <p:spPr bwMode="auto">
            <a:xfrm>
              <a:off x="1018" y="2824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2" name="Line 1158"/>
            <p:cNvSpPr>
              <a:spLocks noChangeShapeType="1"/>
            </p:cNvSpPr>
            <p:nvPr/>
          </p:nvSpPr>
          <p:spPr bwMode="auto">
            <a:xfrm>
              <a:off x="1018" y="271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3" name="Line 1159"/>
            <p:cNvSpPr>
              <a:spLocks noChangeShapeType="1"/>
            </p:cNvSpPr>
            <p:nvPr/>
          </p:nvSpPr>
          <p:spPr bwMode="auto">
            <a:xfrm>
              <a:off x="1018" y="2600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4" name="Line 1160"/>
            <p:cNvSpPr>
              <a:spLocks noChangeShapeType="1"/>
            </p:cNvSpPr>
            <p:nvPr/>
          </p:nvSpPr>
          <p:spPr bwMode="auto">
            <a:xfrm>
              <a:off x="1018" y="238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5" name="Line 1161"/>
            <p:cNvSpPr>
              <a:spLocks noChangeShapeType="1"/>
            </p:cNvSpPr>
            <p:nvPr/>
          </p:nvSpPr>
          <p:spPr bwMode="auto">
            <a:xfrm>
              <a:off x="1018" y="2269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6" name="Line 1162"/>
            <p:cNvSpPr>
              <a:spLocks noChangeShapeType="1"/>
            </p:cNvSpPr>
            <p:nvPr/>
          </p:nvSpPr>
          <p:spPr bwMode="auto">
            <a:xfrm>
              <a:off x="1018" y="215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7" name="Line 1163"/>
            <p:cNvSpPr>
              <a:spLocks noChangeShapeType="1"/>
            </p:cNvSpPr>
            <p:nvPr/>
          </p:nvSpPr>
          <p:spPr bwMode="auto">
            <a:xfrm>
              <a:off x="1018" y="205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8" name="Line 1164"/>
            <p:cNvSpPr>
              <a:spLocks noChangeShapeType="1"/>
            </p:cNvSpPr>
            <p:nvPr/>
          </p:nvSpPr>
          <p:spPr bwMode="auto">
            <a:xfrm>
              <a:off x="1018" y="182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89" name="Line 1165"/>
            <p:cNvSpPr>
              <a:spLocks noChangeShapeType="1"/>
            </p:cNvSpPr>
            <p:nvPr/>
          </p:nvSpPr>
          <p:spPr bwMode="auto">
            <a:xfrm>
              <a:off x="1018" y="171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0" name="Line 1166"/>
            <p:cNvSpPr>
              <a:spLocks noChangeShapeType="1"/>
            </p:cNvSpPr>
            <p:nvPr/>
          </p:nvSpPr>
          <p:spPr bwMode="auto">
            <a:xfrm>
              <a:off x="1018" y="1608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1" name="Line 1167"/>
            <p:cNvSpPr>
              <a:spLocks noChangeShapeType="1"/>
            </p:cNvSpPr>
            <p:nvPr/>
          </p:nvSpPr>
          <p:spPr bwMode="auto">
            <a:xfrm>
              <a:off x="1018" y="1496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2" name="Line 1168"/>
            <p:cNvSpPr>
              <a:spLocks noChangeShapeType="1"/>
            </p:cNvSpPr>
            <p:nvPr/>
          </p:nvSpPr>
          <p:spPr bwMode="auto">
            <a:xfrm>
              <a:off x="1018" y="127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3" name="Line 1169"/>
            <p:cNvSpPr>
              <a:spLocks noChangeShapeType="1"/>
            </p:cNvSpPr>
            <p:nvPr/>
          </p:nvSpPr>
          <p:spPr bwMode="auto">
            <a:xfrm>
              <a:off x="1018" y="116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4" name="Line 1170"/>
            <p:cNvSpPr>
              <a:spLocks noChangeShapeType="1"/>
            </p:cNvSpPr>
            <p:nvPr/>
          </p:nvSpPr>
          <p:spPr bwMode="auto">
            <a:xfrm>
              <a:off x="1018" y="1053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5" name="Line 1171"/>
            <p:cNvSpPr>
              <a:spLocks noChangeShapeType="1"/>
            </p:cNvSpPr>
            <p:nvPr/>
          </p:nvSpPr>
          <p:spPr bwMode="auto">
            <a:xfrm>
              <a:off x="1018" y="94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6" name="Line 1172"/>
            <p:cNvSpPr>
              <a:spLocks noChangeShapeType="1"/>
            </p:cNvSpPr>
            <p:nvPr/>
          </p:nvSpPr>
          <p:spPr bwMode="auto">
            <a:xfrm>
              <a:off x="1018" y="72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7" name="Line 1173"/>
            <p:cNvSpPr>
              <a:spLocks noChangeShapeType="1"/>
            </p:cNvSpPr>
            <p:nvPr/>
          </p:nvSpPr>
          <p:spPr bwMode="auto">
            <a:xfrm>
              <a:off x="1018" y="610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8" name="Line 1174"/>
            <p:cNvSpPr>
              <a:spLocks noChangeShapeType="1"/>
            </p:cNvSpPr>
            <p:nvPr/>
          </p:nvSpPr>
          <p:spPr bwMode="auto">
            <a:xfrm flipV="1">
              <a:off x="4904" y="554"/>
              <a:ext cx="1" cy="276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99" name="Line 1175"/>
            <p:cNvSpPr>
              <a:spLocks noChangeShapeType="1"/>
            </p:cNvSpPr>
            <p:nvPr/>
          </p:nvSpPr>
          <p:spPr bwMode="auto">
            <a:xfrm flipH="1">
              <a:off x="4828" y="3043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0" name="Line 1176"/>
            <p:cNvSpPr>
              <a:spLocks noChangeShapeType="1"/>
            </p:cNvSpPr>
            <p:nvPr/>
          </p:nvSpPr>
          <p:spPr bwMode="auto">
            <a:xfrm flipH="1">
              <a:off x="4828" y="2488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1" name="Line 1177"/>
            <p:cNvSpPr>
              <a:spLocks noChangeShapeType="1"/>
            </p:cNvSpPr>
            <p:nvPr/>
          </p:nvSpPr>
          <p:spPr bwMode="auto">
            <a:xfrm flipH="1">
              <a:off x="4828" y="1939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2" name="Line 1178"/>
            <p:cNvSpPr>
              <a:spLocks noChangeShapeType="1"/>
            </p:cNvSpPr>
            <p:nvPr/>
          </p:nvSpPr>
          <p:spPr bwMode="auto">
            <a:xfrm flipH="1">
              <a:off x="4828" y="1384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3" name="Line 1179"/>
            <p:cNvSpPr>
              <a:spLocks noChangeShapeType="1"/>
            </p:cNvSpPr>
            <p:nvPr/>
          </p:nvSpPr>
          <p:spPr bwMode="auto">
            <a:xfrm flipH="1">
              <a:off x="4828" y="834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4" name="Line 1180"/>
            <p:cNvSpPr>
              <a:spLocks noChangeShapeType="1"/>
            </p:cNvSpPr>
            <p:nvPr/>
          </p:nvSpPr>
          <p:spPr bwMode="auto">
            <a:xfrm flipH="1">
              <a:off x="4868" y="326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5" name="Line 1181"/>
            <p:cNvSpPr>
              <a:spLocks noChangeShapeType="1"/>
            </p:cNvSpPr>
            <p:nvPr/>
          </p:nvSpPr>
          <p:spPr bwMode="auto">
            <a:xfrm flipH="1">
              <a:off x="4868" y="315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6" name="Line 1182"/>
            <p:cNvSpPr>
              <a:spLocks noChangeShapeType="1"/>
            </p:cNvSpPr>
            <p:nvPr/>
          </p:nvSpPr>
          <p:spPr bwMode="auto">
            <a:xfrm flipH="1">
              <a:off x="4868" y="293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7" name="Line 1183"/>
            <p:cNvSpPr>
              <a:spLocks noChangeShapeType="1"/>
            </p:cNvSpPr>
            <p:nvPr/>
          </p:nvSpPr>
          <p:spPr bwMode="auto">
            <a:xfrm flipH="1">
              <a:off x="4868" y="2824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8" name="Line 1184"/>
            <p:cNvSpPr>
              <a:spLocks noChangeShapeType="1"/>
            </p:cNvSpPr>
            <p:nvPr/>
          </p:nvSpPr>
          <p:spPr bwMode="auto">
            <a:xfrm flipH="1">
              <a:off x="4868" y="271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09" name="Line 1185"/>
            <p:cNvSpPr>
              <a:spLocks noChangeShapeType="1"/>
            </p:cNvSpPr>
            <p:nvPr/>
          </p:nvSpPr>
          <p:spPr bwMode="auto">
            <a:xfrm flipH="1">
              <a:off x="4868" y="2600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0" name="Line 1186"/>
            <p:cNvSpPr>
              <a:spLocks noChangeShapeType="1"/>
            </p:cNvSpPr>
            <p:nvPr/>
          </p:nvSpPr>
          <p:spPr bwMode="auto">
            <a:xfrm flipH="1">
              <a:off x="4868" y="238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1" name="Line 1187"/>
            <p:cNvSpPr>
              <a:spLocks noChangeShapeType="1"/>
            </p:cNvSpPr>
            <p:nvPr/>
          </p:nvSpPr>
          <p:spPr bwMode="auto">
            <a:xfrm flipH="1">
              <a:off x="4868" y="2269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2" name="Line 1188"/>
            <p:cNvSpPr>
              <a:spLocks noChangeShapeType="1"/>
            </p:cNvSpPr>
            <p:nvPr/>
          </p:nvSpPr>
          <p:spPr bwMode="auto">
            <a:xfrm flipH="1">
              <a:off x="4868" y="215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3" name="Line 1189"/>
            <p:cNvSpPr>
              <a:spLocks noChangeShapeType="1"/>
            </p:cNvSpPr>
            <p:nvPr/>
          </p:nvSpPr>
          <p:spPr bwMode="auto">
            <a:xfrm flipH="1">
              <a:off x="4868" y="205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4" name="Line 1190"/>
            <p:cNvSpPr>
              <a:spLocks noChangeShapeType="1"/>
            </p:cNvSpPr>
            <p:nvPr/>
          </p:nvSpPr>
          <p:spPr bwMode="auto">
            <a:xfrm flipH="1">
              <a:off x="4868" y="182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5" name="Line 1191"/>
            <p:cNvSpPr>
              <a:spLocks noChangeShapeType="1"/>
            </p:cNvSpPr>
            <p:nvPr/>
          </p:nvSpPr>
          <p:spPr bwMode="auto">
            <a:xfrm flipH="1">
              <a:off x="4868" y="171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6" name="Line 1192"/>
            <p:cNvSpPr>
              <a:spLocks noChangeShapeType="1"/>
            </p:cNvSpPr>
            <p:nvPr/>
          </p:nvSpPr>
          <p:spPr bwMode="auto">
            <a:xfrm flipH="1">
              <a:off x="4868" y="1608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7" name="Line 1193"/>
            <p:cNvSpPr>
              <a:spLocks noChangeShapeType="1"/>
            </p:cNvSpPr>
            <p:nvPr/>
          </p:nvSpPr>
          <p:spPr bwMode="auto">
            <a:xfrm flipH="1">
              <a:off x="4868" y="1496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8" name="Line 1194"/>
            <p:cNvSpPr>
              <a:spLocks noChangeShapeType="1"/>
            </p:cNvSpPr>
            <p:nvPr/>
          </p:nvSpPr>
          <p:spPr bwMode="auto">
            <a:xfrm flipH="1">
              <a:off x="4868" y="1277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19" name="Line 1195"/>
            <p:cNvSpPr>
              <a:spLocks noChangeShapeType="1"/>
            </p:cNvSpPr>
            <p:nvPr/>
          </p:nvSpPr>
          <p:spPr bwMode="auto">
            <a:xfrm flipH="1">
              <a:off x="4868" y="1165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0" name="Line 1196"/>
            <p:cNvSpPr>
              <a:spLocks noChangeShapeType="1"/>
            </p:cNvSpPr>
            <p:nvPr/>
          </p:nvSpPr>
          <p:spPr bwMode="auto">
            <a:xfrm flipH="1">
              <a:off x="4868" y="1053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1" name="Line 1197"/>
            <p:cNvSpPr>
              <a:spLocks noChangeShapeType="1"/>
            </p:cNvSpPr>
            <p:nvPr/>
          </p:nvSpPr>
          <p:spPr bwMode="auto">
            <a:xfrm flipH="1">
              <a:off x="4868" y="941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2" name="Line 1198"/>
            <p:cNvSpPr>
              <a:spLocks noChangeShapeType="1"/>
            </p:cNvSpPr>
            <p:nvPr/>
          </p:nvSpPr>
          <p:spPr bwMode="auto">
            <a:xfrm flipH="1">
              <a:off x="4868" y="722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3" name="Line 1199"/>
            <p:cNvSpPr>
              <a:spLocks noChangeShapeType="1"/>
            </p:cNvSpPr>
            <p:nvPr/>
          </p:nvSpPr>
          <p:spPr bwMode="auto">
            <a:xfrm flipH="1">
              <a:off x="4868" y="610"/>
              <a:ext cx="3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4" name="Freeform 1200"/>
            <p:cNvSpPr>
              <a:spLocks/>
            </p:cNvSpPr>
            <p:nvPr/>
          </p:nvSpPr>
          <p:spPr bwMode="auto">
            <a:xfrm>
              <a:off x="1828" y="834"/>
              <a:ext cx="2266" cy="25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81" y="0"/>
                </a:cxn>
                <a:cxn ang="0">
                  <a:pos x="122" y="0"/>
                </a:cxn>
                <a:cxn ang="0">
                  <a:pos x="168" y="0"/>
                </a:cxn>
                <a:cxn ang="0">
                  <a:pos x="214" y="0"/>
                </a:cxn>
                <a:cxn ang="0">
                  <a:pos x="260" y="0"/>
                </a:cxn>
                <a:cxn ang="0">
                  <a:pos x="305" y="0"/>
                </a:cxn>
                <a:cxn ang="0">
                  <a:pos x="351" y="0"/>
                </a:cxn>
                <a:cxn ang="0">
                  <a:pos x="397" y="0"/>
                </a:cxn>
                <a:cxn ang="0">
                  <a:pos x="443" y="0"/>
                </a:cxn>
                <a:cxn ang="0">
                  <a:pos x="489" y="0"/>
                </a:cxn>
                <a:cxn ang="0">
                  <a:pos x="535" y="0"/>
                </a:cxn>
                <a:cxn ang="0">
                  <a:pos x="575" y="0"/>
                </a:cxn>
                <a:cxn ang="0">
                  <a:pos x="621" y="0"/>
                </a:cxn>
                <a:cxn ang="0">
                  <a:pos x="667" y="0"/>
                </a:cxn>
                <a:cxn ang="0">
                  <a:pos x="713" y="0"/>
                </a:cxn>
                <a:cxn ang="0">
                  <a:pos x="759" y="0"/>
                </a:cxn>
                <a:cxn ang="0">
                  <a:pos x="804" y="0"/>
                </a:cxn>
                <a:cxn ang="0">
                  <a:pos x="850" y="0"/>
                </a:cxn>
                <a:cxn ang="0">
                  <a:pos x="896" y="0"/>
                </a:cxn>
                <a:cxn ang="0">
                  <a:pos x="942" y="15"/>
                </a:cxn>
                <a:cxn ang="0">
                  <a:pos x="988" y="56"/>
                </a:cxn>
                <a:cxn ang="0">
                  <a:pos x="1034" y="138"/>
                </a:cxn>
                <a:cxn ang="0">
                  <a:pos x="1074" y="214"/>
                </a:cxn>
                <a:cxn ang="0">
                  <a:pos x="1120" y="255"/>
                </a:cxn>
                <a:cxn ang="0">
                  <a:pos x="1166" y="239"/>
                </a:cxn>
                <a:cxn ang="0">
                  <a:pos x="1212" y="178"/>
                </a:cxn>
                <a:cxn ang="0">
                  <a:pos x="1258" y="92"/>
                </a:cxn>
                <a:cxn ang="0">
                  <a:pos x="1304" y="31"/>
                </a:cxn>
                <a:cxn ang="0">
                  <a:pos x="1349" y="5"/>
                </a:cxn>
                <a:cxn ang="0">
                  <a:pos x="1395" y="0"/>
                </a:cxn>
                <a:cxn ang="0">
                  <a:pos x="1441" y="0"/>
                </a:cxn>
                <a:cxn ang="0">
                  <a:pos x="1487" y="0"/>
                </a:cxn>
                <a:cxn ang="0">
                  <a:pos x="1533" y="0"/>
                </a:cxn>
                <a:cxn ang="0">
                  <a:pos x="1574" y="0"/>
                </a:cxn>
                <a:cxn ang="0">
                  <a:pos x="1619" y="0"/>
                </a:cxn>
                <a:cxn ang="0">
                  <a:pos x="1665" y="0"/>
                </a:cxn>
                <a:cxn ang="0">
                  <a:pos x="1711" y="0"/>
                </a:cxn>
                <a:cxn ang="0">
                  <a:pos x="1757" y="0"/>
                </a:cxn>
                <a:cxn ang="0">
                  <a:pos x="1803" y="0"/>
                </a:cxn>
                <a:cxn ang="0">
                  <a:pos x="1849" y="0"/>
                </a:cxn>
                <a:cxn ang="0">
                  <a:pos x="1894" y="0"/>
                </a:cxn>
                <a:cxn ang="0">
                  <a:pos x="1940" y="0"/>
                </a:cxn>
                <a:cxn ang="0">
                  <a:pos x="1986" y="0"/>
                </a:cxn>
                <a:cxn ang="0">
                  <a:pos x="2032" y="0"/>
                </a:cxn>
                <a:cxn ang="0">
                  <a:pos x="2073" y="0"/>
                </a:cxn>
                <a:cxn ang="0">
                  <a:pos x="2119" y="0"/>
                </a:cxn>
                <a:cxn ang="0">
                  <a:pos x="2164" y="0"/>
                </a:cxn>
                <a:cxn ang="0">
                  <a:pos x="2210" y="0"/>
                </a:cxn>
                <a:cxn ang="0">
                  <a:pos x="2256" y="0"/>
                </a:cxn>
              </a:cxnLst>
              <a:rect l="0" t="0" r="r" b="b"/>
              <a:pathLst>
                <a:path w="2266" h="255">
                  <a:moveTo>
                    <a:pt x="0" y="0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35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0"/>
                  </a:lnTo>
                  <a:lnTo>
                    <a:pt x="137" y="0"/>
                  </a:lnTo>
                  <a:lnTo>
                    <a:pt x="147" y="0"/>
                  </a:lnTo>
                  <a:lnTo>
                    <a:pt x="158" y="0"/>
                  </a:lnTo>
                  <a:lnTo>
                    <a:pt x="168" y="0"/>
                  </a:lnTo>
                  <a:lnTo>
                    <a:pt x="183" y="0"/>
                  </a:lnTo>
                  <a:lnTo>
                    <a:pt x="193" y="0"/>
                  </a:lnTo>
                  <a:lnTo>
                    <a:pt x="203" y="0"/>
                  </a:lnTo>
                  <a:lnTo>
                    <a:pt x="214" y="0"/>
                  </a:lnTo>
                  <a:lnTo>
                    <a:pt x="224" y="0"/>
                  </a:lnTo>
                  <a:lnTo>
                    <a:pt x="239" y="0"/>
                  </a:lnTo>
                  <a:lnTo>
                    <a:pt x="249" y="0"/>
                  </a:lnTo>
                  <a:lnTo>
                    <a:pt x="260" y="0"/>
                  </a:lnTo>
                  <a:lnTo>
                    <a:pt x="270" y="0"/>
                  </a:lnTo>
                  <a:lnTo>
                    <a:pt x="285" y="0"/>
                  </a:lnTo>
                  <a:lnTo>
                    <a:pt x="295" y="0"/>
                  </a:lnTo>
                  <a:lnTo>
                    <a:pt x="305" y="0"/>
                  </a:lnTo>
                  <a:lnTo>
                    <a:pt x="316" y="0"/>
                  </a:lnTo>
                  <a:lnTo>
                    <a:pt x="326" y="0"/>
                  </a:lnTo>
                  <a:lnTo>
                    <a:pt x="341" y="0"/>
                  </a:lnTo>
                  <a:lnTo>
                    <a:pt x="351" y="0"/>
                  </a:lnTo>
                  <a:lnTo>
                    <a:pt x="361" y="0"/>
                  </a:lnTo>
                  <a:lnTo>
                    <a:pt x="372" y="0"/>
                  </a:lnTo>
                  <a:lnTo>
                    <a:pt x="387" y="0"/>
                  </a:lnTo>
                  <a:lnTo>
                    <a:pt x="397" y="0"/>
                  </a:lnTo>
                  <a:lnTo>
                    <a:pt x="407" y="0"/>
                  </a:lnTo>
                  <a:lnTo>
                    <a:pt x="417" y="0"/>
                  </a:lnTo>
                  <a:lnTo>
                    <a:pt x="433" y="0"/>
                  </a:lnTo>
                  <a:lnTo>
                    <a:pt x="443" y="0"/>
                  </a:lnTo>
                  <a:lnTo>
                    <a:pt x="453" y="0"/>
                  </a:lnTo>
                  <a:lnTo>
                    <a:pt x="463" y="0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499" y="0"/>
                  </a:lnTo>
                  <a:lnTo>
                    <a:pt x="509" y="0"/>
                  </a:lnTo>
                  <a:lnTo>
                    <a:pt x="519" y="0"/>
                  </a:lnTo>
                  <a:lnTo>
                    <a:pt x="535" y="0"/>
                  </a:lnTo>
                  <a:lnTo>
                    <a:pt x="545" y="0"/>
                  </a:lnTo>
                  <a:lnTo>
                    <a:pt x="555" y="0"/>
                  </a:lnTo>
                  <a:lnTo>
                    <a:pt x="565" y="0"/>
                  </a:lnTo>
                  <a:lnTo>
                    <a:pt x="575" y="0"/>
                  </a:lnTo>
                  <a:lnTo>
                    <a:pt x="591" y="0"/>
                  </a:lnTo>
                  <a:lnTo>
                    <a:pt x="601" y="0"/>
                  </a:lnTo>
                  <a:lnTo>
                    <a:pt x="611" y="0"/>
                  </a:lnTo>
                  <a:lnTo>
                    <a:pt x="621" y="0"/>
                  </a:lnTo>
                  <a:lnTo>
                    <a:pt x="636" y="0"/>
                  </a:lnTo>
                  <a:lnTo>
                    <a:pt x="647" y="0"/>
                  </a:lnTo>
                  <a:lnTo>
                    <a:pt x="657" y="0"/>
                  </a:lnTo>
                  <a:lnTo>
                    <a:pt x="667" y="0"/>
                  </a:lnTo>
                  <a:lnTo>
                    <a:pt x="682" y="0"/>
                  </a:lnTo>
                  <a:lnTo>
                    <a:pt x="692" y="0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23" y="0"/>
                  </a:lnTo>
                  <a:lnTo>
                    <a:pt x="738" y="0"/>
                  </a:lnTo>
                  <a:lnTo>
                    <a:pt x="748" y="0"/>
                  </a:lnTo>
                  <a:lnTo>
                    <a:pt x="759" y="0"/>
                  </a:lnTo>
                  <a:lnTo>
                    <a:pt x="769" y="0"/>
                  </a:lnTo>
                  <a:lnTo>
                    <a:pt x="784" y="0"/>
                  </a:lnTo>
                  <a:lnTo>
                    <a:pt x="794" y="0"/>
                  </a:lnTo>
                  <a:lnTo>
                    <a:pt x="804" y="0"/>
                  </a:lnTo>
                  <a:lnTo>
                    <a:pt x="815" y="0"/>
                  </a:lnTo>
                  <a:lnTo>
                    <a:pt x="825" y="0"/>
                  </a:lnTo>
                  <a:lnTo>
                    <a:pt x="840" y="0"/>
                  </a:lnTo>
                  <a:lnTo>
                    <a:pt x="850" y="0"/>
                  </a:lnTo>
                  <a:lnTo>
                    <a:pt x="861" y="0"/>
                  </a:lnTo>
                  <a:lnTo>
                    <a:pt x="871" y="0"/>
                  </a:lnTo>
                  <a:lnTo>
                    <a:pt x="886" y="0"/>
                  </a:lnTo>
                  <a:lnTo>
                    <a:pt x="896" y="0"/>
                  </a:lnTo>
                  <a:lnTo>
                    <a:pt x="906" y="0"/>
                  </a:lnTo>
                  <a:lnTo>
                    <a:pt x="917" y="5"/>
                  </a:lnTo>
                  <a:lnTo>
                    <a:pt x="927" y="10"/>
                  </a:lnTo>
                  <a:lnTo>
                    <a:pt x="942" y="15"/>
                  </a:lnTo>
                  <a:lnTo>
                    <a:pt x="952" y="21"/>
                  </a:lnTo>
                  <a:lnTo>
                    <a:pt x="962" y="31"/>
                  </a:lnTo>
                  <a:lnTo>
                    <a:pt x="973" y="41"/>
                  </a:lnTo>
                  <a:lnTo>
                    <a:pt x="988" y="56"/>
                  </a:lnTo>
                  <a:lnTo>
                    <a:pt x="998" y="77"/>
                  </a:lnTo>
                  <a:lnTo>
                    <a:pt x="1008" y="92"/>
                  </a:lnTo>
                  <a:lnTo>
                    <a:pt x="1018" y="117"/>
                  </a:lnTo>
                  <a:lnTo>
                    <a:pt x="1034" y="138"/>
                  </a:lnTo>
                  <a:lnTo>
                    <a:pt x="1044" y="158"/>
                  </a:lnTo>
                  <a:lnTo>
                    <a:pt x="1054" y="178"/>
                  </a:lnTo>
                  <a:lnTo>
                    <a:pt x="1064" y="199"/>
                  </a:lnTo>
                  <a:lnTo>
                    <a:pt x="1074" y="214"/>
                  </a:lnTo>
                  <a:lnTo>
                    <a:pt x="1090" y="229"/>
                  </a:lnTo>
                  <a:lnTo>
                    <a:pt x="1100" y="239"/>
                  </a:lnTo>
                  <a:lnTo>
                    <a:pt x="1110" y="250"/>
                  </a:lnTo>
                  <a:lnTo>
                    <a:pt x="1120" y="255"/>
                  </a:lnTo>
                  <a:lnTo>
                    <a:pt x="1136" y="255"/>
                  </a:lnTo>
                  <a:lnTo>
                    <a:pt x="1146" y="250"/>
                  </a:lnTo>
                  <a:lnTo>
                    <a:pt x="1156" y="250"/>
                  </a:lnTo>
                  <a:lnTo>
                    <a:pt x="1166" y="239"/>
                  </a:lnTo>
                  <a:lnTo>
                    <a:pt x="1181" y="229"/>
                  </a:lnTo>
                  <a:lnTo>
                    <a:pt x="1192" y="214"/>
                  </a:lnTo>
                  <a:lnTo>
                    <a:pt x="1202" y="199"/>
                  </a:lnTo>
                  <a:lnTo>
                    <a:pt x="1212" y="178"/>
                  </a:lnTo>
                  <a:lnTo>
                    <a:pt x="1222" y="158"/>
                  </a:lnTo>
                  <a:lnTo>
                    <a:pt x="1237" y="138"/>
                  </a:lnTo>
                  <a:lnTo>
                    <a:pt x="1248" y="117"/>
                  </a:lnTo>
                  <a:lnTo>
                    <a:pt x="1258" y="92"/>
                  </a:lnTo>
                  <a:lnTo>
                    <a:pt x="1268" y="77"/>
                  </a:lnTo>
                  <a:lnTo>
                    <a:pt x="1283" y="56"/>
                  </a:lnTo>
                  <a:lnTo>
                    <a:pt x="1293" y="41"/>
                  </a:lnTo>
                  <a:lnTo>
                    <a:pt x="1304" y="31"/>
                  </a:lnTo>
                  <a:lnTo>
                    <a:pt x="1314" y="21"/>
                  </a:lnTo>
                  <a:lnTo>
                    <a:pt x="1324" y="15"/>
                  </a:lnTo>
                  <a:lnTo>
                    <a:pt x="1339" y="10"/>
                  </a:lnTo>
                  <a:lnTo>
                    <a:pt x="1349" y="5"/>
                  </a:lnTo>
                  <a:lnTo>
                    <a:pt x="1360" y="0"/>
                  </a:lnTo>
                  <a:lnTo>
                    <a:pt x="1370" y="0"/>
                  </a:lnTo>
                  <a:lnTo>
                    <a:pt x="1385" y="0"/>
                  </a:lnTo>
                  <a:lnTo>
                    <a:pt x="1395" y="0"/>
                  </a:lnTo>
                  <a:lnTo>
                    <a:pt x="1405" y="0"/>
                  </a:lnTo>
                  <a:lnTo>
                    <a:pt x="1416" y="0"/>
                  </a:lnTo>
                  <a:lnTo>
                    <a:pt x="1426" y="0"/>
                  </a:lnTo>
                  <a:lnTo>
                    <a:pt x="1441" y="0"/>
                  </a:lnTo>
                  <a:lnTo>
                    <a:pt x="1451" y="0"/>
                  </a:lnTo>
                  <a:lnTo>
                    <a:pt x="1462" y="0"/>
                  </a:lnTo>
                  <a:lnTo>
                    <a:pt x="1472" y="0"/>
                  </a:lnTo>
                  <a:lnTo>
                    <a:pt x="1487" y="0"/>
                  </a:lnTo>
                  <a:lnTo>
                    <a:pt x="1497" y="0"/>
                  </a:lnTo>
                  <a:lnTo>
                    <a:pt x="1507" y="0"/>
                  </a:lnTo>
                  <a:lnTo>
                    <a:pt x="1518" y="0"/>
                  </a:lnTo>
                  <a:lnTo>
                    <a:pt x="1533" y="0"/>
                  </a:lnTo>
                  <a:lnTo>
                    <a:pt x="1543" y="0"/>
                  </a:lnTo>
                  <a:lnTo>
                    <a:pt x="1553" y="0"/>
                  </a:lnTo>
                  <a:lnTo>
                    <a:pt x="1563" y="0"/>
                  </a:lnTo>
                  <a:lnTo>
                    <a:pt x="1574" y="0"/>
                  </a:lnTo>
                  <a:lnTo>
                    <a:pt x="1589" y="0"/>
                  </a:lnTo>
                  <a:lnTo>
                    <a:pt x="1599" y="0"/>
                  </a:lnTo>
                  <a:lnTo>
                    <a:pt x="1609" y="0"/>
                  </a:lnTo>
                  <a:lnTo>
                    <a:pt x="1619" y="0"/>
                  </a:lnTo>
                  <a:lnTo>
                    <a:pt x="1635" y="0"/>
                  </a:lnTo>
                  <a:lnTo>
                    <a:pt x="1645" y="0"/>
                  </a:lnTo>
                  <a:lnTo>
                    <a:pt x="1655" y="0"/>
                  </a:lnTo>
                  <a:lnTo>
                    <a:pt x="1665" y="0"/>
                  </a:lnTo>
                  <a:lnTo>
                    <a:pt x="1675" y="0"/>
                  </a:lnTo>
                  <a:lnTo>
                    <a:pt x="1691" y="0"/>
                  </a:lnTo>
                  <a:lnTo>
                    <a:pt x="1701" y="0"/>
                  </a:lnTo>
                  <a:lnTo>
                    <a:pt x="1711" y="0"/>
                  </a:lnTo>
                  <a:lnTo>
                    <a:pt x="1721" y="0"/>
                  </a:lnTo>
                  <a:lnTo>
                    <a:pt x="1737" y="0"/>
                  </a:lnTo>
                  <a:lnTo>
                    <a:pt x="1747" y="0"/>
                  </a:lnTo>
                  <a:lnTo>
                    <a:pt x="1757" y="0"/>
                  </a:lnTo>
                  <a:lnTo>
                    <a:pt x="1767" y="0"/>
                  </a:lnTo>
                  <a:lnTo>
                    <a:pt x="1782" y="0"/>
                  </a:lnTo>
                  <a:lnTo>
                    <a:pt x="1793" y="0"/>
                  </a:lnTo>
                  <a:lnTo>
                    <a:pt x="1803" y="0"/>
                  </a:lnTo>
                  <a:lnTo>
                    <a:pt x="1813" y="0"/>
                  </a:lnTo>
                  <a:lnTo>
                    <a:pt x="1823" y="0"/>
                  </a:lnTo>
                  <a:lnTo>
                    <a:pt x="1838" y="0"/>
                  </a:lnTo>
                  <a:lnTo>
                    <a:pt x="1849" y="0"/>
                  </a:lnTo>
                  <a:lnTo>
                    <a:pt x="1859" y="0"/>
                  </a:lnTo>
                  <a:lnTo>
                    <a:pt x="1869" y="0"/>
                  </a:lnTo>
                  <a:lnTo>
                    <a:pt x="1884" y="0"/>
                  </a:lnTo>
                  <a:lnTo>
                    <a:pt x="1894" y="0"/>
                  </a:lnTo>
                  <a:lnTo>
                    <a:pt x="1905" y="0"/>
                  </a:lnTo>
                  <a:lnTo>
                    <a:pt x="1915" y="0"/>
                  </a:lnTo>
                  <a:lnTo>
                    <a:pt x="1925" y="0"/>
                  </a:lnTo>
                  <a:lnTo>
                    <a:pt x="1940" y="0"/>
                  </a:lnTo>
                  <a:lnTo>
                    <a:pt x="1950" y="0"/>
                  </a:lnTo>
                  <a:lnTo>
                    <a:pt x="1961" y="0"/>
                  </a:lnTo>
                  <a:lnTo>
                    <a:pt x="1971" y="0"/>
                  </a:lnTo>
                  <a:lnTo>
                    <a:pt x="1986" y="0"/>
                  </a:lnTo>
                  <a:lnTo>
                    <a:pt x="1996" y="0"/>
                  </a:lnTo>
                  <a:lnTo>
                    <a:pt x="2006" y="0"/>
                  </a:lnTo>
                  <a:lnTo>
                    <a:pt x="2017" y="0"/>
                  </a:lnTo>
                  <a:lnTo>
                    <a:pt x="2032" y="0"/>
                  </a:lnTo>
                  <a:lnTo>
                    <a:pt x="2042" y="0"/>
                  </a:lnTo>
                  <a:lnTo>
                    <a:pt x="2052" y="0"/>
                  </a:lnTo>
                  <a:lnTo>
                    <a:pt x="2062" y="0"/>
                  </a:lnTo>
                  <a:lnTo>
                    <a:pt x="2073" y="0"/>
                  </a:lnTo>
                  <a:lnTo>
                    <a:pt x="2088" y="0"/>
                  </a:lnTo>
                  <a:lnTo>
                    <a:pt x="2098" y="0"/>
                  </a:lnTo>
                  <a:lnTo>
                    <a:pt x="2108" y="0"/>
                  </a:lnTo>
                  <a:lnTo>
                    <a:pt x="2119" y="0"/>
                  </a:lnTo>
                  <a:lnTo>
                    <a:pt x="2134" y="0"/>
                  </a:lnTo>
                  <a:lnTo>
                    <a:pt x="2144" y="0"/>
                  </a:lnTo>
                  <a:lnTo>
                    <a:pt x="2154" y="0"/>
                  </a:lnTo>
                  <a:lnTo>
                    <a:pt x="2164" y="0"/>
                  </a:lnTo>
                  <a:lnTo>
                    <a:pt x="2175" y="0"/>
                  </a:lnTo>
                  <a:lnTo>
                    <a:pt x="2190" y="0"/>
                  </a:lnTo>
                  <a:lnTo>
                    <a:pt x="2200" y="0"/>
                  </a:lnTo>
                  <a:lnTo>
                    <a:pt x="2210" y="0"/>
                  </a:lnTo>
                  <a:lnTo>
                    <a:pt x="2220" y="0"/>
                  </a:lnTo>
                  <a:lnTo>
                    <a:pt x="2236" y="0"/>
                  </a:lnTo>
                  <a:lnTo>
                    <a:pt x="2246" y="0"/>
                  </a:lnTo>
                  <a:lnTo>
                    <a:pt x="2256" y="0"/>
                  </a:lnTo>
                  <a:lnTo>
                    <a:pt x="226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5" name="Line 1201"/>
            <p:cNvSpPr>
              <a:spLocks noChangeShapeType="1"/>
            </p:cNvSpPr>
            <p:nvPr/>
          </p:nvSpPr>
          <p:spPr bwMode="auto">
            <a:xfrm>
              <a:off x="1828" y="834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6" name="Freeform 1202"/>
            <p:cNvSpPr>
              <a:spLocks/>
            </p:cNvSpPr>
            <p:nvPr/>
          </p:nvSpPr>
          <p:spPr bwMode="auto">
            <a:xfrm>
              <a:off x="1863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7" name="Freeform 1203"/>
            <p:cNvSpPr>
              <a:spLocks/>
            </p:cNvSpPr>
            <p:nvPr/>
          </p:nvSpPr>
          <p:spPr bwMode="auto">
            <a:xfrm>
              <a:off x="1899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8" name="Freeform 1204"/>
            <p:cNvSpPr>
              <a:spLocks/>
            </p:cNvSpPr>
            <p:nvPr/>
          </p:nvSpPr>
          <p:spPr bwMode="auto">
            <a:xfrm>
              <a:off x="1935" y="834"/>
              <a:ext cx="1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5" y="0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29" name="Freeform 1205"/>
            <p:cNvSpPr>
              <a:spLocks/>
            </p:cNvSpPr>
            <p:nvPr/>
          </p:nvSpPr>
          <p:spPr bwMode="auto">
            <a:xfrm>
              <a:off x="1975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0" name="Freeform 1206"/>
            <p:cNvSpPr>
              <a:spLocks/>
            </p:cNvSpPr>
            <p:nvPr/>
          </p:nvSpPr>
          <p:spPr bwMode="auto">
            <a:xfrm>
              <a:off x="2011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1" name="Freeform 1207"/>
            <p:cNvSpPr>
              <a:spLocks/>
            </p:cNvSpPr>
            <p:nvPr/>
          </p:nvSpPr>
          <p:spPr bwMode="auto">
            <a:xfrm>
              <a:off x="2047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2" name="Freeform 1208"/>
            <p:cNvSpPr>
              <a:spLocks/>
            </p:cNvSpPr>
            <p:nvPr/>
          </p:nvSpPr>
          <p:spPr bwMode="auto">
            <a:xfrm>
              <a:off x="2082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3" name="Freeform 1209"/>
            <p:cNvSpPr>
              <a:spLocks/>
            </p:cNvSpPr>
            <p:nvPr/>
          </p:nvSpPr>
          <p:spPr bwMode="auto">
            <a:xfrm>
              <a:off x="2118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4" name="Line 1210"/>
            <p:cNvSpPr>
              <a:spLocks noChangeShapeType="1"/>
            </p:cNvSpPr>
            <p:nvPr/>
          </p:nvSpPr>
          <p:spPr bwMode="auto">
            <a:xfrm>
              <a:off x="2159" y="834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5" name="Freeform 1211"/>
            <p:cNvSpPr>
              <a:spLocks/>
            </p:cNvSpPr>
            <p:nvPr/>
          </p:nvSpPr>
          <p:spPr bwMode="auto">
            <a:xfrm>
              <a:off x="2194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6" name="Freeform 1212"/>
            <p:cNvSpPr>
              <a:spLocks/>
            </p:cNvSpPr>
            <p:nvPr/>
          </p:nvSpPr>
          <p:spPr bwMode="auto">
            <a:xfrm>
              <a:off x="2230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7" name="Freeform 1213"/>
            <p:cNvSpPr>
              <a:spLocks/>
            </p:cNvSpPr>
            <p:nvPr/>
          </p:nvSpPr>
          <p:spPr bwMode="auto">
            <a:xfrm>
              <a:off x="2266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8" name="Freeform 1214"/>
            <p:cNvSpPr>
              <a:spLocks/>
            </p:cNvSpPr>
            <p:nvPr/>
          </p:nvSpPr>
          <p:spPr bwMode="auto">
            <a:xfrm>
              <a:off x="2301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39" name="Freeform 1215"/>
            <p:cNvSpPr>
              <a:spLocks/>
            </p:cNvSpPr>
            <p:nvPr/>
          </p:nvSpPr>
          <p:spPr bwMode="auto">
            <a:xfrm>
              <a:off x="2337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0" name="Freeform 1216"/>
            <p:cNvSpPr>
              <a:spLocks/>
            </p:cNvSpPr>
            <p:nvPr/>
          </p:nvSpPr>
          <p:spPr bwMode="auto">
            <a:xfrm>
              <a:off x="2378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1" name="Freeform 1217"/>
            <p:cNvSpPr>
              <a:spLocks/>
            </p:cNvSpPr>
            <p:nvPr/>
          </p:nvSpPr>
          <p:spPr bwMode="auto">
            <a:xfrm>
              <a:off x="2413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2" name="Freeform 1218"/>
            <p:cNvSpPr>
              <a:spLocks/>
            </p:cNvSpPr>
            <p:nvPr/>
          </p:nvSpPr>
          <p:spPr bwMode="auto">
            <a:xfrm>
              <a:off x="2449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3" name="Line 1219"/>
            <p:cNvSpPr>
              <a:spLocks noChangeShapeType="1"/>
            </p:cNvSpPr>
            <p:nvPr/>
          </p:nvSpPr>
          <p:spPr bwMode="auto">
            <a:xfrm>
              <a:off x="2485" y="834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4" name="Freeform 1220"/>
            <p:cNvSpPr>
              <a:spLocks/>
            </p:cNvSpPr>
            <p:nvPr/>
          </p:nvSpPr>
          <p:spPr bwMode="auto">
            <a:xfrm>
              <a:off x="2520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5" name="Freeform 1221"/>
            <p:cNvSpPr>
              <a:spLocks/>
            </p:cNvSpPr>
            <p:nvPr/>
          </p:nvSpPr>
          <p:spPr bwMode="auto">
            <a:xfrm>
              <a:off x="2561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6" name="Freeform 1222"/>
            <p:cNvSpPr>
              <a:spLocks/>
            </p:cNvSpPr>
            <p:nvPr/>
          </p:nvSpPr>
          <p:spPr bwMode="auto">
            <a:xfrm>
              <a:off x="2597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7" name="Freeform 1223"/>
            <p:cNvSpPr>
              <a:spLocks/>
            </p:cNvSpPr>
            <p:nvPr/>
          </p:nvSpPr>
          <p:spPr bwMode="auto">
            <a:xfrm>
              <a:off x="2632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8" name="Freeform 1224"/>
            <p:cNvSpPr>
              <a:spLocks/>
            </p:cNvSpPr>
            <p:nvPr/>
          </p:nvSpPr>
          <p:spPr bwMode="auto">
            <a:xfrm>
              <a:off x="2668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49" name="Freeform 1225"/>
            <p:cNvSpPr>
              <a:spLocks/>
            </p:cNvSpPr>
            <p:nvPr/>
          </p:nvSpPr>
          <p:spPr bwMode="auto">
            <a:xfrm>
              <a:off x="2704" y="834"/>
              <a:ext cx="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50" name="Freeform 1226"/>
            <p:cNvSpPr>
              <a:spLocks/>
            </p:cNvSpPr>
            <p:nvPr/>
          </p:nvSpPr>
          <p:spPr bwMode="auto">
            <a:xfrm>
              <a:off x="2739" y="834"/>
              <a:ext cx="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51" name="Freeform 1227"/>
            <p:cNvSpPr>
              <a:spLocks/>
            </p:cNvSpPr>
            <p:nvPr/>
          </p:nvSpPr>
          <p:spPr bwMode="auto">
            <a:xfrm>
              <a:off x="2780" y="834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5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0" y="0"/>
                  </a:lnTo>
                  <a:lnTo>
                    <a:pt x="10" y="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452" name="Freeform 1228"/>
            <p:cNvSpPr>
              <a:spLocks/>
            </p:cNvSpPr>
            <p:nvPr/>
          </p:nvSpPr>
          <p:spPr bwMode="auto">
            <a:xfrm>
              <a:off x="2811" y="849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10" y="6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5" y="0"/>
                  </a:lnTo>
                  <a:lnTo>
                    <a:pt x="10" y="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7454" name="Line 1230"/>
          <p:cNvSpPr>
            <a:spLocks noChangeShapeType="1"/>
          </p:cNvSpPr>
          <p:nvPr/>
        </p:nvSpPr>
        <p:spPr bwMode="auto">
          <a:xfrm>
            <a:off x="4502150" y="1389063"/>
            <a:ext cx="7938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55" name="Line 1231"/>
          <p:cNvSpPr>
            <a:spLocks noChangeShapeType="1"/>
          </p:cNvSpPr>
          <p:nvPr/>
        </p:nvSpPr>
        <p:spPr bwMode="auto">
          <a:xfrm>
            <a:off x="4525963" y="1436688"/>
            <a:ext cx="9525" cy="1746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56" name="Line 1232"/>
          <p:cNvSpPr>
            <a:spLocks noChangeShapeType="1"/>
          </p:cNvSpPr>
          <p:nvPr/>
        </p:nvSpPr>
        <p:spPr bwMode="auto">
          <a:xfrm>
            <a:off x="4551363" y="1493838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57" name="Line 1233"/>
          <p:cNvSpPr>
            <a:spLocks noChangeShapeType="1"/>
          </p:cNvSpPr>
          <p:nvPr/>
        </p:nvSpPr>
        <p:spPr bwMode="auto">
          <a:xfrm>
            <a:off x="4567238" y="1550988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58" name="Line 1234"/>
          <p:cNvSpPr>
            <a:spLocks noChangeShapeType="1"/>
          </p:cNvSpPr>
          <p:nvPr/>
        </p:nvSpPr>
        <p:spPr bwMode="auto">
          <a:xfrm>
            <a:off x="4583113" y="1606550"/>
            <a:ext cx="7937" cy="174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59" name="Line 1235"/>
          <p:cNvSpPr>
            <a:spLocks noChangeShapeType="1"/>
          </p:cNvSpPr>
          <p:nvPr/>
        </p:nvSpPr>
        <p:spPr bwMode="auto">
          <a:xfrm>
            <a:off x="4598988" y="1663700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0" name="Line 1236"/>
          <p:cNvSpPr>
            <a:spLocks noChangeShapeType="1"/>
          </p:cNvSpPr>
          <p:nvPr/>
        </p:nvSpPr>
        <p:spPr bwMode="auto">
          <a:xfrm>
            <a:off x="4616450" y="1711325"/>
            <a:ext cx="7938" cy="174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1" name="Line 1237"/>
          <p:cNvSpPr>
            <a:spLocks noChangeShapeType="1"/>
          </p:cNvSpPr>
          <p:nvPr/>
        </p:nvSpPr>
        <p:spPr bwMode="auto">
          <a:xfrm>
            <a:off x="4632325" y="1768475"/>
            <a:ext cx="7938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2" name="Line 1238"/>
          <p:cNvSpPr>
            <a:spLocks noChangeShapeType="1"/>
          </p:cNvSpPr>
          <p:nvPr/>
        </p:nvSpPr>
        <p:spPr bwMode="auto">
          <a:xfrm>
            <a:off x="4656138" y="1825625"/>
            <a:ext cx="158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3" name="Freeform 1239"/>
          <p:cNvSpPr>
            <a:spLocks/>
          </p:cNvSpPr>
          <p:nvPr/>
        </p:nvSpPr>
        <p:spPr bwMode="auto">
          <a:xfrm>
            <a:off x="4679950" y="1873250"/>
            <a:ext cx="7938" cy="15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"/>
              </a:cxn>
              <a:cxn ang="0">
                <a:pos x="5" y="10"/>
              </a:cxn>
            </a:cxnLst>
            <a:rect l="0" t="0" r="r" b="b"/>
            <a:pathLst>
              <a:path w="5" h="10">
                <a:moveTo>
                  <a:pt x="0" y="0"/>
                </a:moveTo>
                <a:lnTo>
                  <a:pt x="0" y="5"/>
                </a:lnTo>
                <a:lnTo>
                  <a:pt x="5" y="1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4" name="Line 1240"/>
          <p:cNvSpPr>
            <a:spLocks noChangeShapeType="1"/>
          </p:cNvSpPr>
          <p:nvPr/>
        </p:nvSpPr>
        <p:spPr bwMode="auto">
          <a:xfrm flipV="1">
            <a:off x="4729163" y="1857375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5" name="Freeform 1241"/>
          <p:cNvSpPr>
            <a:spLocks/>
          </p:cNvSpPr>
          <p:nvPr/>
        </p:nvSpPr>
        <p:spPr bwMode="auto">
          <a:xfrm>
            <a:off x="4752975" y="1809750"/>
            <a:ext cx="7938" cy="1587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0"/>
              </a:cxn>
              <a:cxn ang="0">
                <a:pos x="5" y="0"/>
              </a:cxn>
            </a:cxnLst>
            <a:rect l="0" t="0" r="r" b="b"/>
            <a:pathLst>
              <a:path w="5" h="10">
                <a:moveTo>
                  <a:pt x="0" y="10"/>
                </a:moveTo>
                <a:lnTo>
                  <a:pt x="0" y="0"/>
                </a:lnTo>
                <a:lnTo>
                  <a:pt x="5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6" name="Freeform 1242"/>
          <p:cNvSpPr>
            <a:spLocks/>
          </p:cNvSpPr>
          <p:nvPr/>
        </p:nvSpPr>
        <p:spPr bwMode="auto">
          <a:xfrm>
            <a:off x="4768850" y="1752600"/>
            <a:ext cx="7938" cy="1587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5" y="5"/>
              </a:cxn>
              <a:cxn ang="0">
                <a:pos x="5" y="0"/>
              </a:cxn>
            </a:cxnLst>
            <a:rect l="0" t="0" r="r" b="b"/>
            <a:pathLst>
              <a:path w="5" h="10">
                <a:moveTo>
                  <a:pt x="0" y="10"/>
                </a:moveTo>
                <a:lnTo>
                  <a:pt x="5" y="5"/>
                </a:lnTo>
                <a:lnTo>
                  <a:pt x="5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7" name="Freeform 1243"/>
          <p:cNvSpPr>
            <a:spLocks/>
          </p:cNvSpPr>
          <p:nvPr/>
        </p:nvSpPr>
        <p:spPr bwMode="auto">
          <a:xfrm>
            <a:off x="4784725" y="1695450"/>
            <a:ext cx="9525" cy="1587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6" y="0"/>
              </a:cxn>
              <a:cxn ang="0">
                <a:pos x="6" y="0"/>
              </a:cxn>
            </a:cxnLst>
            <a:rect l="0" t="0" r="r" b="b"/>
            <a:pathLst>
              <a:path w="6" h="10">
                <a:moveTo>
                  <a:pt x="0" y="10"/>
                </a:moveTo>
                <a:lnTo>
                  <a:pt x="6" y="0"/>
                </a:lnTo>
                <a:lnTo>
                  <a:pt x="6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8" name="Line 1244"/>
          <p:cNvSpPr>
            <a:spLocks noChangeShapeType="1"/>
          </p:cNvSpPr>
          <p:nvPr/>
        </p:nvSpPr>
        <p:spPr bwMode="auto">
          <a:xfrm flipV="1">
            <a:off x="4802188" y="1639888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69" name="Line 1245"/>
          <p:cNvSpPr>
            <a:spLocks noChangeShapeType="1"/>
          </p:cNvSpPr>
          <p:nvPr/>
        </p:nvSpPr>
        <p:spPr bwMode="auto">
          <a:xfrm flipV="1">
            <a:off x="4818063" y="1582738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0" name="Line 1246"/>
          <p:cNvSpPr>
            <a:spLocks noChangeShapeType="1"/>
          </p:cNvSpPr>
          <p:nvPr/>
        </p:nvSpPr>
        <p:spPr bwMode="auto">
          <a:xfrm flipV="1">
            <a:off x="4833938" y="1525588"/>
            <a:ext cx="7937" cy="1746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1" name="Line 1247"/>
          <p:cNvSpPr>
            <a:spLocks noChangeShapeType="1"/>
          </p:cNvSpPr>
          <p:nvPr/>
        </p:nvSpPr>
        <p:spPr bwMode="auto">
          <a:xfrm flipV="1">
            <a:off x="4849813" y="1470025"/>
            <a:ext cx="7937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2" name="Line 1248"/>
          <p:cNvSpPr>
            <a:spLocks noChangeShapeType="1"/>
          </p:cNvSpPr>
          <p:nvPr/>
        </p:nvSpPr>
        <p:spPr bwMode="auto">
          <a:xfrm flipV="1">
            <a:off x="4873625" y="1420813"/>
            <a:ext cx="9525" cy="158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3" name="Line 1249"/>
          <p:cNvSpPr>
            <a:spLocks noChangeShapeType="1"/>
          </p:cNvSpPr>
          <p:nvPr/>
        </p:nvSpPr>
        <p:spPr bwMode="auto">
          <a:xfrm flipV="1">
            <a:off x="4899025" y="1373188"/>
            <a:ext cx="15875" cy="79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4" name="Freeform 1250"/>
          <p:cNvSpPr>
            <a:spLocks/>
          </p:cNvSpPr>
          <p:nvPr/>
        </p:nvSpPr>
        <p:spPr bwMode="auto">
          <a:xfrm>
            <a:off x="4938713" y="1331913"/>
            <a:ext cx="15875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0" y="5"/>
              </a:cxn>
              <a:cxn ang="0">
                <a:pos x="10" y="0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10" y="5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5" name="Freeform 1251"/>
          <p:cNvSpPr>
            <a:spLocks/>
          </p:cNvSpPr>
          <p:nvPr/>
        </p:nvSpPr>
        <p:spPr bwMode="auto">
          <a:xfrm>
            <a:off x="499586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6" name="Freeform 1252"/>
          <p:cNvSpPr>
            <a:spLocks/>
          </p:cNvSpPr>
          <p:nvPr/>
        </p:nvSpPr>
        <p:spPr bwMode="auto">
          <a:xfrm>
            <a:off x="505301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7" name="Freeform 1253"/>
          <p:cNvSpPr>
            <a:spLocks/>
          </p:cNvSpPr>
          <p:nvPr/>
        </p:nvSpPr>
        <p:spPr bwMode="auto">
          <a:xfrm>
            <a:off x="511651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8" name="Freeform 1254"/>
          <p:cNvSpPr>
            <a:spLocks/>
          </p:cNvSpPr>
          <p:nvPr/>
        </p:nvSpPr>
        <p:spPr bwMode="auto">
          <a:xfrm>
            <a:off x="517366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79" name="Freeform 1255"/>
          <p:cNvSpPr>
            <a:spLocks/>
          </p:cNvSpPr>
          <p:nvPr/>
        </p:nvSpPr>
        <p:spPr bwMode="auto">
          <a:xfrm>
            <a:off x="523081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0" name="Freeform 1256"/>
          <p:cNvSpPr>
            <a:spLocks/>
          </p:cNvSpPr>
          <p:nvPr/>
        </p:nvSpPr>
        <p:spPr bwMode="auto">
          <a:xfrm>
            <a:off x="528637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1" name="Freeform 1257"/>
          <p:cNvSpPr>
            <a:spLocks/>
          </p:cNvSpPr>
          <p:nvPr/>
        </p:nvSpPr>
        <p:spPr bwMode="auto">
          <a:xfrm>
            <a:off x="534352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2" name="Freeform 1258"/>
          <p:cNvSpPr>
            <a:spLocks/>
          </p:cNvSpPr>
          <p:nvPr/>
        </p:nvSpPr>
        <p:spPr bwMode="auto">
          <a:xfrm>
            <a:off x="540067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3" name="Freeform 1259"/>
          <p:cNvSpPr>
            <a:spLocks/>
          </p:cNvSpPr>
          <p:nvPr/>
        </p:nvSpPr>
        <p:spPr bwMode="auto">
          <a:xfrm>
            <a:off x="546417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4" name="Freeform 1260"/>
          <p:cNvSpPr>
            <a:spLocks/>
          </p:cNvSpPr>
          <p:nvPr/>
        </p:nvSpPr>
        <p:spPr bwMode="auto">
          <a:xfrm>
            <a:off x="552132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5" name="Freeform 1261"/>
          <p:cNvSpPr>
            <a:spLocks/>
          </p:cNvSpPr>
          <p:nvPr/>
        </p:nvSpPr>
        <p:spPr bwMode="auto">
          <a:xfrm>
            <a:off x="557847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6" name="Freeform 1262"/>
          <p:cNvSpPr>
            <a:spLocks/>
          </p:cNvSpPr>
          <p:nvPr/>
        </p:nvSpPr>
        <p:spPr bwMode="auto">
          <a:xfrm>
            <a:off x="5634038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7" name="Freeform 1263"/>
          <p:cNvSpPr>
            <a:spLocks/>
          </p:cNvSpPr>
          <p:nvPr/>
        </p:nvSpPr>
        <p:spPr bwMode="auto">
          <a:xfrm>
            <a:off x="5691188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8" name="Freeform 1264"/>
          <p:cNvSpPr>
            <a:spLocks/>
          </p:cNvSpPr>
          <p:nvPr/>
        </p:nvSpPr>
        <p:spPr bwMode="auto">
          <a:xfrm>
            <a:off x="5756275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89" name="Freeform 1265"/>
          <p:cNvSpPr>
            <a:spLocks/>
          </p:cNvSpPr>
          <p:nvPr/>
        </p:nvSpPr>
        <p:spPr bwMode="auto">
          <a:xfrm>
            <a:off x="5811838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0" name="Freeform 1266"/>
          <p:cNvSpPr>
            <a:spLocks/>
          </p:cNvSpPr>
          <p:nvPr/>
        </p:nvSpPr>
        <p:spPr bwMode="auto">
          <a:xfrm>
            <a:off x="5868988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1" name="Line 1267"/>
          <p:cNvSpPr>
            <a:spLocks noChangeShapeType="1"/>
          </p:cNvSpPr>
          <p:nvPr/>
        </p:nvSpPr>
        <p:spPr bwMode="auto">
          <a:xfrm>
            <a:off x="5926138" y="1323975"/>
            <a:ext cx="158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2" name="Freeform 1268"/>
          <p:cNvSpPr>
            <a:spLocks/>
          </p:cNvSpPr>
          <p:nvPr/>
        </p:nvSpPr>
        <p:spPr bwMode="auto">
          <a:xfrm>
            <a:off x="5981700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3" name="Freeform 1269"/>
          <p:cNvSpPr>
            <a:spLocks/>
          </p:cNvSpPr>
          <p:nvPr/>
        </p:nvSpPr>
        <p:spPr bwMode="auto">
          <a:xfrm>
            <a:off x="6038850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4" name="Freeform 1270"/>
          <p:cNvSpPr>
            <a:spLocks/>
          </p:cNvSpPr>
          <p:nvPr/>
        </p:nvSpPr>
        <p:spPr bwMode="auto">
          <a:xfrm>
            <a:off x="6103938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5" name="Freeform 1271"/>
          <p:cNvSpPr>
            <a:spLocks/>
          </p:cNvSpPr>
          <p:nvPr/>
        </p:nvSpPr>
        <p:spPr bwMode="auto">
          <a:xfrm>
            <a:off x="6159500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6" name="Freeform 1272"/>
          <p:cNvSpPr>
            <a:spLocks/>
          </p:cNvSpPr>
          <p:nvPr/>
        </p:nvSpPr>
        <p:spPr bwMode="auto">
          <a:xfrm>
            <a:off x="6216650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7" name="Freeform 1273"/>
          <p:cNvSpPr>
            <a:spLocks/>
          </p:cNvSpPr>
          <p:nvPr/>
        </p:nvSpPr>
        <p:spPr bwMode="auto">
          <a:xfrm>
            <a:off x="6273800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0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8" name="Freeform 1274"/>
          <p:cNvSpPr>
            <a:spLocks/>
          </p:cNvSpPr>
          <p:nvPr/>
        </p:nvSpPr>
        <p:spPr bwMode="auto">
          <a:xfrm>
            <a:off x="6329363" y="1323975"/>
            <a:ext cx="158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0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99" name="Freeform 1275"/>
          <p:cNvSpPr>
            <a:spLocks/>
          </p:cNvSpPr>
          <p:nvPr/>
        </p:nvSpPr>
        <p:spPr bwMode="auto">
          <a:xfrm>
            <a:off x="6386513" y="1323975"/>
            <a:ext cx="23812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0"/>
              </a:cxn>
              <a:cxn ang="0">
                <a:pos x="15" y="0"/>
              </a:cxn>
            </a:cxnLst>
            <a:rect l="0" t="0" r="r" b="b"/>
            <a:pathLst>
              <a:path w="15">
                <a:moveTo>
                  <a:pt x="0" y="0"/>
                </a:moveTo>
                <a:lnTo>
                  <a:pt x="5" y="0"/>
                </a:lnTo>
                <a:lnTo>
                  <a:pt x="15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0" name="Line 1276"/>
          <p:cNvSpPr>
            <a:spLocks noChangeShapeType="1"/>
          </p:cNvSpPr>
          <p:nvPr/>
        </p:nvSpPr>
        <p:spPr bwMode="auto">
          <a:xfrm>
            <a:off x="6451600" y="1323975"/>
            <a:ext cx="158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1" name="Freeform 1277"/>
          <p:cNvSpPr>
            <a:spLocks/>
          </p:cNvSpPr>
          <p:nvPr/>
        </p:nvSpPr>
        <p:spPr bwMode="auto">
          <a:xfrm>
            <a:off x="2901950" y="2163763"/>
            <a:ext cx="3597275" cy="57150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26"/>
              </a:cxn>
              <a:cxn ang="0">
                <a:pos x="122" y="16"/>
              </a:cxn>
              <a:cxn ang="0">
                <a:pos x="168" y="26"/>
              </a:cxn>
              <a:cxn ang="0">
                <a:pos x="214" y="26"/>
              </a:cxn>
              <a:cxn ang="0">
                <a:pos x="260" y="21"/>
              </a:cxn>
              <a:cxn ang="0">
                <a:pos x="305" y="21"/>
              </a:cxn>
              <a:cxn ang="0">
                <a:pos x="351" y="26"/>
              </a:cxn>
              <a:cxn ang="0">
                <a:pos x="397" y="21"/>
              </a:cxn>
              <a:cxn ang="0">
                <a:pos x="443" y="21"/>
              </a:cxn>
              <a:cxn ang="0">
                <a:pos x="489" y="21"/>
              </a:cxn>
              <a:cxn ang="0">
                <a:pos x="535" y="21"/>
              </a:cxn>
              <a:cxn ang="0">
                <a:pos x="575" y="26"/>
              </a:cxn>
              <a:cxn ang="0">
                <a:pos x="621" y="21"/>
              </a:cxn>
              <a:cxn ang="0">
                <a:pos x="667" y="21"/>
              </a:cxn>
              <a:cxn ang="0">
                <a:pos x="713" y="21"/>
              </a:cxn>
              <a:cxn ang="0">
                <a:pos x="759" y="21"/>
              </a:cxn>
              <a:cxn ang="0">
                <a:pos x="804" y="21"/>
              </a:cxn>
              <a:cxn ang="0">
                <a:pos x="850" y="21"/>
              </a:cxn>
              <a:cxn ang="0">
                <a:pos x="896" y="26"/>
              </a:cxn>
              <a:cxn ang="0">
                <a:pos x="942" y="26"/>
              </a:cxn>
              <a:cxn ang="0">
                <a:pos x="988" y="31"/>
              </a:cxn>
              <a:cxn ang="0">
                <a:pos x="1034" y="36"/>
              </a:cxn>
              <a:cxn ang="0">
                <a:pos x="1074" y="21"/>
              </a:cxn>
              <a:cxn ang="0">
                <a:pos x="1120" y="0"/>
              </a:cxn>
              <a:cxn ang="0">
                <a:pos x="1166" y="16"/>
              </a:cxn>
              <a:cxn ang="0">
                <a:pos x="1212" y="26"/>
              </a:cxn>
              <a:cxn ang="0">
                <a:pos x="1258" y="31"/>
              </a:cxn>
              <a:cxn ang="0">
                <a:pos x="1304" y="26"/>
              </a:cxn>
              <a:cxn ang="0">
                <a:pos x="1349" y="26"/>
              </a:cxn>
              <a:cxn ang="0">
                <a:pos x="1395" y="21"/>
              </a:cxn>
              <a:cxn ang="0">
                <a:pos x="1441" y="21"/>
              </a:cxn>
              <a:cxn ang="0">
                <a:pos x="1487" y="21"/>
              </a:cxn>
              <a:cxn ang="0">
                <a:pos x="1533" y="21"/>
              </a:cxn>
              <a:cxn ang="0">
                <a:pos x="1574" y="21"/>
              </a:cxn>
              <a:cxn ang="0">
                <a:pos x="1619" y="26"/>
              </a:cxn>
              <a:cxn ang="0">
                <a:pos x="1665" y="26"/>
              </a:cxn>
              <a:cxn ang="0">
                <a:pos x="1711" y="16"/>
              </a:cxn>
              <a:cxn ang="0">
                <a:pos x="1757" y="26"/>
              </a:cxn>
              <a:cxn ang="0">
                <a:pos x="1803" y="21"/>
              </a:cxn>
              <a:cxn ang="0">
                <a:pos x="1849" y="26"/>
              </a:cxn>
              <a:cxn ang="0">
                <a:pos x="1894" y="21"/>
              </a:cxn>
              <a:cxn ang="0">
                <a:pos x="1940" y="21"/>
              </a:cxn>
              <a:cxn ang="0">
                <a:pos x="1986" y="21"/>
              </a:cxn>
              <a:cxn ang="0">
                <a:pos x="2032" y="26"/>
              </a:cxn>
              <a:cxn ang="0">
                <a:pos x="2073" y="16"/>
              </a:cxn>
              <a:cxn ang="0">
                <a:pos x="2119" y="21"/>
              </a:cxn>
              <a:cxn ang="0">
                <a:pos x="2164" y="21"/>
              </a:cxn>
              <a:cxn ang="0">
                <a:pos x="2210" y="21"/>
              </a:cxn>
              <a:cxn ang="0">
                <a:pos x="2256" y="21"/>
              </a:cxn>
            </a:cxnLst>
            <a:rect l="0" t="0" r="r" b="b"/>
            <a:pathLst>
              <a:path w="2266" h="36">
                <a:moveTo>
                  <a:pt x="0" y="21"/>
                </a:moveTo>
                <a:lnTo>
                  <a:pt x="10" y="26"/>
                </a:lnTo>
                <a:lnTo>
                  <a:pt x="20" y="21"/>
                </a:lnTo>
                <a:lnTo>
                  <a:pt x="35" y="21"/>
                </a:lnTo>
                <a:lnTo>
                  <a:pt x="46" y="21"/>
                </a:lnTo>
                <a:lnTo>
                  <a:pt x="56" y="21"/>
                </a:lnTo>
                <a:lnTo>
                  <a:pt x="66" y="21"/>
                </a:lnTo>
                <a:lnTo>
                  <a:pt x="81" y="26"/>
                </a:lnTo>
                <a:lnTo>
                  <a:pt x="91" y="26"/>
                </a:lnTo>
                <a:lnTo>
                  <a:pt x="102" y="21"/>
                </a:lnTo>
                <a:lnTo>
                  <a:pt x="112" y="21"/>
                </a:lnTo>
                <a:lnTo>
                  <a:pt x="122" y="16"/>
                </a:lnTo>
                <a:lnTo>
                  <a:pt x="137" y="21"/>
                </a:lnTo>
                <a:lnTo>
                  <a:pt x="147" y="26"/>
                </a:lnTo>
                <a:lnTo>
                  <a:pt x="158" y="21"/>
                </a:lnTo>
                <a:lnTo>
                  <a:pt x="168" y="26"/>
                </a:lnTo>
                <a:lnTo>
                  <a:pt x="183" y="26"/>
                </a:lnTo>
                <a:lnTo>
                  <a:pt x="193" y="21"/>
                </a:lnTo>
                <a:lnTo>
                  <a:pt x="203" y="21"/>
                </a:lnTo>
                <a:lnTo>
                  <a:pt x="214" y="26"/>
                </a:lnTo>
                <a:lnTo>
                  <a:pt x="224" y="21"/>
                </a:lnTo>
                <a:lnTo>
                  <a:pt x="239" y="21"/>
                </a:lnTo>
                <a:lnTo>
                  <a:pt x="249" y="21"/>
                </a:lnTo>
                <a:lnTo>
                  <a:pt x="260" y="21"/>
                </a:lnTo>
                <a:lnTo>
                  <a:pt x="270" y="21"/>
                </a:lnTo>
                <a:lnTo>
                  <a:pt x="285" y="16"/>
                </a:lnTo>
                <a:lnTo>
                  <a:pt x="295" y="26"/>
                </a:lnTo>
                <a:lnTo>
                  <a:pt x="305" y="21"/>
                </a:lnTo>
                <a:lnTo>
                  <a:pt x="316" y="26"/>
                </a:lnTo>
                <a:lnTo>
                  <a:pt x="326" y="26"/>
                </a:lnTo>
                <a:lnTo>
                  <a:pt x="341" y="21"/>
                </a:lnTo>
                <a:lnTo>
                  <a:pt x="351" y="26"/>
                </a:lnTo>
                <a:lnTo>
                  <a:pt x="361" y="16"/>
                </a:lnTo>
                <a:lnTo>
                  <a:pt x="372" y="16"/>
                </a:lnTo>
                <a:lnTo>
                  <a:pt x="387" y="16"/>
                </a:lnTo>
                <a:lnTo>
                  <a:pt x="397" y="21"/>
                </a:lnTo>
                <a:lnTo>
                  <a:pt x="407" y="21"/>
                </a:lnTo>
                <a:lnTo>
                  <a:pt x="417" y="26"/>
                </a:lnTo>
                <a:lnTo>
                  <a:pt x="433" y="26"/>
                </a:lnTo>
                <a:lnTo>
                  <a:pt x="443" y="21"/>
                </a:lnTo>
                <a:lnTo>
                  <a:pt x="453" y="21"/>
                </a:lnTo>
                <a:lnTo>
                  <a:pt x="463" y="21"/>
                </a:lnTo>
                <a:lnTo>
                  <a:pt x="473" y="21"/>
                </a:lnTo>
                <a:lnTo>
                  <a:pt x="489" y="21"/>
                </a:lnTo>
                <a:lnTo>
                  <a:pt x="499" y="21"/>
                </a:lnTo>
                <a:lnTo>
                  <a:pt x="509" y="21"/>
                </a:lnTo>
                <a:lnTo>
                  <a:pt x="519" y="21"/>
                </a:lnTo>
                <a:lnTo>
                  <a:pt x="535" y="21"/>
                </a:lnTo>
                <a:lnTo>
                  <a:pt x="545" y="21"/>
                </a:lnTo>
                <a:lnTo>
                  <a:pt x="555" y="21"/>
                </a:lnTo>
                <a:lnTo>
                  <a:pt x="565" y="26"/>
                </a:lnTo>
                <a:lnTo>
                  <a:pt x="575" y="26"/>
                </a:lnTo>
                <a:lnTo>
                  <a:pt x="591" y="26"/>
                </a:lnTo>
                <a:lnTo>
                  <a:pt x="601" y="21"/>
                </a:lnTo>
                <a:lnTo>
                  <a:pt x="611" y="21"/>
                </a:lnTo>
                <a:lnTo>
                  <a:pt x="621" y="21"/>
                </a:lnTo>
                <a:lnTo>
                  <a:pt x="636" y="16"/>
                </a:lnTo>
                <a:lnTo>
                  <a:pt x="647" y="21"/>
                </a:lnTo>
                <a:lnTo>
                  <a:pt x="657" y="21"/>
                </a:lnTo>
                <a:lnTo>
                  <a:pt x="667" y="21"/>
                </a:lnTo>
                <a:lnTo>
                  <a:pt x="682" y="21"/>
                </a:lnTo>
                <a:lnTo>
                  <a:pt x="692" y="26"/>
                </a:lnTo>
                <a:lnTo>
                  <a:pt x="703" y="21"/>
                </a:lnTo>
                <a:lnTo>
                  <a:pt x="713" y="21"/>
                </a:lnTo>
                <a:lnTo>
                  <a:pt x="723" y="21"/>
                </a:lnTo>
                <a:lnTo>
                  <a:pt x="738" y="21"/>
                </a:lnTo>
                <a:lnTo>
                  <a:pt x="748" y="21"/>
                </a:lnTo>
                <a:lnTo>
                  <a:pt x="759" y="21"/>
                </a:lnTo>
                <a:lnTo>
                  <a:pt x="769" y="21"/>
                </a:lnTo>
                <a:lnTo>
                  <a:pt x="784" y="26"/>
                </a:lnTo>
                <a:lnTo>
                  <a:pt x="794" y="21"/>
                </a:lnTo>
                <a:lnTo>
                  <a:pt x="804" y="21"/>
                </a:lnTo>
                <a:lnTo>
                  <a:pt x="815" y="16"/>
                </a:lnTo>
                <a:lnTo>
                  <a:pt x="825" y="21"/>
                </a:lnTo>
                <a:lnTo>
                  <a:pt x="840" y="16"/>
                </a:lnTo>
                <a:lnTo>
                  <a:pt x="850" y="21"/>
                </a:lnTo>
                <a:lnTo>
                  <a:pt x="861" y="21"/>
                </a:lnTo>
                <a:lnTo>
                  <a:pt x="871" y="26"/>
                </a:lnTo>
                <a:lnTo>
                  <a:pt x="886" y="16"/>
                </a:lnTo>
                <a:lnTo>
                  <a:pt x="896" y="26"/>
                </a:lnTo>
                <a:lnTo>
                  <a:pt x="906" y="31"/>
                </a:lnTo>
                <a:lnTo>
                  <a:pt x="917" y="26"/>
                </a:lnTo>
                <a:lnTo>
                  <a:pt x="927" y="26"/>
                </a:lnTo>
                <a:lnTo>
                  <a:pt x="942" y="26"/>
                </a:lnTo>
                <a:lnTo>
                  <a:pt x="952" y="26"/>
                </a:lnTo>
                <a:lnTo>
                  <a:pt x="962" y="26"/>
                </a:lnTo>
                <a:lnTo>
                  <a:pt x="973" y="21"/>
                </a:lnTo>
                <a:lnTo>
                  <a:pt x="988" y="31"/>
                </a:lnTo>
                <a:lnTo>
                  <a:pt x="998" y="31"/>
                </a:lnTo>
                <a:lnTo>
                  <a:pt x="1008" y="26"/>
                </a:lnTo>
                <a:lnTo>
                  <a:pt x="1018" y="26"/>
                </a:lnTo>
                <a:lnTo>
                  <a:pt x="1034" y="36"/>
                </a:lnTo>
                <a:lnTo>
                  <a:pt x="1044" y="26"/>
                </a:lnTo>
                <a:lnTo>
                  <a:pt x="1054" y="26"/>
                </a:lnTo>
                <a:lnTo>
                  <a:pt x="1064" y="21"/>
                </a:lnTo>
                <a:lnTo>
                  <a:pt x="1074" y="21"/>
                </a:lnTo>
                <a:lnTo>
                  <a:pt x="1090" y="16"/>
                </a:lnTo>
                <a:lnTo>
                  <a:pt x="1100" y="11"/>
                </a:lnTo>
                <a:lnTo>
                  <a:pt x="1110" y="11"/>
                </a:lnTo>
                <a:lnTo>
                  <a:pt x="1120" y="0"/>
                </a:lnTo>
                <a:lnTo>
                  <a:pt x="1136" y="6"/>
                </a:lnTo>
                <a:lnTo>
                  <a:pt x="1146" y="11"/>
                </a:lnTo>
                <a:lnTo>
                  <a:pt x="1156" y="6"/>
                </a:lnTo>
                <a:lnTo>
                  <a:pt x="1166" y="16"/>
                </a:lnTo>
                <a:lnTo>
                  <a:pt x="1181" y="16"/>
                </a:lnTo>
                <a:lnTo>
                  <a:pt x="1192" y="16"/>
                </a:lnTo>
                <a:lnTo>
                  <a:pt x="1202" y="21"/>
                </a:lnTo>
                <a:lnTo>
                  <a:pt x="1212" y="26"/>
                </a:lnTo>
                <a:lnTo>
                  <a:pt x="1222" y="26"/>
                </a:lnTo>
                <a:lnTo>
                  <a:pt x="1237" y="31"/>
                </a:lnTo>
                <a:lnTo>
                  <a:pt x="1248" y="31"/>
                </a:lnTo>
                <a:lnTo>
                  <a:pt x="1258" y="31"/>
                </a:lnTo>
                <a:lnTo>
                  <a:pt x="1268" y="26"/>
                </a:lnTo>
                <a:lnTo>
                  <a:pt x="1283" y="31"/>
                </a:lnTo>
                <a:lnTo>
                  <a:pt x="1293" y="21"/>
                </a:lnTo>
                <a:lnTo>
                  <a:pt x="1304" y="26"/>
                </a:lnTo>
                <a:lnTo>
                  <a:pt x="1314" y="26"/>
                </a:lnTo>
                <a:lnTo>
                  <a:pt x="1324" y="26"/>
                </a:lnTo>
                <a:lnTo>
                  <a:pt x="1339" y="21"/>
                </a:lnTo>
                <a:lnTo>
                  <a:pt x="1349" y="26"/>
                </a:lnTo>
                <a:lnTo>
                  <a:pt x="1360" y="26"/>
                </a:lnTo>
                <a:lnTo>
                  <a:pt x="1370" y="21"/>
                </a:lnTo>
                <a:lnTo>
                  <a:pt x="1385" y="26"/>
                </a:lnTo>
                <a:lnTo>
                  <a:pt x="1395" y="21"/>
                </a:lnTo>
                <a:lnTo>
                  <a:pt x="1405" y="26"/>
                </a:lnTo>
                <a:lnTo>
                  <a:pt x="1416" y="16"/>
                </a:lnTo>
                <a:lnTo>
                  <a:pt x="1426" y="21"/>
                </a:lnTo>
                <a:lnTo>
                  <a:pt x="1441" y="21"/>
                </a:lnTo>
                <a:lnTo>
                  <a:pt x="1451" y="21"/>
                </a:lnTo>
                <a:lnTo>
                  <a:pt x="1462" y="21"/>
                </a:lnTo>
                <a:lnTo>
                  <a:pt x="1472" y="21"/>
                </a:lnTo>
                <a:lnTo>
                  <a:pt x="1487" y="21"/>
                </a:lnTo>
                <a:lnTo>
                  <a:pt x="1497" y="26"/>
                </a:lnTo>
                <a:lnTo>
                  <a:pt x="1507" y="21"/>
                </a:lnTo>
                <a:lnTo>
                  <a:pt x="1518" y="26"/>
                </a:lnTo>
                <a:lnTo>
                  <a:pt x="1533" y="21"/>
                </a:lnTo>
                <a:lnTo>
                  <a:pt x="1543" y="16"/>
                </a:lnTo>
                <a:lnTo>
                  <a:pt x="1553" y="16"/>
                </a:lnTo>
                <a:lnTo>
                  <a:pt x="1563" y="21"/>
                </a:lnTo>
                <a:lnTo>
                  <a:pt x="1574" y="21"/>
                </a:lnTo>
                <a:lnTo>
                  <a:pt x="1589" y="21"/>
                </a:lnTo>
                <a:lnTo>
                  <a:pt x="1599" y="21"/>
                </a:lnTo>
                <a:lnTo>
                  <a:pt x="1609" y="21"/>
                </a:lnTo>
                <a:lnTo>
                  <a:pt x="1619" y="26"/>
                </a:lnTo>
                <a:lnTo>
                  <a:pt x="1635" y="21"/>
                </a:lnTo>
                <a:lnTo>
                  <a:pt x="1645" y="26"/>
                </a:lnTo>
                <a:lnTo>
                  <a:pt x="1655" y="21"/>
                </a:lnTo>
                <a:lnTo>
                  <a:pt x="1665" y="26"/>
                </a:lnTo>
                <a:lnTo>
                  <a:pt x="1675" y="21"/>
                </a:lnTo>
                <a:lnTo>
                  <a:pt x="1691" y="26"/>
                </a:lnTo>
                <a:lnTo>
                  <a:pt x="1701" y="21"/>
                </a:lnTo>
                <a:lnTo>
                  <a:pt x="1711" y="16"/>
                </a:lnTo>
                <a:lnTo>
                  <a:pt x="1721" y="26"/>
                </a:lnTo>
                <a:lnTo>
                  <a:pt x="1737" y="21"/>
                </a:lnTo>
                <a:lnTo>
                  <a:pt x="1747" y="26"/>
                </a:lnTo>
                <a:lnTo>
                  <a:pt x="1757" y="26"/>
                </a:lnTo>
                <a:lnTo>
                  <a:pt x="1767" y="21"/>
                </a:lnTo>
                <a:lnTo>
                  <a:pt x="1782" y="26"/>
                </a:lnTo>
                <a:lnTo>
                  <a:pt x="1793" y="21"/>
                </a:lnTo>
                <a:lnTo>
                  <a:pt x="1803" y="21"/>
                </a:lnTo>
                <a:lnTo>
                  <a:pt x="1813" y="21"/>
                </a:lnTo>
                <a:lnTo>
                  <a:pt x="1823" y="21"/>
                </a:lnTo>
                <a:lnTo>
                  <a:pt x="1838" y="21"/>
                </a:lnTo>
                <a:lnTo>
                  <a:pt x="1849" y="26"/>
                </a:lnTo>
                <a:lnTo>
                  <a:pt x="1859" y="21"/>
                </a:lnTo>
                <a:lnTo>
                  <a:pt x="1869" y="21"/>
                </a:lnTo>
                <a:lnTo>
                  <a:pt x="1884" y="26"/>
                </a:lnTo>
                <a:lnTo>
                  <a:pt x="1894" y="21"/>
                </a:lnTo>
                <a:lnTo>
                  <a:pt x="1905" y="21"/>
                </a:lnTo>
                <a:lnTo>
                  <a:pt x="1915" y="26"/>
                </a:lnTo>
                <a:lnTo>
                  <a:pt x="1925" y="26"/>
                </a:lnTo>
                <a:lnTo>
                  <a:pt x="1940" y="21"/>
                </a:lnTo>
                <a:lnTo>
                  <a:pt x="1950" y="21"/>
                </a:lnTo>
                <a:lnTo>
                  <a:pt x="1961" y="21"/>
                </a:lnTo>
                <a:lnTo>
                  <a:pt x="1971" y="21"/>
                </a:lnTo>
                <a:lnTo>
                  <a:pt x="1986" y="21"/>
                </a:lnTo>
                <a:lnTo>
                  <a:pt x="1996" y="21"/>
                </a:lnTo>
                <a:lnTo>
                  <a:pt x="2006" y="21"/>
                </a:lnTo>
                <a:lnTo>
                  <a:pt x="2017" y="16"/>
                </a:lnTo>
                <a:lnTo>
                  <a:pt x="2032" y="26"/>
                </a:lnTo>
                <a:lnTo>
                  <a:pt x="2042" y="26"/>
                </a:lnTo>
                <a:lnTo>
                  <a:pt x="2052" y="21"/>
                </a:lnTo>
                <a:lnTo>
                  <a:pt x="2062" y="26"/>
                </a:lnTo>
                <a:lnTo>
                  <a:pt x="2073" y="16"/>
                </a:lnTo>
                <a:lnTo>
                  <a:pt x="2088" y="21"/>
                </a:lnTo>
                <a:lnTo>
                  <a:pt x="2098" y="26"/>
                </a:lnTo>
                <a:lnTo>
                  <a:pt x="2108" y="31"/>
                </a:lnTo>
                <a:lnTo>
                  <a:pt x="2119" y="21"/>
                </a:lnTo>
                <a:lnTo>
                  <a:pt x="2134" y="21"/>
                </a:lnTo>
                <a:lnTo>
                  <a:pt x="2144" y="26"/>
                </a:lnTo>
                <a:lnTo>
                  <a:pt x="2154" y="21"/>
                </a:lnTo>
                <a:lnTo>
                  <a:pt x="2164" y="21"/>
                </a:lnTo>
                <a:lnTo>
                  <a:pt x="2175" y="16"/>
                </a:lnTo>
                <a:lnTo>
                  <a:pt x="2190" y="21"/>
                </a:lnTo>
                <a:lnTo>
                  <a:pt x="2200" y="21"/>
                </a:lnTo>
                <a:lnTo>
                  <a:pt x="2210" y="21"/>
                </a:lnTo>
                <a:lnTo>
                  <a:pt x="2220" y="21"/>
                </a:lnTo>
                <a:lnTo>
                  <a:pt x="2236" y="26"/>
                </a:lnTo>
                <a:lnTo>
                  <a:pt x="2246" y="26"/>
                </a:lnTo>
                <a:lnTo>
                  <a:pt x="2256" y="21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2" name="Freeform 1278"/>
          <p:cNvSpPr>
            <a:spLocks/>
          </p:cNvSpPr>
          <p:nvPr/>
        </p:nvSpPr>
        <p:spPr bwMode="auto">
          <a:xfrm>
            <a:off x="2901950" y="2197100"/>
            <a:ext cx="3597275" cy="73025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30"/>
              </a:cxn>
              <a:cxn ang="0">
                <a:pos x="122" y="25"/>
              </a:cxn>
              <a:cxn ang="0">
                <a:pos x="168" y="30"/>
              </a:cxn>
              <a:cxn ang="0">
                <a:pos x="214" y="20"/>
              </a:cxn>
              <a:cxn ang="0">
                <a:pos x="260" y="20"/>
              </a:cxn>
              <a:cxn ang="0">
                <a:pos x="305" y="20"/>
              </a:cxn>
              <a:cxn ang="0">
                <a:pos x="351" y="20"/>
              </a:cxn>
              <a:cxn ang="0">
                <a:pos x="397" y="20"/>
              </a:cxn>
              <a:cxn ang="0">
                <a:pos x="443" y="25"/>
              </a:cxn>
              <a:cxn ang="0">
                <a:pos x="489" y="25"/>
              </a:cxn>
              <a:cxn ang="0">
                <a:pos x="535" y="25"/>
              </a:cxn>
              <a:cxn ang="0">
                <a:pos x="575" y="30"/>
              </a:cxn>
              <a:cxn ang="0">
                <a:pos x="621" y="20"/>
              </a:cxn>
              <a:cxn ang="0">
                <a:pos x="667" y="20"/>
              </a:cxn>
              <a:cxn ang="0">
                <a:pos x="713" y="20"/>
              </a:cxn>
              <a:cxn ang="0">
                <a:pos x="759" y="20"/>
              </a:cxn>
              <a:cxn ang="0">
                <a:pos x="804" y="25"/>
              </a:cxn>
              <a:cxn ang="0">
                <a:pos x="850" y="20"/>
              </a:cxn>
              <a:cxn ang="0">
                <a:pos x="896" y="25"/>
              </a:cxn>
              <a:cxn ang="0">
                <a:pos x="942" y="25"/>
              </a:cxn>
              <a:cxn ang="0">
                <a:pos x="988" y="30"/>
              </a:cxn>
              <a:cxn ang="0">
                <a:pos x="1034" y="46"/>
              </a:cxn>
              <a:cxn ang="0">
                <a:pos x="1074" y="35"/>
              </a:cxn>
              <a:cxn ang="0">
                <a:pos x="1120" y="15"/>
              </a:cxn>
              <a:cxn ang="0">
                <a:pos x="1166" y="5"/>
              </a:cxn>
              <a:cxn ang="0">
                <a:pos x="1212" y="15"/>
              </a:cxn>
              <a:cxn ang="0">
                <a:pos x="1258" y="20"/>
              </a:cxn>
              <a:cxn ang="0">
                <a:pos x="1304" y="25"/>
              </a:cxn>
              <a:cxn ang="0">
                <a:pos x="1349" y="20"/>
              </a:cxn>
              <a:cxn ang="0">
                <a:pos x="1395" y="25"/>
              </a:cxn>
              <a:cxn ang="0">
                <a:pos x="1441" y="20"/>
              </a:cxn>
              <a:cxn ang="0">
                <a:pos x="1487" y="25"/>
              </a:cxn>
              <a:cxn ang="0">
                <a:pos x="1533" y="20"/>
              </a:cxn>
              <a:cxn ang="0">
                <a:pos x="1574" y="25"/>
              </a:cxn>
              <a:cxn ang="0">
                <a:pos x="1619" y="20"/>
              </a:cxn>
              <a:cxn ang="0">
                <a:pos x="1665" y="25"/>
              </a:cxn>
              <a:cxn ang="0">
                <a:pos x="1711" y="25"/>
              </a:cxn>
              <a:cxn ang="0">
                <a:pos x="1757" y="20"/>
              </a:cxn>
              <a:cxn ang="0">
                <a:pos x="1803" y="20"/>
              </a:cxn>
              <a:cxn ang="0">
                <a:pos x="1849" y="20"/>
              </a:cxn>
              <a:cxn ang="0">
                <a:pos x="1894" y="20"/>
              </a:cxn>
              <a:cxn ang="0">
                <a:pos x="1940" y="25"/>
              </a:cxn>
              <a:cxn ang="0">
                <a:pos x="1986" y="25"/>
              </a:cxn>
              <a:cxn ang="0">
                <a:pos x="2032" y="20"/>
              </a:cxn>
              <a:cxn ang="0">
                <a:pos x="2073" y="25"/>
              </a:cxn>
              <a:cxn ang="0">
                <a:pos x="2119" y="25"/>
              </a:cxn>
              <a:cxn ang="0">
                <a:pos x="2164" y="20"/>
              </a:cxn>
              <a:cxn ang="0">
                <a:pos x="2210" y="25"/>
              </a:cxn>
              <a:cxn ang="0">
                <a:pos x="2256" y="25"/>
              </a:cxn>
            </a:cxnLst>
            <a:rect l="0" t="0" r="r" b="b"/>
            <a:pathLst>
              <a:path w="2266" h="46">
                <a:moveTo>
                  <a:pt x="0" y="25"/>
                </a:moveTo>
                <a:lnTo>
                  <a:pt x="10" y="25"/>
                </a:lnTo>
                <a:lnTo>
                  <a:pt x="20" y="25"/>
                </a:lnTo>
                <a:lnTo>
                  <a:pt x="35" y="20"/>
                </a:lnTo>
                <a:lnTo>
                  <a:pt x="46" y="20"/>
                </a:lnTo>
                <a:lnTo>
                  <a:pt x="56" y="25"/>
                </a:lnTo>
                <a:lnTo>
                  <a:pt x="66" y="20"/>
                </a:lnTo>
                <a:lnTo>
                  <a:pt x="81" y="30"/>
                </a:lnTo>
                <a:lnTo>
                  <a:pt x="91" y="25"/>
                </a:lnTo>
                <a:lnTo>
                  <a:pt x="102" y="20"/>
                </a:lnTo>
                <a:lnTo>
                  <a:pt x="112" y="25"/>
                </a:lnTo>
                <a:lnTo>
                  <a:pt x="122" y="25"/>
                </a:lnTo>
                <a:lnTo>
                  <a:pt x="137" y="25"/>
                </a:lnTo>
                <a:lnTo>
                  <a:pt x="147" y="25"/>
                </a:lnTo>
                <a:lnTo>
                  <a:pt x="158" y="25"/>
                </a:lnTo>
                <a:lnTo>
                  <a:pt x="168" y="30"/>
                </a:lnTo>
                <a:lnTo>
                  <a:pt x="183" y="25"/>
                </a:lnTo>
                <a:lnTo>
                  <a:pt x="193" y="25"/>
                </a:lnTo>
                <a:lnTo>
                  <a:pt x="203" y="20"/>
                </a:lnTo>
                <a:lnTo>
                  <a:pt x="214" y="20"/>
                </a:lnTo>
                <a:lnTo>
                  <a:pt x="224" y="20"/>
                </a:lnTo>
                <a:lnTo>
                  <a:pt x="239" y="25"/>
                </a:lnTo>
                <a:lnTo>
                  <a:pt x="249" y="25"/>
                </a:lnTo>
                <a:lnTo>
                  <a:pt x="260" y="20"/>
                </a:lnTo>
                <a:lnTo>
                  <a:pt x="270" y="20"/>
                </a:lnTo>
                <a:lnTo>
                  <a:pt x="285" y="25"/>
                </a:lnTo>
                <a:lnTo>
                  <a:pt x="295" y="25"/>
                </a:lnTo>
                <a:lnTo>
                  <a:pt x="305" y="20"/>
                </a:lnTo>
                <a:lnTo>
                  <a:pt x="316" y="20"/>
                </a:lnTo>
                <a:lnTo>
                  <a:pt x="326" y="20"/>
                </a:lnTo>
                <a:lnTo>
                  <a:pt x="341" y="25"/>
                </a:lnTo>
                <a:lnTo>
                  <a:pt x="351" y="20"/>
                </a:lnTo>
                <a:lnTo>
                  <a:pt x="361" y="20"/>
                </a:lnTo>
                <a:lnTo>
                  <a:pt x="372" y="20"/>
                </a:lnTo>
                <a:lnTo>
                  <a:pt x="387" y="20"/>
                </a:lnTo>
                <a:lnTo>
                  <a:pt x="397" y="20"/>
                </a:lnTo>
                <a:lnTo>
                  <a:pt x="407" y="20"/>
                </a:lnTo>
                <a:lnTo>
                  <a:pt x="417" y="30"/>
                </a:lnTo>
                <a:lnTo>
                  <a:pt x="433" y="20"/>
                </a:lnTo>
                <a:lnTo>
                  <a:pt x="443" y="25"/>
                </a:lnTo>
                <a:lnTo>
                  <a:pt x="453" y="20"/>
                </a:lnTo>
                <a:lnTo>
                  <a:pt x="463" y="25"/>
                </a:lnTo>
                <a:lnTo>
                  <a:pt x="473" y="25"/>
                </a:lnTo>
                <a:lnTo>
                  <a:pt x="489" y="25"/>
                </a:lnTo>
                <a:lnTo>
                  <a:pt x="499" y="25"/>
                </a:lnTo>
                <a:lnTo>
                  <a:pt x="509" y="20"/>
                </a:lnTo>
                <a:lnTo>
                  <a:pt x="519" y="30"/>
                </a:lnTo>
                <a:lnTo>
                  <a:pt x="535" y="25"/>
                </a:lnTo>
                <a:lnTo>
                  <a:pt x="545" y="15"/>
                </a:lnTo>
                <a:lnTo>
                  <a:pt x="555" y="20"/>
                </a:lnTo>
                <a:lnTo>
                  <a:pt x="565" y="25"/>
                </a:lnTo>
                <a:lnTo>
                  <a:pt x="575" y="30"/>
                </a:lnTo>
                <a:lnTo>
                  <a:pt x="591" y="25"/>
                </a:lnTo>
                <a:lnTo>
                  <a:pt x="601" y="20"/>
                </a:lnTo>
                <a:lnTo>
                  <a:pt x="611" y="25"/>
                </a:lnTo>
                <a:lnTo>
                  <a:pt x="621" y="20"/>
                </a:lnTo>
                <a:lnTo>
                  <a:pt x="636" y="25"/>
                </a:lnTo>
                <a:lnTo>
                  <a:pt x="647" y="20"/>
                </a:lnTo>
                <a:lnTo>
                  <a:pt x="657" y="25"/>
                </a:lnTo>
                <a:lnTo>
                  <a:pt x="667" y="20"/>
                </a:lnTo>
                <a:lnTo>
                  <a:pt x="682" y="25"/>
                </a:lnTo>
                <a:lnTo>
                  <a:pt x="692" y="20"/>
                </a:lnTo>
                <a:lnTo>
                  <a:pt x="703" y="20"/>
                </a:lnTo>
                <a:lnTo>
                  <a:pt x="713" y="20"/>
                </a:lnTo>
                <a:lnTo>
                  <a:pt x="723" y="25"/>
                </a:lnTo>
                <a:lnTo>
                  <a:pt x="738" y="15"/>
                </a:lnTo>
                <a:lnTo>
                  <a:pt x="748" y="25"/>
                </a:lnTo>
                <a:lnTo>
                  <a:pt x="759" y="20"/>
                </a:lnTo>
                <a:lnTo>
                  <a:pt x="769" y="25"/>
                </a:lnTo>
                <a:lnTo>
                  <a:pt x="784" y="25"/>
                </a:lnTo>
                <a:lnTo>
                  <a:pt x="794" y="25"/>
                </a:lnTo>
                <a:lnTo>
                  <a:pt x="804" y="25"/>
                </a:lnTo>
                <a:lnTo>
                  <a:pt x="815" y="15"/>
                </a:lnTo>
                <a:lnTo>
                  <a:pt x="825" y="25"/>
                </a:lnTo>
                <a:lnTo>
                  <a:pt x="840" y="20"/>
                </a:lnTo>
                <a:lnTo>
                  <a:pt x="850" y="20"/>
                </a:lnTo>
                <a:lnTo>
                  <a:pt x="861" y="15"/>
                </a:lnTo>
                <a:lnTo>
                  <a:pt x="871" y="25"/>
                </a:lnTo>
                <a:lnTo>
                  <a:pt x="886" y="30"/>
                </a:lnTo>
                <a:lnTo>
                  <a:pt x="896" y="25"/>
                </a:lnTo>
                <a:lnTo>
                  <a:pt x="906" y="25"/>
                </a:lnTo>
                <a:lnTo>
                  <a:pt x="917" y="30"/>
                </a:lnTo>
                <a:lnTo>
                  <a:pt x="927" y="25"/>
                </a:lnTo>
                <a:lnTo>
                  <a:pt x="942" y="25"/>
                </a:lnTo>
                <a:lnTo>
                  <a:pt x="952" y="25"/>
                </a:lnTo>
                <a:lnTo>
                  <a:pt x="962" y="35"/>
                </a:lnTo>
                <a:lnTo>
                  <a:pt x="973" y="35"/>
                </a:lnTo>
                <a:lnTo>
                  <a:pt x="988" y="30"/>
                </a:lnTo>
                <a:lnTo>
                  <a:pt x="998" y="30"/>
                </a:lnTo>
                <a:lnTo>
                  <a:pt x="1008" y="46"/>
                </a:lnTo>
                <a:lnTo>
                  <a:pt x="1018" y="41"/>
                </a:lnTo>
                <a:lnTo>
                  <a:pt x="1034" y="46"/>
                </a:lnTo>
                <a:lnTo>
                  <a:pt x="1044" y="41"/>
                </a:lnTo>
                <a:lnTo>
                  <a:pt x="1054" y="35"/>
                </a:lnTo>
                <a:lnTo>
                  <a:pt x="1064" y="35"/>
                </a:lnTo>
                <a:lnTo>
                  <a:pt x="1074" y="35"/>
                </a:lnTo>
                <a:lnTo>
                  <a:pt x="1090" y="30"/>
                </a:lnTo>
                <a:lnTo>
                  <a:pt x="1100" y="25"/>
                </a:lnTo>
                <a:lnTo>
                  <a:pt x="1110" y="15"/>
                </a:lnTo>
                <a:lnTo>
                  <a:pt x="1120" y="15"/>
                </a:lnTo>
                <a:lnTo>
                  <a:pt x="1136" y="5"/>
                </a:lnTo>
                <a:lnTo>
                  <a:pt x="1146" y="10"/>
                </a:lnTo>
                <a:lnTo>
                  <a:pt x="1156" y="5"/>
                </a:lnTo>
                <a:lnTo>
                  <a:pt x="1166" y="5"/>
                </a:lnTo>
                <a:lnTo>
                  <a:pt x="1181" y="10"/>
                </a:lnTo>
                <a:lnTo>
                  <a:pt x="1192" y="0"/>
                </a:lnTo>
                <a:lnTo>
                  <a:pt x="1202" y="5"/>
                </a:lnTo>
                <a:lnTo>
                  <a:pt x="1212" y="15"/>
                </a:lnTo>
                <a:lnTo>
                  <a:pt x="1222" y="10"/>
                </a:lnTo>
                <a:lnTo>
                  <a:pt x="1237" y="10"/>
                </a:lnTo>
                <a:lnTo>
                  <a:pt x="1248" y="15"/>
                </a:lnTo>
                <a:lnTo>
                  <a:pt x="1258" y="20"/>
                </a:lnTo>
                <a:lnTo>
                  <a:pt x="1268" y="20"/>
                </a:lnTo>
                <a:lnTo>
                  <a:pt x="1283" y="30"/>
                </a:lnTo>
                <a:lnTo>
                  <a:pt x="1293" y="20"/>
                </a:lnTo>
                <a:lnTo>
                  <a:pt x="1304" y="25"/>
                </a:lnTo>
                <a:lnTo>
                  <a:pt x="1314" y="20"/>
                </a:lnTo>
                <a:lnTo>
                  <a:pt x="1324" y="20"/>
                </a:lnTo>
                <a:lnTo>
                  <a:pt x="1339" y="20"/>
                </a:lnTo>
                <a:lnTo>
                  <a:pt x="1349" y="20"/>
                </a:lnTo>
                <a:lnTo>
                  <a:pt x="1360" y="25"/>
                </a:lnTo>
                <a:lnTo>
                  <a:pt x="1370" y="25"/>
                </a:lnTo>
                <a:lnTo>
                  <a:pt x="1385" y="25"/>
                </a:lnTo>
                <a:lnTo>
                  <a:pt x="1395" y="25"/>
                </a:lnTo>
                <a:lnTo>
                  <a:pt x="1405" y="25"/>
                </a:lnTo>
                <a:lnTo>
                  <a:pt x="1416" y="20"/>
                </a:lnTo>
                <a:lnTo>
                  <a:pt x="1426" y="20"/>
                </a:lnTo>
                <a:lnTo>
                  <a:pt x="1441" y="20"/>
                </a:lnTo>
                <a:lnTo>
                  <a:pt x="1451" y="25"/>
                </a:lnTo>
                <a:lnTo>
                  <a:pt x="1462" y="25"/>
                </a:lnTo>
                <a:lnTo>
                  <a:pt x="1472" y="20"/>
                </a:lnTo>
                <a:lnTo>
                  <a:pt x="1487" y="25"/>
                </a:lnTo>
                <a:lnTo>
                  <a:pt x="1497" y="25"/>
                </a:lnTo>
                <a:lnTo>
                  <a:pt x="1507" y="20"/>
                </a:lnTo>
                <a:lnTo>
                  <a:pt x="1518" y="20"/>
                </a:lnTo>
                <a:lnTo>
                  <a:pt x="1533" y="20"/>
                </a:lnTo>
                <a:lnTo>
                  <a:pt x="1543" y="25"/>
                </a:lnTo>
                <a:lnTo>
                  <a:pt x="1553" y="25"/>
                </a:lnTo>
                <a:lnTo>
                  <a:pt x="1563" y="30"/>
                </a:lnTo>
                <a:lnTo>
                  <a:pt x="1574" y="25"/>
                </a:lnTo>
                <a:lnTo>
                  <a:pt x="1589" y="25"/>
                </a:lnTo>
                <a:lnTo>
                  <a:pt x="1599" y="25"/>
                </a:lnTo>
                <a:lnTo>
                  <a:pt x="1609" y="30"/>
                </a:lnTo>
                <a:lnTo>
                  <a:pt x="1619" y="20"/>
                </a:lnTo>
                <a:lnTo>
                  <a:pt x="1635" y="20"/>
                </a:lnTo>
                <a:lnTo>
                  <a:pt x="1645" y="25"/>
                </a:lnTo>
                <a:lnTo>
                  <a:pt x="1655" y="25"/>
                </a:lnTo>
                <a:lnTo>
                  <a:pt x="1665" y="25"/>
                </a:lnTo>
                <a:lnTo>
                  <a:pt x="1675" y="25"/>
                </a:lnTo>
                <a:lnTo>
                  <a:pt x="1691" y="25"/>
                </a:lnTo>
                <a:lnTo>
                  <a:pt x="1701" y="25"/>
                </a:lnTo>
                <a:lnTo>
                  <a:pt x="1711" y="25"/>
                </a:lnTo>
                <a:lnTo>
                  <a:pt x="1721" y="20"/>
                </a:lnTo>
                <a:lnTo>
                  <a:pt x="1737" y="20"/>
                </a:lnTo>
                <a:lnTo>
                  <a:pt x="1747" y="20"/>
                </a:lnTo>
                <a:lnTo>
                  <a:pt x="1757" y="20"/>
                </a:lnTo>
                <a:lnTo>
                  <a:pt x="1767" y="20"/>
                </a:lnTo>
                <a:lnTo>
                  <a:pt x="1782" y="25"/>
                </a:lnTo>
                <a:lnTo>
                  <a:pt x="1793" y="20"/>
                </a:lnTo>
                <a:lnTo>
                  <a:pt x="1803" y="20"/>
                </a:lnTo>
                <a:lnTo>
                  <a:pt x="1813" y="25"/>
                </a:lnTo>
                <a:lnTo>
                  <a:pt x="1823" y="20"/>
                </a:lnTo>
                <a:lnTo>
                  <a:pt x="1838" y="25"/>
                </a:lnTo>
                <a:lnTo>
                  <a:pt x="1849" y="20"/>
                </a:lnTo>
                <a:lnTo>
                  <a:pt x="1859" y="20"/>
                </a:lnTo>
                <a:lnTo>
                  <a:pt x="1869" y="25"/>
                </a:lnTo>
                <a:lnTo>
                  <a:pt x="1884" y="25"/>
                </a:lnTo>
                <a:lnTo>
                  <a:pt x="1894" y="20"/>
                </a:lnTo>
                <a:lnTo>
                  <a:pt x="1905" y="30"/>
                </a:lnTo>
                <a:lnTo>
                  <a:pt x="1915" y="25"/>
                </a:lnTo>
                <a:lnTo>
                  <a:pt x="1925" y="20"/>
                </a:lnTo>
                <a:lnTo>
                  <a:pt x="1940" y="25"/>
                </a:lnTo>
                <a:lnTo>
                  <a:pt x="1950" y="25"/>
                </a:lnTo>
                <a:lnTo>
                  <a:pt x="1961" y="25"/>
                </a:lnTo>
                <a:lnTo>
                  <a:pt x="1971" y="25"/>
                </a:lnTo>
                <a:lnTo>
                  <a:pt x="1986" y="25"/>
                </a:lnTo>
                <a:lnTo>
                  <a:pt x="1996" y="25"/>
                </a:lnTo>
                <a:lnTo>
                  <a:pt x="2006" y="25"/>
                </a:lnTo>
                <a:lnTo>
                  <a:pt x="2017" y="25"/>
                </a:lnTo>
                <a:lnTo>
                  <a:pt x="2032" y="20"/>
                </a:lnTo>
                <a:lnTo>
                  <a:pt x="2042" y="25"/>
                </a:lnTo>
                <a:lnTo>
                  <a:pt x="2052" y="25"/>
                </a:lnTo>
                <a:lnTo>
                  <a:pt x="2062" y="30"/>
                </a:lnTo>
                <a:lnTo>
                  <a:pt x="2073" y="25"/>
                </a:lnTo>
                <a:lnTo>
                  <a:pt x="2088" y="20"/>
                </a:lnTo>
                <a:lnTo>
                  <a:pt x="2098" y="25"/>
                </a:lnTo>
                <a:lnTo>
                  <a:pt x="2108" y="15"/>
                </a:lnTo>
                <a:lnTo>
                  <a:pt x="2119" y="25"/>
                </a:lnTo>
                <a:lnTo>
                  <a:pt x="2134" y="30"/>
                </a:lnTo>
                <a:lnTo>
                  <a:pt x="2144" y="20"/>
                </a:lnTo>
                <a:lnTo>
                  <a:pt x="2154" y="20"/>
                </a:lnTo>
                <a:lnTo>
                  <a:pt x="2164" y="20"/>
                </a:lnTo>
                <a:lnTo>
                  <a:pt x="2175" y="20"/>
                </a:lnTo>
                <a:lnTo>
                  <a:pt x="2190" y="20"/>
                </a:lnTo>
                <a:lnTo>
                  <a:pt x="2200" y="20"/>
                </a:lnTo>
                <a:lnTo>
                  <a:pt x="2210" y="25"/>
                </a:lnTo>
                <a:lnTo>
                  <a:pt x="2220" y="30"/>
                </a:lnTo>
                <a:lnTo>
                  <a:pt x="2236" y="25"/>
                </a:lnTo>
                <a:lnTo>
                  <a:pt x="2246" y="20"/>
                </a:lnTo>
                <a:lnTo>
                  <a:pt x="2256" y="25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3" name="Freeform 1279"/>
          <p:cNvSpPr>
            <a:spLocks/>
          </p:cNvSpPr>
          <p:nvPr/>
        </p:nvSpPr>
        <p:spPr bwMode="auto">
          <a:xfrm>
            <a:off x="2901950" y="2228850"/>
            <a:ext cx="3597275" cy="88900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21"/>
              </a:cxn>
              <a:cxn ang="0">
                <a:pos x="122" y="26"/>
              </a:cxn>
              <a:cxn ang="0">
                <a:pos x="168" y="26"/>
              </a:cxn>
              <a:cxn ang="0">
                <a:pos x="214" y="21"/>
              </a:cxn>
              <a:cxn ang="0">
                <a:pos x="260" y="26"/>
              </a:cxn>
              <a:cxn ang="0">
                <a:pos x="305" y="26"/>
              </a:cxn>
              <a:cxn ang="0">
                <a:pos x="351" y="21"/>
              </a:cxn>
              <a:cxn ang="0">
                <a:pos x="397" y="26"/>
              </a:cxn>
              <a:cxn ang="0">
                <a:pos x="443" y="31"/>
              </a:cxn>
              <a:cxn ang="0">
                <a:pos x="489" y="26"/>
              </a:cxn>
              <a:cxn ang="0">
                <a:pos x="535" y="26"/>
              </a:cxn>
              <a:cxn ang="0">
                <a:pos x="575" y="26"/>
              </a:cxn>
              <a:cxn ang="0">
                <a:pos x="621" y="26"/>
              </a:cxn>
              <a:cxn ang="0">
                <a:pos x="667" y="26"/>
              </a:cxn>
              <a:cxn ang="0">
                <a:pos x="713" y="26"/>
              </a:cxn>
              <a:cxn ang="0">
                <a:pos x="759" y="26"/>
              </a:cxn>
              <a:cxn ang="0">
                <a:pos x="804" y="21"/>
              </a:cxn>
              <a:cxn ang="0">
                <a:pos x="850" y="21"/>
              </a:cxn>
              <a:cxn ang="0">
                <a:pos x="896" y="26"/>
              </a:cxn>
              <a:cxn ang="0">
                <a:pos x="942" y="26"/>
              </a:cxn>
              <a:cxn ang="0">
                <a:pos x="988" y="31"/>
              </a:cxn>
              <a:cxn ang="0">
                <a:pos x="1034" y="46"/>
              </a:cxn>
              <a:cxn ang="0">
                <a:pos x="1074" y="51"/>
              </a:cxn>
              <a:cxn ang="0">
                <a:pos x="1120" y="31"/>
              </a:cxn>
              <a:cxn ang="0">
                <a:pos x="1166" y="5"/>
              </a:cxn>
              <a:cxn ang="0">
                <a:pos x="1212" y="0"/>
              </a:cxn>
              <a:cxn ang="0">
                <a:pos x="1258" y="10"/>
              </a:cxn>
              <a:cxn ang="0">
                <a:pos x="1304" y="21"/>
              </a:cxn>
              <a:cxn ang="0">
                <a:pos x="1349" y="26"/>
              </a:cxn>
              <a:cxn ang="0">
                <a:pos x="1395" y="21"/>
              </a:cxn>
              <a:cxn ang="0">
                <a:pos x="1441" y="31"/>
              </a:cxn>
              <a:cxn ang="0">
                <a:pos x="1487" y="26"/>
              </a:cxn>
              <a:cxn ang="0">
                <a:pos x="1533" y="31"/>
              </a:cxn>
              <a:cxn ang="0">
                <a:pos x="1574" y="26"/>
              </a:cxn>
              <a:cxn ang="0">
                <a:pos x="1619" y="26"/>
              </a:cxn>
              <a:cxn ang="0">
                <a:pos x="1665" y="31"/>
              </a:cxn>
              <a:cxn ang="0">
                <a:pos x="1711" y="21"/>
              </a:cxn>
              <a:cxn ang="0">
                <a:pos x="1757" y="26"/>
              </a:cxn>
              <a:cxn ang="0">
                <a:pos x="1803" y="26"/>
              </a:cxn>
              <a:cxn ang="0">
                <a:pos x="1849" y="26"/>
              </a:cxn>
              <a:cxn ang="0">
                <a:pos x="1894" y="26"/>
              </a:cxn>
              <a:cxn ang="0">
                <a:pos x="1940" y="26"/>
              </a:cxn>
              <a:cxn ang="0">
                <a:pos x="1986" y="21"/>
              </a:cxn>
              <a:cxn ang="0">
                <a:pos x="2032" y="21"/>
              </a:cxn>
              <a:cxn ang="0">
                <a:pos x="2073" y="31"/>
              </a:cxn>
              <a:cxn ang="0">
                <a:pos x="2119" y="31"/>
              </a:cxn>
              <a:cxn ang="0">
                <a:pos x="2164" y="26"/>
              </a:cxn>
              <a:cxn ang="0">
                <a:pos x="2210" y="21"/>
              </a:cxn>
              <a:cxn ang="0">
                <a:pos x="2256" y="31"/>
              </a:cxn>
            </a:cxnLst>
            <a:rect l="0" t="0" r="r" b="b"/>
            <a:pathLst>
              <a:path w="2266" h="56">
                <a:moveTo>
                  <a:pt x="0" y="31"/>
                </a:moveTo>
                <a:lnTo>
                  <a:pt x="10" y="26"/>
                </a:lnTo>
                <a:lnTo>
                  <a:pt x="20" y="26"/>
                </a:lnTo>
                <a:lnTo>
                  <a:pt x="35" y="21"/>
                </a:lnTo>
                <a:lnTo>
                  <a:pt x="46" y="26"/>
                </a:lnTo>
                <a:lnTo>
                  <a:pt x="56" y="26"/>
                </a:lnTo>
                <a:lnTo>
                  <a:pt x="66" y="26"/>
                </a:lnTo>
                <a:lnTo>
                  <a:pt x="81" y="21"/>
                </a:lnTo>
                <a:lnTo>
                  <a:pt x="91" y="26"/>
                </a:lnTo>
                <a:lnTo>
                  <a:pt x="102" y="21"/>
                </a:lnTo>
                <a:lnTo>
                  <a:pt x="112" y="26"/>
                </a:lnTo>
                <a:lnTo>
                  <a:pt x="122" y="26"/>
                </a:lnTo>
                <a:lnTo>
                  <a:pt x="137" y="26"/>
                </a:lnTo>
                <a:lnTo>
                  <a:pt x="147" y="21"/>
                </a:lnTo>
                <a:lnTo>
                  <a:pt x="158" y="26"/>
                </a:lnTo>
                <a:lnTo>
                  <a:pt x="168" y="26"/>
                </a:lnTo>
                <a:lnTo>
                  <a:pt x="183" y="26"/>
                </a:lnTo>
                <a:lnTo>
                  <a:pt x="193" y="26"/>
                </a:lnTo>
                <a:lnTo>
                  <a:pt x="203" y="26"/>
                </a:lnTo>
                <a:lnTo>
                  <a:pt x="214" y="21"/>
                </a:lnTo>
                <a:lnTo>
                  <a:pt x="224" y="26"/>
                </a:lnTo>
                <a:lnTo>
                  <a:pt x="239" y="26"/>
                </a:lnTo>
                <a:lnTo>
                  <a:pt x="249" y="26"/>
                </a:lnTo>
                <a:lnTo>
                  <a:pt x="260" y="26"/>
                </a:lnTo>
                <a:lnTo>
                  <a:pt x="270" y="26"/>
                </a:lnTo>
                <a:lnTo>
                  <a:pt x="285" y="26"/>
                </a:lnTo>
                <a:lnTo>
                  <a:pt x="295" y="31"/>
                </a:lnTo>
                <a:lnTo>
                  <a:pt x="305" y="26"/>
                </a:lnTo>
                <a:lnTo>
                  <a:pt x="316" y="26"/>
                </a:lnTo>
                <a:lnTo>
                  <a:pt x="326" y="31"/>
                </a:lnTo>
                <a:lnTo>
                  <a:pt x="341" y="26"/>
                </a:lnTo>
                <a:lnTo>
                  <a:pt x="351" y="21"/>
                </a:lnTo>
                <a:lnTo>
                  <a:pt x="361" y="26"/>
                </a:lnTo>
                <a:lnTo>
                  <a:pt x="372" y="26"/>
                </a:lnTo>
                <a:lnTo>
                  <a:pt x="387" y="21"/>
                </a:lnTo>
                <a:lnTo>
                  <a:pt x="397" y="26"/>
                </a:lnTo>
                <a:lnTo>
                  <a:pt x="407" y="26"/>
                </a:lnTo>
                <a:lnTo>
                  <a:pt x="417" y="21"/>
                </a:lnTo>
                <a:lnTo>
                  <a:pt x="433" y="21"/>
                </a:lnTo>
                <a:lnTo>
                  <a:pt x="443" y="31"/>
                </a:lnTo>
                <a:lnTo>
                  <a:pt x="453" y="26"/>
                </a:lnTo>
                <a:lnTo>
                  <a:pt x="463" y="26"/>
                </a:lnTo>
                <a:lnTo>
                  <a:pt x="473" y="26"/>
                </a:lnTo>
                <a:lnTo>
                  <a:pt x="489" y="26"/>
                </a:lnTo>
                <a:lnTo>
                  <a:pt x="499" y="31"/>
                </a:lnTo>
                <a:lnTo>
                  <a:pt x="509" y="31"/>
                </a:lnTo>
                <a:lnTo>
                  <a:pt x="519" y="26"/>
                </a:lnTo>
                <a:lnTo>
                  <a:pt x="535" y="26"/>
                </a:lnTo>
                <a:lnTo>
                  <a:pt x="545" y="26"/>
                </a:lnTo>
                <a:lnTo>
                  <a:pt x="555" y="26"/>
                </a:lnTo>
                <a:lnTo>
                  <a:pt x="565" y="26"/>
                </a:lnTo>
                <a:lnTo>
                  <a:pt x="575" y="26"/>
                </a:lnTo>
                <a:lnTo>
                  <a:pt x="591" y="26"/>
                </a:lnTo>
                <a:lnTo>
                  <a:pt x="601" y="26"/>
                </a:lnTo>
                <a:lnTo>
                  <a:pt x="611" y="26"/>
                </a:lnTo>
                <a:lnTo>
                  <a:pt x="621" y="26"/>
                </a:lnTo>
                <a:lnTo>
                  <a:pt x="636" y="26"/>
                </a:lnTo>
                <a:lnTo>
                  <a:pt x="647" y="26"/>
                </a:lnTo>
                <a:lnTo>
                  <a:pt x="657" y="26"/>
                </a:lnTo>
                <a:lnTo>
                  <a:pt x="667" y="26"/>
                </a:lnTo>
                <a:lnTo>
                  <a:pt x="682" y="26"/>
                </a:lnTo>
                <a:lnTo>
                  <a:pt x="692" y="31"/>
                </a:lnTo>
                <a:lnTo>
                  <a:pt x="703" y="31"/>
                </a:lnTo>
                <a:lnTo>
                  <a:pt x="713" y="26"/>
                </a:lnTo>
                <a:lnTo>
                  <a:pt x="723" y="26"/>
                </a:lnTo>
                <a:lnTo>
                  <a:pt x="738" y="26"/>
                </a:lnTo>
                <a:lnTo>
                  <a:pt x="748" y="26"/>
                </a:lnTo>
                <a:lnTo>
                  <a:pt x="759" y="26"/>
                </a:lnTo>
                <a:lnTo>
                  <a:pt x="769" y="31"/>
                </a:lnTo>
                <a:lnTo>
                  <a:pt x="784" y="26"/>
                </a:lnTo>
                <a:lnTo>
                  <a:pt x="794" y="31"/>
                </a:lnTo>
                <a:lnTo>
                  <a:pt x="804" y="21"/>
                </a:lnTo>
                <a:lnTo>
                  <a:pt x="815" y="26"/>
                </a:lnTo>
                <a:lnTo>
                  <a:pt x="825" y="26"/>
                </a:lnTo>
                <a:lnTo>
                  <a:pt x="840" y="26"/>
                </a:lnTo>
                <a:lnTo>
                  <a:pt x="850" y="21"/>
                </a:lnTo>
                <a:lnTo>
                  <a:pt x="861" y="26"/>
                </a:lnTo>
                <a:lnTo>
                  <a:pt x="871" y="31"/>
                </a:lnTo>
                <a:lnTo>
                  <a:pt x="886" y="26"/>
                </a:lnTo>
                <a:lnTo>
                  <a:pt x="896" y="26"/>
                </a:lnTo>
                <a:lnTo>
                  <a:pt x="906" y="21"/>
                </a:lnTo>
                <a:lnTo>
                  <a:pt x="917" y="26"/>
                </a:lnTo>
                <a:lnTo>
                  <a:pt x="927" y="31"/>
                </a:lnTo>
                <a:lnTo>
                  <a:pt x="942" y="26"/>
                </a:lnTo>
                <a:lnTo>
                  <a:pt x="952" y="31"/>
                </a:lnTo>
                <a:lnTo>
                  <a:pt x="962" y="31"/>
                </a:lnTo>
                <a:lnTo>
                  <a:pt x="973" y="36"/>
                </a:lnTo>
                <a:lnTo>
                  <a:pt x="988" y="31"/>
                </a:lnTo>
                <a:lnTo>
                  <a:pt x="998" y="41"/>
                </a:lnTo>
                <a:lnTo>
                  <a:pt x="1008" y="41"/>
                </a:lnTo>
                <a:lnTo>
                  <a:pt x="1018" y="46"/>
                </a:lnTo>
                <a:lnTo>
                  <a:pt x="1034" y="46"/>
                </a:lnTo>
                <a:lnTo>
                  <a:pt x="1044" y="46"/>
                </a:lnTo>
                <a:lnTo>
                  <a:pt x="1054" y="46"/>
                </a:lnTo>
                <a:lnTo>
                  <a:pt x="1064" y="56"/>
                </a:lnTo>
                <a:lnTo>
                  <a:pt x="1074" y="51"/>
                </a:lnTo>
                <a:lnTo>
                  <a:pt x="1090" y="51"/>
                </a:lnTo>
                <a:lnTo>
                  <a:pt x="1100" y="41"/>
                </a:lnTo>
                <a:lnTo>
                  <a:pt x="1110" y="31"/>
                </a:lnTo>
                <a:lnTo>
                  <a:pt x="1120" y="31"/>
                </a:lnTo>
                <a:lnTo>
                  <a:pt x="1136" y="26"/>
                </a:lnTo>
                <a:lnTo>
                  <a:pt x="1146" y="21"/>
                </a:lnTo>
                <a:lnTo>
                  <a:pt x="1156" y="15"/>
                </a:lnTo>
                <a:lnTo>
                  <a:pt x="1166" y="5"/>
                </a:lnTo>
                <a:lnTo>
                  <a:pt x="1181" y="0"/>
                </a:lnTo>
                <a:lnTo>
                  <a:pt x="1192" y="0"/>
                </a:lnTo>
                <a:lnTo>
                  <a:pt x="1202" y="5"/>
                </a:lnTo>
                <a:lnTo>
                  <a:pt x="1212" y="0"/>
                </a:lnTo>
                <a:lnTo>
                  <a:pt x="1222" y="5"/>
                </a:lnTo>
                <a:lnTo>
                  <a:pt x="1237" y="0"/>
                </a:lnTo>
                <a:lnTo>
                  <a:pt x="1248" y="5"/>
                </a:lnTo>
                <a:lnTo>
                  <a:pt x="1258" y="10"/>
                </a:lnTo>
                <a:lnTo>
                  <a:pt x="1268" y="10"/>
                </a:lnTo>
                <a:lnTo>
                  <a:pt x="1283" y="15"/>
                </a:lnTo>
                <a:lnTo>
                  <a:pt x="1293" y="15"/>
                </a:lnTo>
                <a:lnTo>
                  <a:pt x="1304" y="21"/>
                </a:lnTo>
                <a:lnTo>
                  <a:pt x="1314" y="26"/>
                </a:lnTo>
                <a:lnTo>
                  <a:pt x="1324" y="21"/>
                </a:lnTo>
                <a:lnTo>
                  <a:pt x="1339" y="31"/>
                </a:lnTo>
                <a:lnTo>
                  <a:pt x="1349" y="26"/>
                </a:lnTo>
                <a:lnTo>
                  <a:pt x="1360" y="31"/>
                </a:lnTo>
                <a:lnTo>
                  <a:pt x="1370" y="26"/>
                </a:lnTo>
                <a:lnTo>
                  <a:pt x="1385" y="31"/>
                </a:lnTo>
                <a:lnTo>
                  <a:pt x="1395" y="21"/>
                </a:lnTo>
                <a:lnTo>
                  <a:pt x="1405" y="26"/>
                </a:lnTo>
                <a:lnTo>
                  <a:pt x="1416" y="26"/>
                </a:lnTo>
                <a:lnTo>
                  <a:pt x="1426" y="31"/>
                </a:lnTo>
                <a:lnTo>
                  <a:pt x="1441" y="31"/>
                </a:lnTo>
                <a:lnTo>
                  <a:pt x="1451" y="26"/>
                </a:lnTo>
                <a:lnTo>
                  <a:pt x="1462" y="26"/>
                </a:lnTo>
                <a:lnTo>
                  <a:pt x="1472" y="26"/>
                </a:lnTo>
                <a:lnTo>
                  <a:pt x="1487" y="26"/>
                </a:lnTo>
                <a:lnTo>
                  <a:pt x="1497" y="26"/>
                </a:lnTo>
                <a:lnTo>
                  <a:pt x="1507" y="26"/>
                </a:lnTo>
                <a:lnTo>
                  <a:pt x="1518" y="26"/>
                </a:lnTo>
                <a:lnTo>
                  <a:pt x="1533" y="31"/>
                </a:lnTo>
                <a:lnTo>
                  <a:pt x="1543" y="26"/>
                </a:lnTo>
                <a:lnTo>
                  <a:pt x="1553" y="26"/>
                </a:lnTo>
                <a:lnTo>
                  <a:pt x="1563" y="26"/>
                </a:lnTo>
                <a:lnTo>
                  <a:pt x="1574" y="26"/>
                </a:lnTo>
                <a:lnTo>
                  <a:pt x="1589" y="31"/>
                </a:lnTo>
                <a:lnTo>
                  <a:pt x="1599" y="26"/>
                </a:lnTo>
                <a:lnTo>
                  <a:pt x="1609" y="26"/>
                </a:lnTo>
                <a:lnTo>
                  <a:pt x="1619" y="26"/>
                </a:lnTo>
                <a:lnTo>
                  <a:pt x="1635" y="26"/>
                </a:lnTo>
                <a:lnTo>
                  <a:pt x="1645" y="21"/>
                </a:lnTo>
                <a:lnTo>
                  <a:pt x="1655" y="21"/>
                </a:lnTo>
                <a:lnTo>
                  <a:pt x="1665" y="31"/>
                </a:lnTo>
                <a:lnTo>
                  <a:pt x="1675" y="31"/>
                </a:lnTo>
                <a:lnTo>
                  <a:pt x="1691" y="26"/>
                </a:lnTo>
                <a:lnTo>
                  <a:pt x="1701" y="26"/>
                </a:lnTo>
                <a:lnTo>
                  <a:pt x="1711" y="21"/>
                </a:lnTo>
                <a:lnTo>
                  <a:pt x="1721" y="26"/>
                </a:lnTo>
                <a:lnTo>
                  <a:pt x="1737" y="26"/>
                </a:lnTo>
                <a:lnTo>
                  <a:pt x="1747" y="26"/>
                </a:lnTo>
                <a:lnTo>
                  <a:pt x="1757" y="26"/>
                </a:lnTo>
                <a:lnTo>
                  <a:pt x="1767" y="26"/>
                </a:lnTo>
                <a:lnTo>
                  <a:pt x="1782" y="26"/>
                </a:lnTo>
                <a:lnTo>
                  <a:pt x="1793" y="26"/>
                </a:lnTo>
                <a:lnTo>
                  <a:pt x="1803" y="26"/>
                </a:lnTo>
                <a:lnTo>
                  <a:pt x="1813" y="21"/>
                </a:lnTo>
                <a:lnTo>
                  <a:pt x="1823" y="21"/>
                </a:lnTo>
                <a:lnTo>
                  <a:pt x="1838" y="26"/>
                </a:lnTo>
                <a:lnTo>
                  <a:pt x="1849" y="26"/>
                </a:lnTo>
                <a:lnTo>
                  <a:pt x="1859" y="21"/>
                </a:lnTo>
                <a:lnTo>
                  <a:pt x="1869" y="21"/>
                </a:lnTo>
                <a:lnTo>
                  <a:pt x="1884" y="21"/>
                </a:lnTo>
                <a:lnTo>
                  <a:pt x="1894" y="26"/>
                </a:lnTo>
                <a:lnTo>
                  <a:pt x="1905" y="31"/>
                </a:lnTo>
                <a:lnTo>
                  <a:pt x="1915" y="31"/>
                </a:lnTo>
                <a:lnTo>
                  <a:pt x="1925" y="31"/>
                </a:lnTo>
                <a:lnTo>
                  <a:pt x="1940" y="26"/>
                </a:lnTo>
                <a:lnTo>
                  <a:pt x="1950" y="26"/>
                </a:lnTo>
                <a:lnTo>
                  <a:pt x="1961" y="26"/>
                </a:lnTo>
                <a:lnTo>
                  <a:pt x="1971" y="26"/>
                </a:lnTo>
                <a:lnTo>
                  <a:pt x="1986" y="21"/>
                </a:lnTo>
                <a:lnTo>
                  <a:pt x="1996" y="26"/>
                </a:lnTo>
                <a:lnTo>
                  <a:pt x="2006" y="31"/>
                </a:lnTo>
                <a:lnTo>
                  <a:pt x="2017" y="21"/>
                </a:lnTo>
                <a:lnTo>
                  <a:pt x="2032" y="21"/>
                </a:lnTo>
                <a:lnTo>
                  <a:pt x="2042" y="31"/>
                </a:lnTo>
                <a:lnTo>
                  <a:pt x="2052" y="26"/>
                </a:lnTo>
                <a:lnTo>
                  <a:pt x="2062" y="26"/>
                </a:lnTo>
                <a:lnTo>
                  <a:pt x="2073" y="31"/>
                </a:lnTo>
                <a:lnTo>
                  <a:pt x="2088" y="26"/>
                </a:lnTo>
                <a:lnTo>
                  <a:pt x="2098" y="21"/>
                </a:lnTo>
                <a:lnTo>
                  <a:pt x="2108" y="15"/>
                </a:lnTo>
                <a:lnTo>
                  <a:pt x="2119" y="31"/>
                </a:lnTo>
                <a:lnTo>
                  <a:pt x="2134" y="31"/>
                </a:lnTo>
                <a:lnTo>
                  <a:pt x="2144" y="26"/>
                </a:lnTo>
                <a:lnTo>
                  <a:pt x="2154" y="26"/>
                </a:lnTo>
                <a:lnTo>
                  <a:pt x="2164" y="26"/>
                </a:lnTo>
                <a:lnTo>
                  <a:pt x="2175" y="21"/>
                </a:lnTo>
                <a:lnTo>
                  <a:pt x="2190" y="26"/>
                </a:lnTo>
                <a:lnTo>
                  <a:pt x="2200" y="26"/>
                </a:lnTo>
                <a:lnTo>
                  <a:pt x="2210" y="21"/>
                </a:lnTo>
                <a:lnTo>
                  <a:pt x="2220" y="26"/>
                </a:lnTo>
                <a:lnTo>
                  <a:pt x="2236" y="31"/>
                </a:lnTo>
                <a:lnTo>
                  <a:pt x="2246" y="26"/>
                </a:lnTo>
                <a:lnTo>
                  <a:pt x="2256" y="31"/>
                </a:lnTo>
                <a:lnTo>
                  <a:pt x="2266" y="2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4" name="Freeform 1280"/>
          <p:cNvSpPr>
            <a:spLocks/>
          </p:cNvSpPr>
          <p:nvPr/>
        </p:nvSpPr>
        <p:spPr bwMode="auto">
          <a:xfrm>
            <a:off x="2901950" y="2270125"/>
            <a:ext cx="3597275" cy="63500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25"/>
              </a:cxn>
              <a:cxn ang="0">
                <a:pos x="122" y="15"/>
              </a:cxn>
              <a:cxn ang="0">
                <a:pos x="168" y="25"/>
              </a:cxn>
              <a:cxn ang="0">
                <a:pos x="214" y="20"/>
              </a:cxn>
              <a:cxn ang="0">
                <a:pos x="260" y="25"/>
              </a:cxn>
              <a:cxn ang="0">
                <a:pos x="305" y="20"/>
              </a:cxn>
              <a:cxn ang="0">
                <a:pos x="351" y="20"/>
              </a:cxn>
              <a:cxn ang="0">
                <a:pos x="397" y="20"/>
              </a:cxn>
              <a:cxn ang="0">
                <a:pos x="443" y="20"/>
              </a:cxn>
              <a:cxn ang="0">
                <a:pos x="489" y="15"/>
              </a:cxn>
              <a:cxn ang="0">
                <a:pos x="535" y="25"/>
              </a:cxn>
              <a:cxn ang="0">
                <a:pos x="575" y="20"/>
              </a:cxn>
              <a:cxn ang="0">
                <a:pos x="621" y="25"/>
              </a:cxn>
              <a:cxn ang="0">
                <a:pos x="667" y="20"/>
              </a:cxn>
              <a:cxn ang="0">
                <a:pos x="713" y="20"/>
              </a:cxn>
              <a:cxn ang="0">
                <a:pos x="759" y="25"/>
              </a:cxn>
              <a:cxn ang="0">
                <a:pos x="804" y="20"/>
              </a:cxn>
              <a:cxn ang="0">
                <a:pos x="850" y="25"/>
              </a:cxn>
              <a:cxn ang="0">
                <a:pos x="896" y="20"/>
              </a:cxn>
              <a:cxn ang="0">
                <a:pos x="942" y="15"/>
              </a:cxn>
              <a:cxn ang="0">
                <a:pos x="988" y="25"/>
              </a:cxn>
              <a:cxn ang="0">
                <a:pos x="1034" y="30"/>
              </a:cxn>
              <a:cxn ang="0">
                <a:pos x="1074" y="35"/>
              </a:cxn>
              <a:cxn ang="0">
                <a:pos x="1120" y="35"/>
              </a:cxn>
              <a:cxn ang="0">
                <a:pos x="1166" y="15"/>
              </a:cxn>
              <a:cxn ang="0">
                <a:pos x="1212" y="0"/>
              </a:cxn>
              <a:cxn ang="0">
                <a:pos x="1258" y="0"/>
              </a:cxn>
              <a:cxn ang="0">
                <a:pos x="1304" y="15"/>
              </a:cxn>
              <a:cxn ang="0">
                <a:pos x="1349" y="20"/>
              </a:cxn>
              <a:cxn ang="0">
                <a:pos x="1395" y="20"/>
              </a:cxn>
              <a:cxn ang="0">
                <a:pos x="1441" y="25"/>
              </a:cxn>
              <a:cxn ang="0">
                <a:pos x="1487" y="20"/>
              </a:cxn>
              <a:cxn ang="0">
                <a:pos x="1533" y="15"/>
              </a:cxn>
              <a:cxn ang="0">
                <a:pos x="1574" y="20"/>
              </a:cxn>
              <a:cxn ang="0">
                <a:pos x="1619" y="25"/>
              </a:cxn>
              <a:cxn ang="0">
                <a:pos x="1665" y="15"/>
              </a:cxn>
              <a:cxn ang="0">
                <a:pos x="1711" y="25"/>
              </a:cxn>
              <a:cxn ang="0">
                <a:pos x="1757" y="20"/>
              </a:cxn>
              <a:cxn ang="0">
                <a:pos x="1803" y="25"/>
              </a:cxn>
              <a:cxn ang="0">
                <a:pos x="1849" y="20"/>
              </a:cxn>
              <a:cxn ang="0">
                <a:pos x="1894" y="25"/>
              </a:cxn>
              <a:cxn ang="0">
                <a:pos x="1940" y="20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15"/>
              </a:cxn>
              <a:cxn ang="0">
                <a:pos x="2119" y="25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20"/>
              </a:cxn>
            </a:cxnLst>
            <a:rect l="0" t="0" r="r" b="b"/>
            <a:pathLst>
              <a:path w="2266" h="40">
                <a:moveTo>
                  <a:pt x="0" y="25"/>
                </a:moveTo>
                <a:lnTo>
                  <a:pt x="10" y="25"/>
                </a:lnTo>
                <a:lnTo>
                  <a:pt x="20" y="25"/>
                </a:lnTo>
                <a:lnTo>
                  <a:pt x="35" y="25"/>
                </a:lnTo>
                <a:lnTo>
                  <a:pt x="46" y="20"/>
                </a:lnTo>
                <a:lnTo>
                  <a:pt x="56" y="20"/>
                </a:lnTo>
                <a:lnTo>
                  <a:pt x="66" y="20"/>
                </a:lnTo>
                <a:lnTo>
                  <a:pt x="81" y="25"/>
                </a:lnTo>
                <a:lnTo>
                  <a:pt x="91" y="25"/>
                </a:lnTo>
                <a:lnTo>
                  <a:pt x="102" y="20"/>
                </a:lnTo>
                <a:lnTo>
                  <a:pt x="112" y="15"/>
                </a:lnTo>
                <a:lnTo>
                  <a:pt x="122" y="15"/>
                </a:lnTo>
                <a:lnTo>
                  <a:pt x="137" y="15"/>
                </a:lnTo>
                <a:lnTo>
                  <a:pt x="147" y="25"/>
                </a:lnTo>
                <a:lnTo>
                  <a:pt x="158" y="20"/>
                </a:lnTo>
                <a:lnTo>
                  <a:pt x="168" y="25"/>
                </a:lnTo>
                <a:lnTo>
                  <a:pt x="183" y="25"/>
                </a:lnTo>
                <a:lnTo>
                  <a:pt x="193" y="20"/>
                </a:lnTo>
                <a:lnTo>
                  <a:pt x="203" y="20"/>
                </a:lnTo>
                <a:lnTo>
                  <a:pt x="214" y="20"/>
                </a:lnTo>
                <a:lnTo>
                  <a:pt x="224" y="20"/>
                </a:lnTo>
                <a:lnTo>
                  <a:pt x="239" y="20"/>
                </a:lnTo>
                <a:lnTo>
                  <a:pt x="249" y="20"/>
                </a:lnTo>
                <a:lnTo>
                  <a:pt x="260" y="25"/>
                </a:lnTo>
                <a:lnTo>
                  <a:pt x="270" y="25"/>
                </a:lnTo>
                <a:lnTo>
                  <a:pt x="285" y="25"/>
                </a:lnTo>
                <a:lnTo>
                  <a:pt x="295" y="15"/>
                </a:lnTo>
                <a:lnTo>
                  <a:pt x="305" y="20"/>
                </a:lnTo>
                <a:lnTo>
                  <a:pt x="316" y="20"/>
                </a:lnTo>
                <a:lnTo>
                  <a:pt x="326" y="20"/>
                </a:lnTo>
                <a:lnTo>
                  <a:pt x="341" y="20"/>
                </a:lnTo>
                <a:lnTo>
                  <a:pt x="351" y="20"/>
                </a:lnTo>
                <a:lnTo>
                  <a:pt x="361" y="20"/>
                </a:lnTo>
                <a:lnTo>
                  <a:pt x="372" y="20"/>
                </a:lnTo>
                <a:lnTo>
                  <a:pt x="387" y="20"/>
                </a:lnTo>
                <a:lnTo>
                  <a:pt x="397" y="20"/>
                </a:lnTo>
                <a:lnTo>
                  <a:pt x="407" y="20"/>
                </a:lnTo>
                <a:lnTo>
                  <a:pt x="417" y="20"/>
                </a:lnTo>
                <a:lnTo>
                  <a:pt x="433" y="25"/>
                </a:lnTo>
                <a:lnTo>
                  <a:pt x="443" y="20"/>
                </a:lnTo>
                <a:lnTo>
                  <a:pt x="453" y="25"/>
                </a:lnTo>
                <a:lnTo>
                  <a:pt x="463" y="20"/>
                </a:lnTo>
                <a:lnTo>
                  <a:pt x="473" y="20"/>
                </a:lnTo>
                <a:lnTo>
                  <a:pt x="489" y="15"/>
                </a:lnTo>
                <a:lnTo>
                  <a:pt x="499" y="25"/>
                </a:lnTo>
                <a:lnTo>
                  <a:pt x="509" y="25"/>
                </a:lnTo>
                <a:lnTo>
                  <a:pt x="519" y="20"/>
                </a:lnTo>
                <a:lnTo>
                  <a:pt x="535" y="25"/>
                </a:lnTo>
                <a:lnTo>
                  <a:pt x="545" y="25"/>
                </a:lnTo>
                <a:lnTo>
                  <a:pt x="555" y="20"/>
                </a:lnTo>
                <a:lnTo>
                  <a:pt x="565" y="25"/>
                </a:lnTo>
                <a:lnTo>
                  <a:pt x="575" y="20"/>
                </a:lnTo>
                <a:lnTo>
                  <a:pt x="591" y="20"/>
                </a:lnTo>
                <a:lnTo>
                  <a:pt x="601" y="20"/>
                </a:lnTo>
                <a:lnTo>
                  <a:pt x="611" y="25"/>
                </a:lnTo>
                <a:lnTo>
                  <a:pt x="621" y="25"/>
                </a:lnTo>
                <a:lnTo>
                  <a:pt x="636" y="25"/>
                </a:lnTo>
                <a:lnTo>
                  <a:pt x="647" y="25"/>
                </a:lnTo>
                <a:lnTo>
                  <a:pt x="657" y="20"/>
                </a:lnTo>
                <a:lnTo>
                  <a:pt x="667" y="20"/>
                </a:lnTo>
                <a:lnTo>
                  <a:pt x="682" y="25"/>
                </a:lnTo>
                <a:lnTo>
                  <a:pt x="692" y="25"/>
                </a:lnTo>
                <a:lnTo>
                  <a:pt x="703" y="20"/>
                </a:lnTo>
                <a:lnTo>
                  <a:pt x="713" y="20"/>
                </a:lnTo>
                <a:lnTo>
                  <a:pt x="723" y="25"/>
                </a:lnTo>
                <a:lnTo>
                  <a:pt x="738" y="15"/>
                </a:lnTo>
                <a:lnTo>
                  <a:pt x="748" y="30"/>
                </a:lnTo>
                <a:lnTo>
                  <a:pt x="759" y="25"/>
                </a:lnTo>
                <a:lnTo>
                  <a:pt x="769" y="25"/>
                </a:lnTo>
                <a:lnTo>
                  <a:pt x="784" y="25"/>
                </a:lnTo>
                <a:lnTo>
                  <a:pt x="794" y="15"/>
                </a:lnTo>
                <a:lnTo>
                  <a:pt x="804" y="20"/>
                </a:lnTo>
                <a:lnTo>
                  <a:pt x="815" y="20"/>
                </a:lnTo>
                <a:lnTo>
                  <a:pt x="825" y="20"/>
                </a:lnTo>
                <a:lnTo>
                  <a:pt x="840" y="15"/>
                </a:lnTo>
                <a:lnTo>
                  <a:pt x="850" y="25"/>
                </a:lnTo>
                <a:lnTo>
                  <a:pt x="861" y="20"/>
                </a:lnTo>
                <a:lnTo>
                  <a:pt x="871" y="15"/>
                </a:lnTo>
                <a:lnTo>
                  <a:pt x="886" y="25"/>
                </a:lnTo>
                <a:lnTo>
                  <a:pt x="896" y="20"/>
                </a:lnTo>
                <a:lnTo>
                  <a:pt x="906" y="20"/>
                </a:lnTo>
                <a:lnTo>
                  <a:pt x="917" y="20"/>
                </a:lnTo>
                <a:lnTo>
                  <a:pt x="927" y="20"/>
                </a:lnTo>
                <a:lnTo>
                  <a:pt x="942" y="15"/>
                </a:lnTo>
                <a:lnTo>
                  <a:pt x="952" y="15"/>
                </a:lnTo>
                <a:lnTo>
                  <a:pt x="962" y="25"/>
                </a:lnTo>
                <a:lnTo>
                  <a:pt x="973" y="20"/>
                </a:lnTo>
                <a:lnTo>
                  <a:pt x="988" y="25"/>
                </a:lnTo>
                <a:lnTo>
                  <a:pt x="998" y="20"/>
                </a:lnTo>
                <a:lnTo>
                  <a:pt x="1008" y="30"/>
                </a:lnTo>
                <a:lnTo>
                  <a:pt x="1018" y="30"/>
                </a:lnTo>
                <a:lnTo>
                  <a:pt x="1034" y="30"/>
                </a:lnTo>
                <a:lnTo>
                  <a:pt x="1044" y="30"/>
                </a:lnTo>
                <a:lnTo>
                  <a:pt x="1054" y="35"/>
                </a:lnTo>
                <a:lnTo>
                  <a:pt x="1064" y="30"/>
                </a:lnTo>
                <a:lnTo>
                  <a:pt x="1074" y="35"/>
                </a:lnTo>
                <a:lnTo>
                  <a:pt x="1090" y="35"/>
                </a:lnTo>
                <a:lnTo>
                  <a:pt x="1100" y="40"/>
                </a:lnTo>
                <a:lnTo>
                  <a:pt x="1110" y="40"/>
                </a:lnTo>
                <a:lnTo>
                  <a:pt x="1120" y="35"/>
                </a:lnTo>
                <a:lnTo>
                  <a:pt x="1136" y="30"/>
                </a:lnTo>
                <a:lnTo>
                  <a:pt x="1146" y="30"/>
                </a:lnTo>
                <a:lnTo>
                  <a:pt x="1156" y="20"/>
                </a:lnTo>
                <a:lnTo>
                  <a:pt x="1166" y="15"/>
                </a:lnTo>
                <a:lnTo>
                  <a:pt x="1181" y="20"/>
                </a:lnTo>
                <a:lnTo>
                  <a:pt x="1192" y="10"/>
                </a:lnTo>
                <a:lnTo>
                  <a:pt x="1202" y="5"/>
                </a:lnTo>
                <a:lnTo>
                  <a:pt x="1212" y="0"/>
                </a:lnTo>
                <a:lnTo>
                  <a:pt x="1222" y="0"/>
                </a:lnTo>
                <a:lnTo>
                  <a:pt x="1237" y="0"/>
                </a:lnTo>
                <a:lnTo>
                  <a:pt x="1248" y="0"/>
                </a:lnTo>
                <a:lnTo>
                  <a:pt x="1258" y="0"/>
                </a:lnTo>
                <a:lnTo>
                  <a:pt x="1268" y="5"/>
                </a:lnTo>
                <a:lnTo>
                  <a:pt x="1283" y="15"/>
                </a:lnTo>
                <a:lnTo>
                  <a:pt x="1293" y="10"/>
                </a:lnTo>
                <a:lnTo>
                  <a:pt x="1304" y="15"/>
                </a:lnTo>
                <a:lnTo>
                  <a:pt x="1314" y="15"/>
                </a:lnTo>
                <a:lnTo>
                  <a:pt x="1324" y="15"/>
                </a:lnTo>
                <a:lnTo>
                  <a:pt x="1339" y="15"/>
                </a:lnTo>
                <a:lnTo>
                  <a:pt x="1349" y="20"/>
                </a:lnTo>
                <a:lnTo>
                  <a:pt x="1360" y="25"/>
                </a:lnTo>
                <a:lnTo>
                  <a:pt x="1370" y="20"/>
                </a:lnTo>
                <a:lnTo>
                  <a:pt x="1385" y="15"/>
                </a:lnTo>
                <a:lnTo>
                  <a:pt x="1395" y="20"/>
                </a:lnTo>
                <a:lnTo>
                  <a:pt x="1405" y="20"/>
                </a:lnTo>
                <a:lnTo>
                  <a:pt x="1416" y="25"/>
                </a:lnTo>
                <a:lnTo>
                  <a:pt x="1426" y="20"/>
                </a:lnTo>
                <a:lnTo>
                  <a:pt x="1441" y="25"/>
                </a:lnTo>
                <a:lnTo>
                  <a:pt x="1451" y="20"/>
                </a:lnTo>
                <a:lnTo>
                  <a:pt x="1462" y="20"/>
                </a:lnTo>
                <a:lnTo>
                  <a:pt x="1472" y="20"/>
                </a:lnTo>
                <a:lnTo>
                  <a:pt x="1487" y="20"/>
                </a:lnTo>
                <a:lnTo>
                  <a:pt x="1497" y="25"/>
                </a:lnTo>
                <a:lnTo>
                  <a:pt x="1507" y="25"/>
                </a:lnTo>
                <a:lnTo>
                  <a:pt x="1518" y="20"/>
                </a:lnTo>
                <a:lnTo>
                  <a:pt x="1533" y="15"/>
                </a:lnTo>
                <a:lnTo>
                  <a:pt x="1543" y="20"/>
                </a:lnTo>
                <a:lnTo>
                  <a:pt x="1553" y="10"/>
                </a:lnTo>
                <a:lnTo>
                  <a:pt x="1563" y="15"/>
                </a:lnTo>
                <a:lnTo>
                  <a:pt x="1574" y="20"/>
                </a:lnTo>
                <a:lnTo>
                  <a:pt x="1589" y="20"/>
                </a:lnTo>
                <a:lnTo>
                  <a:pt x="1599" y="20"/>
                </a:lnTo>
                <a:lnTo>
                  <a:pt x="1609" y="25"/>
                </a:lnTo>
                <a:lnTo>
                  <a:pt x="1619" y="25"/>
                </a:lnTo>
                <a:lnTo>
                  <a:pt x="1635" y="20"/>
                </a:lnTo>
                <a:lnTo>
                  <a:pt x="1645" y="15"/>
                </a:lnTo>
                <a:lnTo>
                  <a:pt x="1655" y="20"/>
                </a:lnTo>
                <a:lnTo>
                  <a:pt x="1665" y="15"/>
                </a:lnTo>
                <a:lnTo>
                  <a:pt x="1675" y="20"/>
                </a:lnTo>
                <a:lnTo>
                  <a:pt x="1691" y="20"/>
                </a:lnTo>
                <a:lnTo>
                  <a:pt x="1701" y="20"/>
                </a:lnTo>
                <a:lnTo>
                  <a:pt x="1711" y="25"/>
                </a:lnTo>
                <a:lnTo>
                  <a:pt x="1721" y="25"/>
                </a:lnTo>
                <a:lnTo>
                  <a:pt x="1737" y="20"/>
                </a:lnTo>
                <a:lnTo>
                  <a:pt x="1747" y="15"/>
                </a:lnTo>
                <a:lnTo>
                  <a:pt x="1757" y="20"/>
                </a:lnTo>
                <a:lnTo>
                  <a:pt x="1767" y="20"/>
                </a:lnTo>
                <a:lnTo>
                  <a:pt x="1782" y="25"/>
                </a:lnTo>
                <a:lnTo>
                  <a:pt x="1793" y="25"/>
                </a:lnTo>
                <a:lnTo>
                  <a:pt x="1803" y="25"/>
                </a:lnTo>
                <a:lnTo>
                  <a:pt x="1813" y="25"/>
                </a:lnTo>
                <a:lnTo>
                  <a:pt x="1823" y="25"/>
                </a:lnTo>
                <a:lnTo>
                  <a:pt x="1838" y="20"/>
                </a:lnTo>
                <a:lnTo>
                  <a:pt x="1849" y="20"/>
                </a:lnTo>
                <a:lnTo>
                  <a:pt x="1859" y="30"/>
                </a:lnTo>
                <a:lnTo>
                  <a:pt x="1869" y="20"/>
                </a:lnTo>
                <a:lnTo>
                  <a:pt x="1884" y="25"/>
                </a:lnTo>
                <a:lnTo>
                  <a:pt x="1894" y="25"/>
                </a:lnTo>
                <a:lnTo>
                  <a:pt x="1905" y="15"/>
                </a:lnTo>
                <a:lnTo>
                  <a:pt x="1915" y="25"/>
                </a:lnTo>
                <a:lnTo>
                  <a:pt x="1925" y="25"/>
                </a:lnTo>
                <a:lnTo>
                  <a:pt x="1940" y="20"/>
                </a:lnTo>
                <a:lnTo>
                  <a:pt x="1950" y="25"/>
                </a:lnTo>
                <a:lnTo>
                  <a:pt x="1961" y="25"/>
                </a:lnTo>
                <a:lnTo>
                  <a:pt x="1971" y="25"/>
                </a:lnTo>
                <a:lnTo>
                  <a:pt x="1986" y="20"/>
                </a:lnTo>
                <a:lnTo>
                  <a:pt x="1996" y="25"/>
                </a:lnTo>
                <a:lnTo>
                  <a:pt x="2006" y="20"/>
                </a:lnTo>
                <a:lnTo>
                  <a:pt x="2017" y="25"/>
                </a:lnTo>
                <a:lnTo>
                  <a:pt x="2032" y="20"/>
                </a:lnTo>
                <a:lnTo>
                  <a:pt x="2042" y="25"/>
                </a:lnTo>
                <a:lnTo>
                  <a:pt x="2052" y="10"/>
                </a:lnTo>
                <a:lnTo>
                  <a:pt x="2062" y="20"/>
                </a:lnTo>
                <a:lnTo>
                  <a:pt x="2073" y="15"/>
                </a:lnTo>
                <a:lnTo>
                  <a:pt x="2088" y="20"/>
                </a:lnTo>
                <a:lnTo>
                  <a:pt x="2098" y="20"/>
                </a:lnTo>
                <a:lnTo>
                  <a:pt x="2108" y="25"/>
                </a:lnTo>
                <a:lnTo>
                  <a:pt x="2119" y="25"/>
                </a:lnTo>
                <a:lnTo>
                  <a:pt x="2134" y="20"/>
                </a:lnTo>
                <a:lnTo>
                  <a:pt x="2144" y="25"/>
                </a:lnTo>
                <a:lnTo>
                  <a:pt x="2154" y="25"/>
                </a:lnTo>
                <a:lnTo>
                  <a:pt x="2164" y="20"/>
                </a:lnTo>
                <a:lnTo>
                  <a:pt x="2175" y="20"/>
                </a:lnTo>
                <a:lnTo>
                  <a:pt x="2190" y="20"/>
                </a:lnTo>
                <a:lnTo>
                  <a:pt x="2200" y="20"/>
                </a:lnTo>
                <a:lnTo>
                  <a:pt x="2210" y="20"/>
                </a:lnTo>
                <a:lnTo>
                  <a:pt x="2220" y="25"/>
                </a:lnTo>
                <a:lnTo>
                  <a:pt x="2236" y="25"/>
                </a:lnTo>
                <a:lnTo>
                  <a:pt x="2246" y="15"/>
                </a:lnTo>
                <a:lnTo>
                  <a:pt x="2256" y="2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5" name="Freeform 1281"/>
          <p:cNvSpPr>
            <a:spLocks/>
          </p:cNvSpPr>
          <p:nvPr/>
        </p:nvSpPr>
        <p:spPr bwMode="auto">
          <a:xfrm>
            <a:off x="2901950" y="2317750"/>
            <a:ext cx="3597275" cy="49213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10"/>
              </a:cxn>
              <a:cxn ang="0">
                <a:pos x="122" y="5"/>
              </a:cxn>
              <a:cxn ang="0">
                <a:pos x="168" y="15"/>
              </a:cxn>
              <a:cxn ang="0">
                <a:pos x="214" y="10"/>
              </a:cxn>
              <a:cxn ang="0">
                <a:pos x="260" y="21"/>
              </a:cxn>
              <a:cxn ang="0">
                <a:pos x="305" y="10"/>
              </a:cxn>
              <a:cxn ang="0">
                <a:pos x="351" y="15"/>
              </a:cxn>
              <a:cxn ang="0">
                <a:pos x="397" y="15"/>
              </a:cxn>
              <a:cxn ang="0">
                <a:pos x="443" y="10"/>
              </a:cxn>
              <a:cxn ang="0">
                <a:pos x="489" y="10"/>
              </a:cxn>
              <a:cxn ang="0">
                <a:pos x="535" y="10"/>
              </a:cxn>
              <a:cxn ang="0">
                <a:pos x="575" y="15"/>
              </a:cxn>
              <a:cxn ang="0">
                <a:pos x="621" y="15"/>
              </a:cxn>
              <a:cxn ang="0">
                <a:pos x="667" y="10"/>
              </a:cxn>
              <a:cxn ang="0">
                <a:pos x="713" y="15"/>
              </a:cxn>
              <a:cxn ang="0">
                <a:pos x="759" y="15"/>
              </a:cxn>
              <a:cxn ang="0">
                <a:pos x="804" y="15"/>
              </a:cxn>
              <a:cxn ang="0">
                <a:pos x="850" y="15"/>
              </a:cxn>
              <a:cxn ang="0">
                <a:pos x="896" y="15"/>
              </a:cxn>
              <a:cxn ang="0">
                <a:pos x="942" y="5"/>
              </a:cxn>
              <a:cxn ang="0">
                <a:pos x="988" y="5"/>
              </a:cxn>
              <a:cxn ang="0">
                <a:pos x="1034" y="10"/>
              </a:cxn>
              <a:cxn ang="0">
                <a:pos x="1074" y="21"/>
              </a:cxn>
              <a:cxn ang="0">
                <a:pos x="1120" y="31"/>
              </a:cxn>
              <a:cxn ang="0">
                <a:pos x="1166" y="26"/>
              </a:cxn>
              <a:cxn ang="0">
                <a:pos x="1212" y="15"/>
              </a:cxn>
              <a:cxn ang="0">
                <a:pos x="1258" y="5"/>
              </a:cxn>
              <a:cxn ang="0">
                <a:pos x="1304" y="10"/>
              </a:cxn>
              <a:cxn ang="0">
                <a:pos x="1349" y="10"/>
              </a:cxn>
              <a:cxn ang="0">
                <a:pos x="1395" y="15"/>
              </a:cxn>
              <a:cxn ang="0">
                <a:pos x="1441" y="21"/>
              </a:cxn>
              <a:cxn ang="0">
                <a:pos x="1487" y="10"/>
              </a:cxn>
              <a:cxn ang="0">
                <a:pos x="1533" y="10"/>
              </a:cxn>
              <a:cxn ang="0">
                <a:pos x="1574" y="21"/>
              </a:cxn>
              <a:cxn ang="0">
                <a:pos x="1619" y="10"/>
              </a:cxn>
              <a:cxn ang="0">
                <a:pos x="1665" y="10"/>
              </a:cxn>
              <a:cxn ang="0">
                <a:pos x="1711" y="15"/>
              </a:cxn>
              <a:cxn ang="0">
                <a:pos x="1757" y="21"/>
              </a:cxn>
              <a:cxn ang="0">
                <a:pos x="1803" y="15"/>
              </a:cxn>
              <a:cxn ang="0">
                <a:pos x="1849" y="5"/>
              </a:cxn>
              <a:cxn ang="0">
                <a:pos x="1894" y="15"/>
              </a:cxn>
              <a:cxn ang="0">
                <a:pos x="1940" y="15"/>
              </a:cxn>
              <a:cxn ang="0">
                <a:pos x="1986" y="10"/>
              </a:cxn>
              <a:cxn ang="0">
                <a:pos x="2032" y="10"/>
              </a:cxn>
              <a:cxn ang="0">
                <a:pos x="2073" y="15"/>
              </a:cxn>
              <a:cxn ang="0">
                <a:pos x="2119" y="10"/>
              </a:cxn>
              <a:cxn ang="0">
                <a:pos x="2164" y="15"/>
              </a:cxn>
              <a:cxn ang="0">
                <a:pos x="2210" y="15"/>
              </a:cxn>
              <a:cxn ang="0">
                <a:pos x="2256" y="10"/>
              </a:cxn>
            </a:cxnLst>
            <a:rect l="0" t="0" r="r" b="b"/>
            <a:pathLst>
              <a:path w="2266" h="31">
                <a:moveTo>
                  <a:pt x="0" y="15"/>
                </a:moveTo>
                <a:lnTo>
                  <a:pt x="10" y="15"/>
                </a:lnTo>
                <a:lnTo>
                  <a:pt x="20" y="15"/>
                </a:lnTo>
                <a:lnTo>
                  <a:pt x="35" y="21"/>
                </a:lnTo>
                <a:lnTo>
                  <a:pt x="46" y="10"/>
                </a:lnTo>
                <a:lnTo>
                  <a:pt x="56" y="21"/>
                </a:lnTo>
                <a:lnTo>
                  <a:pt x="66" y="10"/>
                </a:lnTo>
                <a:lnTo>
                  <a:pt x="81" y="10"/>
                </a:lnTo>
                <a:lnTo>
                  <a:pt x="91" y="10"/>
                </a:lnTo>
                <a:lnTo>
                  <a:pt x="102" y="10"/>
                </a:lnTo>
                <a:lnTo>
                  <a:pt x="112" y="15"/>
                </a:lnTo>
                <a:lnTo>
                  <a:pt x="122" y="5"/>
                </a:lnTo>
                <a:lnTo>
                  <a:pt x="137" y="10"/>
                </a:lnTo>
                <a:lnTo>
                  <a:pt x="147" y="15"/>
                </a:lnTo>
                <a:lnTo>
                  <a:pt x="158" y="15"/>
                </a:lnTo>
                <a:lnTo>
                  <a:pt x="168" y="15"/>
                </a:lnTo>
                <a:lnTo>
                  <a:pt x="183" y="15"/>
                </a:lnTo>
                <a:lnTo>
                  <a:pt x="193" y="15"/>
                </a:lnTo>
                <a:lnTo>
                  <a:pt x="203" y="15"/>
                </a:lnTo>
                <a:lnTo>
                  <a:pt x="214" y="10"/>
                </a:lnTo>
                <a:lnTo>
                  <a:pt x="224" y="10"/>
                </a:lnTo>
                <a:lnTo>
                  <a:pt x="239" y="15"/>
                </a:lnTo>
                <a:lnTo>
                  <a:pt x="249" y="21"/>
                </a:lnTo>
                <a:lnTo>
                  <a:pt x="260" y="21"/>
                </a:lnTo>
                <a:lnTo>
                  <a:pt x="270" y="21"/>
                </a:lnTo>
                <a:lnTo>
                  <a:pt x="285" y="15"/>
                </a:lnTo>
                <a:lnTo>
                  <a:pt x="295" y="10"/>
                </a:lnTo>
                <a:lnTo>
                  <a:pt x="305" y="10"/>
                </a:lnTo>
                <a:lnTo>
                  <a:pt x="316" y="15"/>
                </a:lnTo>
                <a:lnTo>
                  <a:pt x="326" y="21"/>
                </a:lnTo>
                <a:lnTo>
                  <a:pt x="341" y="15"/>
                </a:lnTo>
                <a:lnTo>
                  <a:pt x="351" y="15"/>
                </a:lnTo>
                <a:lnTo>
                  <a:pt x="361" y="10"/>
                </a:lnTo>
                <a:lnTo>
                  <a:pt x="372" y="15"/>
                </a:lnTo>
                <a:lnTo>
                  <a:pt x="387" y="15"/>
                </a:lnTo>
                <a:lnTo>
                  <a:pt x="397" y="15"/>
                </a:lnTo>
                <a:lnTo>
                  <a:pt x="407" y="5"/>
                </a:lnTo>
                <a:lnTo>
                  <a:pt x="417" y="15"/>
                </a:lnTo>
                <a:lnTo>
                  <a:pt x="433" y="15"/>
                </a:lnTo>
                <a:lnTo>
                  <a:pt x="443" y="10"/>
                </a:lnTo>
                <a:lnTo>
                  <a:pt x="453" y="15"/>
                </a:lnTo>
                <a:lnTo>
                  <a:pt x="463" y="15"/>
                </a:lnTo>
                <a:lnTo>
                  <a:pt x="473" y="10"/>
                </a:lnTo>
                <a:lnTo>
                  <a:pt x="489" y="10"/>
                </a:lnTo>
                <a:lnTo>
                  <a:pt x="499" y="21"/>
                </a:lnTo>
                <a:lnTo>
                  <a:pt x="509" y="10"/>
                </a:lnTo>
                <a:lnTo>
                  <a:pt x="519" y="15"/>
                </a:lnTo>
                <a:lnTo>
                  <a:pt x="535" y="10"/>
                </a:lnTo>
                <a:lnTo>
                  <a:pt x="545" y="10"/>
                </a:lnTo>
                <a:lnTo>
                  <a:pt x="555" y="5"/>
                </a:lnTo>
                <a:lnTo>
                  <a:pt x="565" y="15"/>
                </a:lnTo>
                <a:lnTo>
                  <a:pt x="575" y="15"/>
                </a:lnTo>
                <a:lnTo>
                  <a:pt x="591" y="10"/>
                </a:lnTo>
                <a:lnTo>
                  <a:pt x="601" y="15"/>
                </a:lnTo>
                <a:lnTo>
                  <a:pt x="611" y="15"/>
                </a:lnTo>
                <a:lnTo>
                  <a:pt x="621" y="15"/>
                </a:lnTo>
                <a:lnTo>
                  <a:pt x="636" y="15"/>
                </a:lnTo>
                <a:lnTo>
                  <a:pt x="647" y="15"/>
                </a:lnTo>
                <a:lnTo>
                  <a:pt x="657" y="15"/>
                </a:lnTo>
                <a:lnTo>
                  <a:pt x="667" y="10"/>
                </a:lnTo>
                <a:lnTo>
                  <a:pt x="682" y="21"/>
                </a:lnTo>
                <a:lnTo>
                  <a:pt x="692" y="15"/>
                </a:lnTo>
                <a:lnTo>
                  <a:pt x="703" y="10"/>
                </a:lnTo>
                <a:lnTo>
                  <a:pt x="713" y="15"/>
                </a:lnTo>
                <a:lnTo>
                  <a:pt x="723" y="5"/>
                </a:lnTo>
                <a:lnTo>
                  <a:pt x="738" y="15"/>
                </a:lnTo>
                <a:lnTo>
                  <a:pt x="748" y="10"/>
                </a:lnTo>
                <a:lnTo>
                  <a:pt x="759" y="15"/>
                </a:lnTo>
                <a:lnTo>
                  <a:pt x="769" y="10"/>
                </a:lnTo>
                <a:lnTo>
                  <a:pt x="784" y="15"/>
                </a:lnTo>
                <a:lnTo>
                  <a:pt x="794" y="15"/>
                </a:lnTo>
                <a:lnTo>
                  <a:pt x="804" y="15"/>
                </a:lnTo>
                <a:lnTo>
                  <a:pt x="815" y="15"/>
                </a:lnTo>
                <a:lnTo>
                  <a:pt x="825" y="10"/>
                </a:lnTo>
                <a:lnTo>
                  <a:pt x="840" y="21"/>
                </a:lnTo>
                <a:lnTo>
                  <a:pt x="850" y="15"/>
                </a:lnTo>
                <a:lnTo>
                  <a:pt x="861" y="10"/>
                </a:lnTo>
                <a:lnTo>
                  <a:pt x="871" y="15"/>
                </a:lnTo>
                <a:lnTo>
                  <a:pt x="886" y="10"/>
                </a:lnTo>
                <a:lnTo>
                  <a:pt x="896" y="15"/>
                </a:lnTo>
                <a:lnTo>
                  <a:pt x="906" y="15"/>
                </a:lnTo>
                <a:lnTo>
                  <a:pt x="917" y="15"/>
                </a:lnTo>
                <a:lnTo>
                  <a:pt x="927" y="10"/>
                </a:lnTo>
                <a:lnTo>
                  <a:pt x="942" y="5"/>
                </a:lnTo>
                <a:lnTo>
                  <a:pt x="952" y="10"/>
                </a:lnTo>
                <a:lnTo>
                  <a:pt x="962" y="10"/>
                </a:lnTo>
                <a:lnTo>
                  <a:pt x="973" y="5"/>
                </a:lnTo>
                <a:lnTo>
                  <a:pt x="988" y="5"/>
                </a:lnTo>
                <a:lnTo>
                  <a:pt x="998" y="10"/>
                </a:lnTo>
                <a:lnTo>
                  <a:pt x="1008" y="5"/>
                </a:lnTo>
                <a:lnTo>
                  <a:pt x="1018" y="5"/>
                </a:lnTo>
                <a:lnTo>
                  <a:pt x="1034" y="10"/>
                </a:lnTo>
                <a:lnTo>
                  <a:pt x="1044" y="10"/>
                </a:lnTo>
                <a:lnTo>
                  <a:pt x="1054" y="10"/>
                </a:lnTo>
                <a:lnTo>
                  <a:pt x="1064" y="10"/>
                </a:lnTo>
                <a:lnTo>
                  <a:pt x="1074" y="21"/>
                </a:lnTo>
                <a:lnTo>
                  <a:pt x="1090" y="21"/>
                </a:lnTo>
                <a:lnTo>
                  <a:pt x="1100" y="26"/>
                </a:lnTo>
                <a:lnTo>
                  <a:pt x="1110" y="21"/>
                </a:lnTo>
                <a:lnTo>
                  <a:pt x="1120" y="31"/>
                </a:lnTo>
                <a:lnTo>
                  <a:pt x="1136" y="26"/>
                </a:lnTo>
                <a:lnTo>
                  <a:pt x="1146" y="26"/>
                </a:lnTo>
                <a:lnTo>
                  <a:pt x="1156" y="26"/>
                </a:lnTo>
                <a:lnTo>
                  <a:pt x="1166" y="26"/>
                </a:lnTo>
                <a:lnTo>
                  <a:pt x="1181" y="26"/>
                </a:lnTo>
                <a:lnTo>
                  <a:pt x="1192" y="21"/>
                </a:lnTo>
                <a:lnTo>
                  <a:pt x="1202" y="10"/>
                </a:lnTo>
                <a:lnTo>
                  <a:pt x="1212" y="15"/>
                </a:lnTo>
                <a:lnTo>
                  <a:pt x="1222" y="10"/>
                </a:lnTo>
                <a:lnTo>
                  <a:pt x="1237" y="0"/>
                </a:lnTo>
                <a:lnTo>
                  <a:pt x="1248" y="0"/>
                </a:lnTo>
                <a:lnTo>
                  <a:pt x="1258" y="5"/>
                </a:lnTo>
                <a:lnTo>
                  <a:pt x="1268" y="0"/>
                </a:lnTo>
                <a:lnTo>
                  <a:pt x="1283" y="10"/>
                </a:lnTo>
                <a:lnTo>
                  <a:pt x="1293" y="5"/>
                </a:lnTo>
                <a:lnTo>
                  <a:pt x="1304" y="10"/>
                </a:lnTo>
                <a:lnTo>
                  <a:pt x="1314" y="10"/>
                </a:lnTo>
                <a:lnTo>
                  <a:pt x="1324" y="15"/>
                </a:lnTo>
                <a:lnTo>
                  <a:pt x="1339" y="10"/>
                </a:lnTo>
                <a:lnTo>
                  <a:pt x="1349" y="10"/>
                </a:lnTo>
                <a:lnTo>
                  <a:pt x="1360" y="10"/>
                </a:lnTo>
                <a:lnTo>
                  <a:pt x="1370" y="15"/>
                </a:lnTo>
                <a:lnTo>
                  <a:pt x="1385" y="10"/>
                </a:lnTo>
                <a:lnTo>
                  <a:pt x="1395" y="15"/>
                </a:lnTo>
                <a:lnTo>
                  <a:pt x="1405" y="15"/>
                </a:lnTo>
                <a:lnTo>
                  <a:pt x="1416" y="15"/>
                </a:lnTo>
                <a:lnTo>
                  <a:pt x="1426" y="10"/>
                </a:lnTo>
                <a:lnTo>
                  <a:pt x="1441" y="21"/>
                </a:lnTo>
                <a:lnTo>
                  <a:pt x="1451" y="10"/>
                </a:lnTo>
                <a:lnTo>
                  <a:pt x="1462" y="10"/>
                </a:lnTo>
                <a:lnTo>
                  <a:pt x="1472" y="5"/>
                </a:lnTo>
                <a:lnTo>
                  <a:pt x="1487" y="10"/>
                </a:lnTo>
                <a:lnTo>
                  <a:pt x="1497" y="15"/>
                </a:lnTo>
                <a:lnTo>
                  <a:pt x="1507" y="15"/>
                </a:lnTo>
                <a:lnTo>
                  <a:pt x="1518" y="10"/>
                </a:lnTo>
                <a:lnTo>
                  <a:pt x="1533" y="10"/>
                </a:lnTo>
                <a:lnTo>
                  <a:pt x="1543" y="10"/>
                </a:lnTo>
                <a:lnTo>
                  <a:pt x="1553" y="15"/>
                </a:lnTo>
                <a:lnTo>
                  <a:pt x="1563" y="10"/>
                </a:lnTo>
                <a:lnTo>
                  <a:pt x="1574" y="21"/>
                </a:lnTo>
                <a:lnTo>
                  <a:pt x="1589" y="15"/>
                </a:lnTo>
                <a:lnTo>
                  <a:pt x="1599" y="15"/>
                </a:lnTo>
                <a:lnTo>
                  <a:pt x="1609" y="15"/>
                </a:lnTo>
                <a:lnTo>
                  <a:pt x="1619" y="10"/>
                </a:lnTo>
                <a:lnTo>
                  <a:pt x="1635" y="15"/>
                </a:lnTo>
                <a:lnTo>
                  <a:pt x="1645" y="10"/>
                </a:lnTo>
                <a:lnTo>
                  <a:pt x="1655" y="21"/>
                </a:lnTo>
                <a:lnTo>
                  <a:pt x="1665" y="10"/>
                </a:lnTo>
                <a:lnTo>
                  <a:pt x="1675" y="10"/>
                </a:lnTo>
                <a:lnTo>
                  <a:pt x="1691" y="15"/>
                </a:lnTo>
                <a:lnTo>
                  <a:pt x="1701" y="15"/>
                </a:lnTo>
                <a:lnTo>
                  <a:pt x="1711" y="15"/>
                </a:lnTo>
                <a:lnTo>
                  <a:pt x="1721" y="10"/>
                </a:lnTo>
                <a:lnTo>
                  <a:pt x="1737" y="15"/>
                </a:lnTo>
                <a:lnTo>
                  <a:pt x="1747" y="15"/>
                </a:lnTo>
                <a:lnTo>
                  <a:pt x="1757" y="21"/>
                </a:lnTo>
                <a:lnTo>
                  <a:pt x="1767" y="15"/>
                </a:lnTo>
                <a:lnTo>
                  <a:pt x="1782" y="10"/>
                </a:lnTo>
                <a:lnTo>
                  <a:pt x="1793" y="10"/>
                </a:lnTo>
                <a:lnTo>
                  <a:pt x="1803" y="15"/>
                </a:lnTo>
                <a:lnTo>
                  <a:pt x="1813" y="15"/>
                </a:lnTo>
                <a:lnTo>
                  <a:pt x="1823" y="10"/>
                </a:lnTo>
                <a:lnTo>
                  <a:pt x="1838" y="15"/>
                </a:lnTo>
                <a:lnTo>
                  <a:pt x="1849" y="5"/>
                </a:lnTo>
                <a:lnTo>
                  <a:pt x="1859" y="10"/>
                </a:lnTo>
                <a:lnTo>
                  <a:pt x="1869" y="5"/>
                </a:lnTo>
                <a:lnTo>
                  <a:pt x="1884" y="5"/>
                </a:lnTo>
                <a:lnTo>
                  <a:pt x="1894" y="15"/>
                </a:lnTo>
                <a:lnTo>
                  <a:pt x="1905" y="15"/>
                </a:lnTo>
                <a:lnTo>
                  <a:pt x="1915" y="10"/>
                </a:lnTo>
                <a:lnTo>
                  <a:pt x="1925" y="15"/>
                </a:lnTo>
                <a:lnTo>
                  <a:pt x="1940" y="15"/>
                </a:lnTo>
                <a:lnTo>
                  <a:pt x="1950" y="10"/>
                </a:lnTo>
                <a:lnTo>
                  <a:pt x="1961" y="10"/>
                </a:lnTo>
                <a:lnTo>
                  <a:pt x="1971" y="10"/>
                </a:lnTo>
                <a:lnTo>
                  <a:pt x="1986" y="10"/>
                </a:lnTo>
                <a:lnTo>
                  <a:pt x="1996" y="10"/>
                </a:lnTo>
                <a:lnTo>
                  <a:pt x="2006" y="10"/>
                </a:lnTo>
                <a:lnTo>
                  <a:pt x="2017" y="15"/>
                </a:lnTo>
                <a:lnTo>
                  <a:pt x="2032" y="10"/>
                </a:lnTo>
                <a:lnTo>
                  <a:pt x="2042" y="15"/>
                </a:lnTo>
                <a:lnTo>
                  <a:pt x="2052" y="15"/>
                </a:lnTo>
                <a:lnTo>
                  <a:pt x="2062" y="15"/>
                </a:lnTo>
                <a:lnTo>
                  <a:pt x="2073" y="15"/>
                </a:lnTo>
                <a:lnTo>
                  <a:pt x="2088" y="15"/>
                </a:lnTo>
                <a:lnTo>
                  <a:pt x="2098" y="10"/>
                </a:lnTo>
                <a:lnTo>
                  <a:pt x="2108" y="15"/>
                </a:lnTo>
                <a:lnTo>
                  <a:pt x="2119" y="10"/>
                </a:lnTo>
                <a:lnTo>
                  <a:pt x="2134" y="10"/>
                </a:lnTo>
                <a:lnTo>
                  <a:pt x="2144" y="15"/>
                </a:lnTo>
                <a:lnTo>
                  <a:pt x="2154" y="10"/>
                </a:lnTo>
                <a:lnTo>
                  <a:pt x="2164" y="15"/>
                </a:lnTo>
                <a:lnTo>
                  <a:pt x="2175" y="15"/>
                </a:lnTo>
                <a:lnTo>
                  <a:pt x="2190" y="10"/>
                </a:lnTo>
                <a:lnTo>
                  <a:pt x="2200" y="15"/>
                </a:lnTo>
                <a:lnTo>
                  <a:pt x="2210" y="15"/>
                </a:lnTo>
                <a:lnTo>
                  <a:pt x="2220" y="21"/>
                </a:lnTo>
                <a:lnTo>
                  <a:pt x="2236" y="15"/>
                </a:lnTo>
                <a:lnTo>
                  <a:pt x="2246" y="10"/>
                </a:lnTo>
                <a:lnTo>
                  <a:pt x="2256" y="10"/>
                </a:lnTo>
                <a:lnTo>
                  <a:pt x="2266" y="1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6" name="Freeform 1282"/>
          <p:cNvSpPr>
            <a:spLocks/>
          </p:cNvSpPr>
          <p:nvPr/>
        </p:nvSpPr>
        <p:spPr bwMode="auto">
          <a:xfrm>
            <a:off x="2901950" y="2333625"/>
            <a:ext cx="3597275" cy="80963"/>
          </a:xfrm>
          <a:custGeom>
            <a:avLst/>
            <a:gdLst/>
            <a:ahLst/>
            <a:cxnLst>
              <a:cxn ang="0">
                <a:pos x="35" y="31"/>
              </a:cxn>
              <a:cxn ang="0">
                <a:pos x="81" y="31"/>
              </a:cxn>
              <a:cxn ang="0">
                <a:pos x="122" y="26"/>
              </a:cxn>
              <a:cxn ang="0">
                <a:pos x="168" y="26"/>
              </a:cxn>
              <a:cxn ang="0">
                <a:pos x="214" y="26"/>
              </a:cxn>
              <a:cxn ang="0">
                <a:pos x="260" y="26"/>
              </a:cxn>
              <a:cxn ang="0">
                <a:pos x="305" y="26"/>
              </a:cxn>
              <a:cxn ang="0">
                <a:pos x="351" y="31"/>
              </a:cxn>
              <a:cxn ang="0">
                <a:pos x="397" y="26"/>
              </a:cxn>
              <a:cxn ang="0">
                <a:pos x="443" y="26"/>
              </a:cxn>
              <a:cxn ang="0">
                <a:pos x="489" y="26"/>
              </a:cxn>
              <a:cxn ang="0">
                <a:pos x="535" y="26"/>
              </a:cxn>
              <a:cxn ang="0">
                <a:pos x="575" y="26"/>
              </a:cxn>
              <a:cxn ang="0">
                <a:pos x="621" y="26"/>
              </a:cxn>
              <a:cxn ang="0">
                <a:pos x="667" y="26"/>
              </a:cxn>
              <a:cxn ang="0">
                <a:pos x="713" y="21"/>
              </a:cxn>
              <a:cxn ang="0">
                <a:pos x="759" y="31"/>
              </a:cxn>
              <a:cxn ang="0">
                <a:pos x="804" y="26"/>
              </a:cxn>
              <a:cxn ang="0">
                <a:pos x="850" y="21"/>
              </a:cxn>
              <a:cxn ang="0">
                <a:pos x="896" y="26"/>
              </a:cxn>
              <a:cxn ang="0">
                <a:pos x="942" y="21"/>
              </a:cxn>
              <a:cxn ang="0">
                <a:pos x="988" y="11"/>
              </a:cxn>
              <a:cxn ang="0">
                <a:pos x="1034" y="0"/>
              </a:cxn>
              <a:cxn ang="0">
                <a:pos x="1074" y="16"/>
              </a:cxn>
              <a:cxn ang="0">
                <a:pos x="1120" y="31"/>
              </a:cxn>
              <a:cxn ang="0">
                <a:pos x="1166" y="41"/>
              </a:cxn>
              <a:cxn ang="0">
                <a:pos x="1212" y="46"/>
              </a:cxn>
              <a:cxn ang="0">
                <a:pos x="1258" y="36"/>
              </a:cxn>
              <a:cxn ang="0">
                <a:pos x="1304" y="26"/>
              </a:cxn>
              <a:cxn ang="0">
                <a:pos x="1349" y="26"/>
              </a:cxn>
              <a:cxn ang="0">
                <a:pos x="1395" y="31"/>
              </a:cxn>
              <a:cxn ang="0">
                <a:pos x="1441" y="26"/>
              </a:cxn>
              <a:cxn ang="0">
                <a:pos x="1487" y="26"/>
              </a:cxn>
              <a:cxn ang="0">
                <a:pos x="1533" y="26"/>
              </a:cxn>
              <a:cxn ang="0">
                <a:pos x="1574" y="26"/>
              </a:cxn>
              <a:cxn ang="0">
                <a:pos x="1619" y="26"/>
              </a:cxn>
              <a:cxn ang="0">
                <a:pos x="1665" y="26"/>
              </a:cxn>
              <a:cxn ang="0">
                <a:pos x="1711" y="26"/>
              </a:cxn>
              <a:cxn ang="0">
                <a:pos x="1757" y="26"/>
              </a:cxn>
              <a:cxn ang="0">
                <a:pos x="1803" y="21"/>
              </a:cxn>
              <a:cxn ang="0">
                <a:pos x="1849" y="26"/>
              </a:cxn>
              <a:cxn ang="0">
                <a:pos x="1894" y="21"/>
              </a:cxn>
              <a:cxn ang="0">
                <a:pos x="1940" y="31"/>
              </a:cxn>
              <a:cxn ang="0">
                <a:pos x="1986" y="31"/>
              </a:cxn>
              <a:cxn ang="0">
                <a:pos x="2032" y="21"/>
              </a:cxn>
              <a:cxn ang="0">
                <a:pos x="2073" y="26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21"/>
              </a:cxn>
              <a:cxn ang="0">
                <a:pos x="2256" y="26"/>
              </a:cxn>
            </a:cxnLst>
            <a:rect l="0" t="0" r="r" b="b"/>
            <a:pathLst>
              <a:path w="2266" h="51">
                <a:moveTo>
                  <a:pt x="0" y="26"/>
                </a:moveTo>
                <a:lnTo>
                  <a:pt x="10" y="21"/>
                </a:lnTo>
                <a:lnTo>
                  <a:pt x="20" y="26"/>
                </a:lnTo>
                <a:lnTo>
                  <a:pt x="35" y="31"/>
                </a:lnTo>
                <a:lnTo>
                  <a:pt x="46" y="21"/>
                </a:lnTo>
                <a:lnTo>
                  <a:pt x="56" y="26"/>
                </a:lnTo>
                <a:lnTo>
                  <a:pt x="66" y="21"/>
                </a:lnTo>
                <a:lnTo>
                  <a:pt x="81" y="31"/>
                </a:lnTo>
                <a:lnTo>
                  <a:pt x="91" y="26"/>
                </a:lnTo>
                <a:lnTo>
                  <a:pt x="102" y="26"/>
                </a:lnTo>
                <a:lnTo>
                  <a:pt x="112" y="31"/>
                </a:lnTo>
                <a:lnTo>
                  <a:pt x="122" y="26"/>
                </a:lnTo>
                <a:lnTo>
                  <a:pt x="137" y="21"/>
                </a:lnTo>
                <a:lnTo>
                  <a:pt x="147" y="26"/>
                </a:lnTo>
                <a:lnTo>
                  <a:pt x="158" y="26"/>
                </a:lnTo>
                <a:lnTo>
                  <a:pt x="168" y="26"/>
                </a:lnTo>
                <a:lnTo>
                  <a:pt x="183" y="16"/>
                </a:lnTo>
                <a:lnTo>
                  <a:pt x="193" y="26"/>
                </a:lnTo>
                <a:lnTo>
                  <a:pt x="203" y="26"/>
                </a:lnTo>
                <a:lnTo>
                  <a:pt x="214" y="26"/>
                </a:lnTo>
                <a:lnTo>
                  <a:pt x="224" y="26"/>
                </a:lnTo>
                <a:lnTo>
                  <a:pt x="239" y="21"/>
                </a:lnTo>
                <a:lnTo>
                  <a:pt x="249" y="21"/>
                </a:lnTo>
                <a:lnTo>
                  <a:pt x="260" y="26"/>
                </a:lnTo>
                <a:lnTo>
                  <a:pt x="270" y="26"/>
                </a:lnTo>
                <a:lnTo>
                  <a:pt x="285" y="26"/>
                </a:lnTo>
                <a:lnTo>
                  <a:pt x="295" y="26"/>
                </a:lnTo>
                <a:lnTo>
                  <a:pt x="305" y="26"/>
                </a:lnTo>
                <a:lnTo>
                  <a:pt x="316" y="31"/>
                </a:lnTo>
                <a:lnTo>
                  <a:pt x="326" y="26"/>
                </a:lnTo>
                <a:lnTo>
                  <a:pt x="341" y="21"/>
                </a:lnTo>
                <a:lnTo>
                  <a:pt x="351" y="31"/>
                </a:lnTo>
                <a:lnTo>
                  <a:pt x="361" y="21"/>
                </a:lnTo>
                <a:lnTo>
                  <a:pt x="372" y="26"/>
                </a:lnTo>
                <a:lnTo>
                  <a:pt x="387" y="26"/>
                </a:lnTo>
                <a:lnTo>
                  <a:pt x="397" y="26"/>
                </a:lnTo>
                <a:lnTo>
                  <a:pt x="407" y="21"/>
                </a:lnTo>
                <a:lnTo>
                  <a:pt x="417" y="26"/>
                </a:lnTo>
                <a:lnTo>
                  <a:pt x="433" y="26"/>
                </a:lnTo>
                <a:lnTo>
                  <a:pt x="443" y="26"/>
                </a:lnTo>
                <a:lnTo>
                  <a:pt x="453" y="21"/>
                </a:lnTo>
                <a:lnTo>
                  <a:pt x="463" y="26"/>
                </a:lnTo>
                <a:lnTo>
                  <a:pt x="473" y="31"/>
                </a:lnTo>
                <a:lnTo>
                  <a:pt x="489" y="26"/>
                </a:lnTo>
                <a:lnTo>
                  <a:pt x="499" y="26"/>
                </a:lnTo>
                <a:lnTo>
                  <a:pt x="509" y="26"/>
                </a:lnTo>
                <a:lnTo>
                  <a:pt x="519" y="26"/>
                </a:lnTo>
                <a:lnTo>
                  <a:pt x="535" y="26"/>
                </a:lnTo>
                <a:lnTo>
                  <a:pt x="545" y="26"/>
                </a:lnTo>
                <a:lnTo>
                  <a:pt x="555" y="26"/>
                </a:lnTo>
                <a:lnTo>
                  <a:pt x="565" y="26"/>
                </a:lnTo>
                <a:lnTo>
                  <a:pt x="575" y="26"/>
                </a:lnTo>
                <a:lnTo>
                  <a:pt x="591" y="26"/>
                </a:lnTo>
                <a:lnTo>
                  <a:pt x="601" y="26"/>
                </a:lnTo>
                <a:lnTo>
                  <a:pt x="611" y="26"/>
                </a:lnTo>
                <a:lnTo>
                  <a:pt x="621" y="26"/>
                </a:lnTo>
                <a:lnTo>
                  <a:pt x="636" y="26"/>
                </a:lnTo>
                <a:lnTo>
                  <a:pt x="647" y="21"/>
                </a:lnTo>
                <a:lnTo>
                  <a:pt x="657" y="26"/>
                </a:lnTo>
                <a:lnTo>
                  <a:pt x="667" y="26"/>
                </a:lnTo>
                <a:lnTo>
                  <a:pt x="682" y="26"/>
                </a:lnTo>
                <a:lnTo>
                  <a:pt x="692" y="26"/>
                </a:lnTo>
                <a:lnTo>
                  <a:pt x="703" y="26"/>
                </a:lnTo>
                <a:lnTo>
                  <a:pt x="713" y="21"/>
                </a:lnTo>
                <a:lnTo>
                  <a:pt x="723" y="21"/>
                </a:lnTo>
                <a:lnTo>
                  <a:pt x="738" y="26"/>
                </a:lnTo>
                <a:lnTo>
                  <a:pt x="748" y="31"/>
                </a:lnTo>
                <a:lnTo>
                  <a:pt x="759" y="31"/>
                </a:lnTo>
                <a:lnTo>
                  <a:pt x="769" y="26"/>
                </a:lnTo>
                <a:lnTo>
                  <a:pt x="784" y="21"/>
                </a:lnTo>
                <a:lnTo>
                  <a:pt x="794" y="31"/>
                </a:lnTo>
                <a:lnTo>
                  <a:pt x="804" y="26"/>
                </a:lnTo>
                <a:lnTo>
                  <a:pt x="815" y="26"/>
                </a:lnTo>
                <a:lnTo>
                  <a:pt x="825" y="31"/>
                </a:lnTo>
                <a:lnTo>
                  <a:pt x="840" y="31"/>
                </a:lnTo>
                <a:lnTo>
                  <a:pt x="850" y="21"/>
                </a:lnTo>
                <a:lnTo>
                  <a:pt x="861" y="26"/>
                </a:lnTo>
                <a:lnTo>
                  <a:pt x="871" y="26"/>
                </a:lnTo>
                <a:lnTo>
                  <a:pt x="886" y="26"/>
                </a:lnTo>
                <a:lnTo>
                  <a:pt x="896" y="26"/>
                </a:lnTo>
                <a:lnTo>
                  <a:pt x="906" y="26"/>
                </a:lnTo>
                <a:lnTo>
                  <a:pt x="917" y="26"/>
                </a:lnTo>
                <a:lnTo>
                  <a:pt x="927" y="21"/>
                </a:lnTo>
                <a:lnTo>
                  <a:pt x="942" y="21"/>
                </a:lnTo>
                <a:lnTo>
                  <a:pt x="952" y="21"/>
                </a:lnTo>
                <a:lnTo>
                  <a:pt x="962" y="16"/>
                </a:lnTo>
                <a:lnTo>
                  <a:pt x="973" y="16"/>
                </a:lnTo>
                <a:lnTo>
                  <a:pt x="988" y="11"/>
                </a:lnTo>
                <a:lnTo>
                  <a:pt x="998" y="16"/>
                </a:lnTo>
                <a:lnTo>
                  <a:pt x="1008" y="11"/>
                </a:lnTo>
                <a:lnTo>
                  <a:pt x="1018" y="0"/>
                </a:lnTo>
                <a:lnTo>
                  <a:pt x="1034" y="0"/>
                </a:lnTo>
                <a:lnTo>
                  <a:pt x="1044" y="11"/>
                </a:lnTo>
                <a:lnTo>
                  <a:pt x="1054" y="0"/>
                </a:lnTo>
                <a:lnTo>
                  <a:pt x="1064" y="5"/>
                </a:lnTo>
                <a:lnTo>
                  <a:pt x="1074" y="16"/>
                </a:lnTo>
                <a:lnTo>
                  <a:pt x="1090" y="21"/>
                </a:lnTo>
                <a:lnTo>
                  <a:pt x="1100" y="21"/>
                </a:lnTo>
                <a:lnTo>
                  <a:pt x="1110" y="21"/>
                </a:lnTo>
                <a:lnTo>
                  <a:pt x="1120" y="31"/>
                </a:lnTo>
                <a:lnTo>
                  <a:pt x="1136" y="41"/>
                </a:lnTo>
                <a:lnTo>
                  <a:pt x="1146" y="41"/>
                </a:lnTo>
                <a:lnTo>
                  <a:pt x="1156" y="46"/>
                </a:lnTo>
                <a:lnTo>
                  <a:pt x="1166" y="41"/>
                </a:lnTo>
                <a:lnTo>
                  <a:pt x="1181" y="46"/>
                </a:lnTo>
                <a:lnTo>
                  <a:pt x="1192" y="51"/>
                </a:lnTo>
                <a:lnTo>
                  <a:pt x="1202" y="41"/>
                </a:lnTo>
                <a:lnTo>
                  <a:pt x="1212" y="46"/>
                </a:lnTo>
                <a:lnTo>
                  <a:pt x="1222" y="41"/>
                </a:lnTo>
                <a:lnTo>
                  <a:pt x="1237" y="31"/>
                </a:lnTo>
                <a:lnTo>
                  <a:pt x="1248" y="36"/>
                </a:lnTo>
                <a:lnTo>
                  <a:pt x="1258" y="36"/>
                </a:lnTo>
                <a:lnTo>
                  <a:pt x="1268" y="31"/>
                </a:lnTo>
                <a:lnTo>
                  <a:pt x="1283" y="31"/>
                </a:lnTo>
                <a:lnTo>
                  <a:pt x="1293" y="26"/>
                </a:lnTo>
                <a:lnTo>
                  <a:pt x="1304" y="26"/>
                </a:lnTo>
                <a:lnTo>
                  <a:pt x="1314" y="26"/>
                </a:lnTo>
                <a:lnTo>
                  <a:pt x="1324" y="26"/>
                </a:lnTo>
                <a:lnTo>
                  <a:pt x="1339" y="26"/>
                </a:lnTo>
                <a:lnTo>
                  <a:pt x="1349" y="26"/>
                </a:lnTo>
                <a:lnTo>
                  <a:pt x="1360" y="26"/>
                </a:lnTo>
                <a:lnTo>
                  <a:pt x="1370" y="31"/>
                </a:lnTo>
                <a:lnTo>
                  <a:pt x="1385" y="26"/>
                </a:lnTo>
                <a:lnTo>
                  <a:pt x="1395" y="31"/>
                </a:lnTo>
                <a:lnTo>
                  <a:pt x="1405" y="26"/>
                </a:lnTo>
                <a:lnTo>
                  <a:pt x="1416" y="26"/>
                </a:lnTo>
                <a:lnTo>
                  <a:pt x="1426" y="26"/>
                </a:lnTo>
                <a:lnTo>
                  <a:pt x="1441" y="26"/>
                </a:lnTo>
                <a:lnTo>
                  <a:pt x="1451" y="21"/>
                </a:lnTo>
                <a:lnTo>
                  <a:pt x="1462" y="21"/>
                </a:lnTo>
                <a:lnTo>
                  <a:pt x="1472" y="31"/>
                </a:lnTo>
                <a:lnTo>
                  <a:pt x="1487" y="26"/>
                </a:lnTo>
                <a:lnTo>
                  <a:pt x="1497" y="26"/>
                </a:lnTo>
                <a:lnTo>
                  <a:pt x="1507" y="26"/>
                </a:lnTo>
                <a:lnTo>
                  <a:pt x="1518" y="31"/>
                </a:lnTo>
                <a:lnTo>
                  <a:pt x="1533" y="26"/>
                </a:lnTo>
                <a:lnTo>
                  <a:pt x="1543" y="21"/>
                </a:lnTo>
                <a:lnTo>
                  <a:pt x="1553" y="21"/>
                </a:lnTo>
                <a:lnTo>
                  <a:pt x="1563" y="21"/>
                </a:lnTo>
                <a:lnTo>
                  <a:pt x="1574" y="26"/>
                </a:lnTo>
                <a:lnTo>
                  <a:pt x="1589" y="21"/>
                </a:lnTo>
                <a:lnTo>
                  <a:pt x="1599" y="26"/>
                </a:lnTo>
                <a:lnTo>
                  <a:pt x="1609" y="26"/>
                </a:lnTo>
                <a:lnTo>
                  <a:pt x="1619" y="26"/>
                </a:lnTo>
                <a:lnTo>
                  <a:pt x="1635" y="26"/>
                </a:lnTo>
                <a:lnTo>
                  <a:pt x="1645" y="26"/>
                </a:lnTo>
                <a:lnTo>
                  <a:pt x="1655" y="21"/>
                </a:lnTo>
                <a:lnTo>
                  <a:pt x="1665" y="26"/>
                </a:lnTo>
                <a:lnTo>
                  <a:pt x="1675" y="21"/>
                </a:lnTo>
                <a:lnTo>
                  <a:pt x="1691" y="31"/>
                </a:lnTo>
                <a:lnTo>
                  <a:pt x="1701" y="26"/>
                </a:lnTo>
                <a:lnTo>
                  <a:pt x="1711" y="26"/>
                </a:lnTo>
                <a:lnTo>
                  <a:pt x="1721" y="21"/>
                </a:lnTo>
                <a:lnTo>
                  <a:pt x="1737" y="26"/>
                </a:lnTo>
                <a:lnTo>
                  <a:pt x="1747" y="21"/>
                </a:lnTo>
                <a:lnTo>
                  <a:pt x="1757" y="26"/>
                </a:lnTo>
                <a:lnTo>
                  <a:pt x="1767" y="21"/>
                </a:lnTo>
                <a:lnTo>
                  <a:pt x="1782" y="26"/>
                </a:lnTo>
                <a:lnTo>
                  <a:pt x="1793" y="31"/>
                </a:lnTo>
                <a:lnTo>
                  <a:pt x="1803" y="21"/>
                </a:lnTo>
                <a:lnTo>
                  <a:pt x="1813" y="26"/>
                </a:lnTo>
                <a:lnTo>
                  <a:pt x="1823" y="21"/>
                </a:lnTo>
                <a:lnTo>
                  <a:pt x="1838" y="26"/>
                </a:lnTo>
                <a:lnTo>
                  <a:pt x="1849" y="26"/>
                </a:lnTo>
                <a:lnTo>
                  <a:pt x="1859" y="26"/>
                </a:lnTo>
                <a:lnTo>
                  <a:pt x="1869" y="26"/>
                </a:lnTo>
                <a:lnTo>
                  <a:pt x="1884" y="31"/>
                </a:lnTo>
                <a:lnTo>
                  <a:pt x="1894" y="21"/>
                </a:lnTo>
                <a:lnTo>
                  <a:pt x="1905" y="26"/>
                </a:lnTo>
                <a:lnTo>
                  <a:pt x="1915" y="26"/>
                </a:lnTo>
                <a:lnTo>
                  <a:pt x="1925" y="26"/>
                </a:lnTo>
                <a:lnTo>
                  <a:pt x="1940" y="31"/>
                </a:lnTo>
                <a:lnTo>
                  <a:pt x="1950" y="26"/>
                </a:lnTo>
                <a:lnTo>
                  <a:pt x="1961" y="26"/>
                </a:lnTo>
                <a:lnTo>
                  <a:pt x="1971" y="26"/>
                </a:lnTo>
                <a:lnTo>
                  <a:pt x="1986" y="31"/>
                </a:lnTo>
                <a:lnTo>
                  <a:pt x="1996" y="21"/>
                </a:lnTo>
                <a:lnTo>
                  <a:pt x="2006" y="26"/>
                </a:lnTo>
                <a:lnTo>
                  <a:pt x="2017" y="26"/>
                </a:lnTo>
                <a:lnTo>
                  <a:pt x="2032" y="21"/>
                </a:lnTo>
                <a:lnTo>
                  <a:pt x="2042" y="26"/>
                </a:lnTo>
                <a:lnTo>
                  <a:pt x="2052" y="26"/>
                </a:lnTo>
                <a:lnTo>
                  <a:pt x="2062" y="21"/>
                </a:lnTo>
                <a:lnTo>
                  <a:pt x="2073" y="26"/>
                </a:lnTo>
                <a:lnTo>
                  <a:pt x="2088" y="21"/>
                </a:lnTo>
                <a:lnTo>
                  <a:pt x="2098" y="26"/>
                </a:lnTo>
                <a:lnTo>
                  <a:pt x="2108" y="31"/>
                </a:lnTo>
                <a:lnTo>
                  <a:pt x="2119" y="26"/>
                </a:lnTo>
                <a:lnTo>
                  <a:pt x="2134" y="26"/>
                </a:lnTo>
                <a:lnTo>
                  <a:pt x="2144" y="31"/>
                </a:lnTo>
                <a:lnTo>
                  <a:pt x="2154" y="31"/>
                </a:lnTo>
                <a:lnTo>
                  <a:pt x="2164" y="26"/>
                </a:lnTo>
                <a:lnTo>
                  <a:pt x="2175" y="26"/>
                </a:lnTo>
                <a:lnTo>
                  <a:pt x="2190" y="26"/>
                </a:lnTo>
                <a:lnTo>
                  <a:pt x="2200" y="26"/>
                </a:lnTo>
                <a:lnTo>
                  <a:pt x="2210" y="21"/>
                </a:lnTo>
                <a:lnTo>
                  <a:pt x="2220" y="26"/>
                </a:lnTo>
                <a:lnTo>
                  <a:pt x="2236" y="26"/>
                </a:lnTo>
                <a:lnTo>
                  <a:pt x="2246" y="26"/>
                </a:lnTo>
                <a:lnTo>
                  <a:pt x="2256" y="26"/>
                </a:lnTo>
                <a:lnTo>
                  <a:pt x="2266" y="3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7" name="Freeform 1283"/>
          <p:cNvSpPr>
            <a:spLocks/>
          </p:cNvSpPr>
          <p:nvPr/>
        </p:nvSpPr>
        <p:spPr bwMode="auto">
          <a:xfrm>
            <a:off x="2901950" y="2374900"/>
            <a:ext cx="3597275" cy="80963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30"/>
              </a:cxn>
              <a:cxn ang="0">
                <a:pos x="122" y="20"/>
              </a:cxn>
              <a:cxn ang="0">
                <a:pos x="168" y="25"/>
              </a:cxn>
              <a:cxn ang="0">
                <a:pos x="214" y="20"/>
              </a:cxn>
              <a:cxn ang="0">
                <a:pos x="260" y="20"/>
              </a:cxn>
              <a:cxn ang="0">
                <a:pos x="305" y="20"/>
              </a:cxn>
              <a:cxn ang="0">
                <a:pos x="351" y="15"/>
              </a:cxn>
              <a:cxn ang="0">
                <a:pos x="397" y="20"/>
              </a:cxn>
              <a:cxn ang="0">
                <a:pos x="443" y="20"/>
              </a:cxn>
              <a:cxn ang="0">
                <a:pos x="489" y="20"/>
              </a:cxn>
              <a:cxn ang="0">
                <a:pos x="535" y="20"/>
              </a:cxn>
              <a:cxn ang="0">
                <a:pos x="575" y="20"/>
              </a:cxn>
              <a:cxn ang="0">
                <a:pos x="621" y="15"/>
              </a:cxn>
              <a:cxn ang="0">
                <a:pos x="667" y="20"/>
              </a:cxn>
              <a:cxn ang="0">
                <a:pos x="713" y="20"/>
              </a:cxn>
              <a:cxn ang="0">
                <a:pos x="759" y="15"/>
              </a:cxn>
              <a:cxn ang="0">
                <a:pos x="804" y="20"/>
              </a:cxn>
              <a:cxn ang="0">
                <a:pos x="850" y="25"/>
              </a:cxn>
              <a:cxn ang="0">
                <a:pos x="896" y="20"/>
              </a:cxn>
              <a:cxn ang="0">
                <a:pos x="942" y="25"/>
              </a:cxn>
              <a:cxn ang="0">
                <a:pos x="988" y="10"/>
              </a:cxn>
              <a:cxn ang="0">
                <a:pos x="1034" y="5"/>
              </a:cxn>
              <a:cxn ang="0">
                <a:pos x="1074" y="0"/>
              </a:cxn>
              <a:cxn ang="0">
                <a:pos x="1120" y="20"/>
              </a:cxn>
              <a:cxn ang="0">
                <a:pos x="1166" y="35"/>
              </a:cxn>
              <a:cxn ang="0">
                <a:pos x="1212" y="51"/>
              </a:cxn>
              <a:cxn ang="0">
                <a:pos x="1258" y="35"/>
              </a:cxn>
              <a:cxn ang="0">
                <a:pos x="1304" y="25"/>
              </a:cxn>
              <a:cxn ang="0">
                <a:pos x="1349" y="20"/>
              </a:cxn>
              <a:cxn ang="0">
                <a:pos x="1395" y="25"/>
              </a:cxn>
              <a:cxn ang="0">
                <a:pos x="1441" y="20"/>
              </a:cxn>
              <a:cxn ang="0">
                <a:pos x="1487" y="25"/>
              </a:cxn>
              <a:cxn ang="0">
                <a:pos x="1533" y="20"/>
              </a:cxn>
              <a:cxn ang="0">
                <a:pos x="1574" y="25"/>
              </a:cxn>
              <a:cxn ang="0">
                <a:pos x="1619" y="20"/>
              </a:cxn>
              <a:cxn ang="0">
                <a:pos x="1665" y="15"/>
              </a:cxn>
              <a:cxn ang="0">
                <a:pos x="1711" y="20"/>
              </a:cxn>
              <a:cxn ang="0">
                <a:pos x="1757" y="20"/>
              </a:cxn>
              <a:cxn ang="0">
                <a:pos x="1803" y="20"/>
              </a:cxn>
              <a:cxn ang="0">
                <a:pos x="1849" y="20"/>
              </a:cxn>
              <a:cxn ang="0">
                <a:pos x="1894" y="30"/>
              </a:cxn>
              <a:cxn ang="0">
                <a:pos x="1940" y="20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20"/>
              </a:cxn>
              <a:cxn ang="0">
                <a:pos x="2119" y="20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20"/>
              </a:cxn>
            </a:cxnLst>
            <a:rect l="0" t="0" r="r" b="b"/>
            <a:pathLst>
              <a:path w="2266" h="51">
                <a:moveTo>
                  <a:pt x="0" y="20"/>
                </a:moveTo>
                <a:lnTo>
                  <a:pt x="10" y="15"/>
                </a:lnTo>
                <a:lnTo>
                  <a:pt x="20" y="20"/>
                </a:lnTo>
                <a:lnTo>
                  <a:pt x="35" y="25"/>
                </a:lnTo>
                <a:lnTo>
                  <a:pt x="46" y="20"/>
                </a:lnTo>
                <a:lnTo>
                  <a:pt x="56" y="20"/>
                </a:lnTo>
                <a:lnTo>
                  <a:pt x="66" y="25"/>
                </a:lnTo>
                <a:lnTo>
                  <a:pt x="81" y="30"/>
                </a:lnTo>
                <a:lnTo>
                  <a:pt x="91" y="20"/>
                </a:lnTo>
                <a:lnTo>
                  <a:pt x="102" y="20"/>
                </a:lnTo>
                <a:lnTo>
                  <a:pt x="112" y="20"/>
                </a:lnTo>
                <a:lnTo>
                  <a:pt x="122" y="20"/>
                </a:lnTo>
                <a:lnTo>
                  <a:pt x="137" y="20"/>
                </a:lnTo>
                <a:lnTo>
                  <a:pt x="147" y="25"/>
                </a:lnTo>
                <a:lnTo>
                  <a:pt x="158" y="25"/>
                </a:lnTo>
                <a:lnTo>
                  <a:pt x="168" y="25"/>
                </a:lnTo>
                <a:lnTo>
                  <a:pt x="183" y="25"/>
                </a:lnTo>
                <a:lnTo>
                  <a:pt x="193" y="30"/>
                </a:lnTo>
                <a:lnTo>
                  <a:pt x="203" y="25"/>
                </a:lnTo>
                <a:lnTo>
                  <a:pt x="214" y="20"/>
                </a:lnTo>
                <a:lnTo>
                  <a:pt x="224" y="20"/>
                </a:lnTo>
                <a:lnTo>
                  <a:pt x="239" y="20"/>
                </a:lnTo>
                <a:lnTo>
                  <a:pt x="249" y="25"/>
                </a:lnTo>
                <a:lnTo>
                  <a:pt x="260" y="20"/>
                </a:lnTo>
                <a:lnTo>
                  <a:pt x="270" y="30"/>
                </a:lnTo>
                <a:lnTo>
                  <a:pt x="285" y="30"/>
                </a:lnTo>
                <a:lnTo>
                  <a:pt x="295" y="30"/>
                </a:lnTo>
                <a:lnTo>
                  <a:pt x="305" y="20"/>
                </a:lnTo>
                <a:lnTo>
                  <a:pt x="316" y="20"/>
                </a:lnTo>
                <a:lnTo>
                  <a:pt x="326" y="20"/>
                </a:lnTo>
                <a:lnTo>
                  <a:pt x="341" y="20"/>
                </a:lnTo>
                <a:lnTo>
                  <a:pt x="351" y="15"/>
                </a:lnTo>
                <a:lnTo>
                  <a:pt x="361" y="25"/>
                </a:lnTo>
                <a:lnTo>
                  <a:pt x="372" y="25"/>
                </a:lnTo>
                <a:lnTo>
                  <a:pt x="387" y="20"/>
                </a:lnTo>
                <a:lnTo>
                  <a:pt x="397" y="20"/>
                </a:lnTo>
                <a:lnTo>
                  <a:pt x="407" y="15"/>
                </a:lnTo>
                <a:lnTo>
                  <a:pt x="417" y="25"/>
                </a:lnTo>
                <a:lnTo>
                  <a:pt x="433" y="20"/>
                </a:lnTo>
                <a:lnTo>
                  <a:pt x="443" y="20"/>
                </a:lnTo>
                <a:lnTo>
                  <a:pt x="453" y="20"/>
                </a:lnTo>
                <a:lnTo>
                  <a:pt x="463" y="20"/>
                </a:lnTo>
                <a:lnTo>
                  <a:pt x="473" y="20"/>
                </a:lnTo>
                <a:lnTo>
                  <a:pt x="489" y="20"/>
                </a:lnTo>
                <a:lnTo>
                  <a:pt x="499" y="20"/>
                </a:lnTo>
                <a:lnTo>
                  <a:pt x="509" y="25"/>
                </a:lnTo>
                <a:lnTo>
                  <a:pt x="519" y="25"/>
                </a:lnTo>
                <a:lnTo>
                  <a:pt x="535" y="20"/>
                </a:lnTo>
                <a:lnTo>
                  <a:pt x="545" y="25"/>
                </a:lnTo>
                <a:lnTo>
                  <a:pt x="555" y="25"/>
                </a:lnTo>
                <a:lnTo>
                  <a:pt x="565" y="25"/>
                </a:lnTo>
                <a:lnTo>
                  <a:pt x="575" y="20"/>
                </a:lnTo>
                <a:lnTo>
                  <a:pt x="591" y="25"/>
                </a:lnTo>
                <a:lnTo>
                  <a:pt x="601" y="20"/>
                </a:lnTo>
                <a:lnTo>
                  <a:pt x="611" y="25"/>
                </a:lnTo>
                <a:lnTo>
                  <a:pt x="621" y="15"/>
                </a:lnTo>
                <a:lnTo>
                  <a:pt x="636" y="30"/>
                </a:lnTo>
                <a:lnTo>
                  <a:pt x="647" y="25"/>
                </a:lnTo>
                <a:lnTo>
                  <a:pt x="657" y="25"/>
                </a:lnTo>
                <a:lnTo>
                  <a:pt x="667" y="20"/>
                </a:lnTo>
                <a:lnTo>
                  <a:pt x="682" y="25"/>
                </a:lnTo>
                <a:lnTo>
                  <a:pt x="692" y="20"/>
                </a:lnTo>
                <a:lnTo>
                  <a:pt x="703" y="20"/>
                </a:lnTo>
                <a:lnTo>
                  <a:pt x="713" y="20"/>
                </a:lnTo>
                <a:lnTo>
                  <a:pt x="723" y="25"/>
                </a:lnTo>
                <a:lnTo>
                  <a:pt x="738" y="20"/>
                </a:lnTo>
                <a:lnTo>
                  <a:pt x="748" y="20"/>
                </a:lnTo>
                <a:lnTo>
                  <a:pt x="759" y="15"/>
                </a:lnTo>
                <a:lnTo>
                  <a:pt x="769" y="20"/>
                </a:lnTo>
                <a:lnTo>
                  <a:pt x="784" y="25"/>
                </a:lnTo>
                <a:lnTo>
                  <a:pt x="794" y="25"/>
                </a:lnTo>
                <a:lnTo>
                  <a:pt x="804" y="20"/>
                </a:lnTo>
                <a:lnTo>
                  <a:pt x="815" y="25"/>
                </a:lnTo>
                <a:lnTo>
                  <a:pt x="825" y="20"/>
                </a:lnTo>
                <a:lnTo>
                  <a:pt x="840" y="15"/>
                </a:lnTo>
                <a:lnTo>
                  <a:pt x="850" y="25"/>
                </a:lnTo>
                <a:lnTo>
                  <a:pt x="861" y="20"/>
                </a:lnTo>
                <a:lnTo>
                  <a:pt x="871" y="25"/>
                </a:lnTo>
                <a:lnTo>
                  <a:pt x="886" y="20"/>
                </a:lnTo>
                <a:lnTo>
                  <a:pt x="896" y="20"/>
                </a:lnTo>
                <a:lnTo>
                  <a:pt x="906" y="20"/>
                </a:lnTo>
                <a:lnTo>
                  <a:pt x="917" y="25"/>
                </a:lnTo>
                <a:lnTo>
                  <a:pt x="927" y="20"/>
                </a:lnTo>
                <a:lnTo>
                  <a:pt x="942" y="25"/>
                </a:lnTo>
                <a:lnTo>
                  <a:pt x="952" y="25"/>
                </a:lnTo>
                <a:lnTo>
                  <a:pt x="962" y="20"/>
                </a:lnTo>
                <a:lnTo>
                  <a:pt x="973" y="10"/>
                </a:lnTo>
                <a:lnTo>
                  <a:pt x="988" y="10"/>
                </a:lnTo>
                <a:lnTo>
                  <a:pt x="998" y="10"/>
                </a:lnTo>
                <a:lnTo>
                  <a:pt x="1008" y="15"/>
                </a:lnTo>
                <a:lnTo>
                  <a:pt x="1018" y="0"/>
                </a:lnTo>
                <a:lnTo>
                  <a:pt x="1034" y="5"/>
                </a:lnTo>
                <a:lnTo>
                  <a:pt x="1044" y="0"/>
                </a:lnTo>
                <a:lnTo>
                  <a:pt x="1054" y="0"/>
                </a:lnTo>
                <a:lnTo>
                  <a:pt x="1064" y="0"/>
                </a:lnTo>
                <a:lnTo>
                  <a:pt x="1074" y="0"/>
                </a:lnTo>
                <a:lnTo>
                  <a:pt x="1090" y="0"/>
                </a:lnTo>
                <a:lnTo>
                  <a:pt x="1100" y="5"/>
                </a:lnTo>
                <a:lnTo>
                  <a:pt x="1110" y="10"/>
                </a:lnTo>
                <a:lnTo>
                  <a:pt x="1120" y="20"/>
                </a:lnTo>
                <a:lnTo>
                  <a:pt x="1136" y="25"/>
                </a:lnTo>
                <a:lnTo>
                  <a:pt x="1146" y="25"/>
                </a:lnTo>
                <a:lnTo>
                  <a:pt x="1156" y="30"/>
                </a:lnTo>
                <a:lnTo>
                  <a:pt x="1166" y="35"/>
                </a:lnTo>
                <a:lnTo>
                  <a:pt x="1181" y="41"/>
                </a:lnTo>
                <a:lnTo>
                  <a:pt x="1192" y="41"/>
                </a:lnTo>
                <a:lnTo>
                  <a:pt x="1202" y="35"/>
                </a:lnTo>
                <a:lnTo>
                  <a:pt x="1212" y="51"/>
                </a:lnTo>
                <a:lnTo>
                  <a:pt x="1222" y="41"/>
                </a:lnTo>
                <a:lnTo>
                  <a:pt x="1237" y="41"/>
                </a:lnTo>
                <a:lnTo>
                  <a:pt x="1248" y="41"/>
                </a:lnTo>
                <a:lnTo>
                  <a:pt x="1258" y="35"/>
                </a:lnTo>
                <a:lnTo>
                  <a:pt x="1268" y="30"/>
                </a:lnTo>
                <a:lnTo>
                  <a:pt x="1283" y="30"/>
                </a:lnTo>
                <a:lnTo>
                  <a:pt x="1293" y="30"/>
                </a:lnTo>
                <a:lnTo>
                  <a:pt x="1304" y="25"/>
                </a:lnTo>
                <a:lnTo>
                  <a:pt x="1314" y="30"/>
                </a:lnTo>
                <a:lnTo>
                  <a:pt x="1324" y="25"/>
                </a:lnTo>
                <a:lnTo>
                  <a:pt x="1339" y="25"/>
                </a:lnTo>
                <a:lnTo>
                  <a:pt x="1349" y="20"/>
                </a:lnTo>
                <a:lnTo>
                  <a:pt x="1360" y="20"/>
                </a:lnTo>
                <a:lnTo>
                  <a:pt x="1370" y="20"/>
                </a:lnTo>
                <a:lnTo>
                  <a:pt x="1385" y="20"/>
                </a:lnTo>
                <a:lnTo>
                  <a:pt x="1395" y="25"/>
                </a:lnTo>
                <a:lnTo>
                  <a:pt x="1405" y="20"/>
                </a:lnTo>
                <a:lnTo>
                  <a:pt x="1416" y="25"/>
                </a:lnTo>
                <a:lnTo>
                  <a:pt x="1426" y="20"/>
                </a:lnTo>
                <a:lnTo>
                  <a:pt x="1441" y="20"/>
                </a:lnTo>
                <a:lnTo>
                  <a:pt x="1451" y="25"/>
                </a:lnTo>
                <a:lnTo>
                  <a:pt x="1462" y="15"/>
                </a:lnTo>
                <a:lnTo>
                  <a:pt x="1472" y="20"/>
                </a:lnTo>
                <a:lnTo>
                  <a:pt x="1487" y="25"/>
                </a:lnTo>
                <a:lnTo>
                  <a:pt x="1497" y="25"/>
                </a:lnTo>
                <a:lnTo>
                  <a:pt x="1507" y="15"/>
                </a:lnTo>
                <a:lnTo>
                  <a:pt x="1518" y="25"/>
                </a:lnTo>
                <a:lnTo>
                  <a:pt x="1533" y="20"/>
                </a:lnTo>
                <a:lnTo>
                  <a:pt x="1543" y="20"/>
                </a:lnTo>
                <a:lnTo>
                  <a:pt x="1553" y="20"/>
                </a:lnTo>
                <a:lnTo>
                  <a:pt x="1563" y="15"/>
                </a:lnTo>
                <a:lnTo>
                  <a:pt x="1574" y="25"/>
                </a:lnTo>
                <a:lnTo>
                  <a:pt x="1589" y="20"/>
                </a:lnTo>
                <a:lnTo>
                  <a:pt x="1599" y="20"/>
                </a:lnTo>
                <a:lnTo>
                  <a:pt x="1609" y="20"/>
                </a:lnTo>
                <a:lnTo>
                  <a:pt x="1619" y="20"/>
                </a:lnTo>
                <a:lnTo>
                  <a:pt x="1635" y="25"/>
                </a:lnTo>
                <a:lnTo>
                  <a:pt x="1645" y="20"/>
                </a:lnTo>
                <a:lnTo>
                  <a:pt x="1655" y="25"/>
                </a:lnTo>
                <a:lnTo>
                  <a:pt x="1665" y="15"/>
                </a:lnTo>
                <a:lnTo>
                  <a:pt x="1675" y="20"/>
                </a:lnTo>
                <a:lnTo>
                  <a:pt x="1691" y="25"/>
                </a:lnTo>
                <a:lnTo>
                  <a:pt x="1701" y="25"/>
                </a:lnTo>
                <a:lnTo>
                  <a:pt x="1711" y="20"/>
                </a:lnTo>
                <a:lnTo>
                  <a:pt x="1721" y="25"/>
                </a:lnTo>
                <a:lnTo>
                  <a:pt x="1737" y="20"/>
                </a:lnTo>
                <a:lnTo>
                  <a:pt x="1747" y="20"/>
                </a:lnTo>
                <a:lnTo>
                  <a:pt x="1757" y="20"/>
                </a:lnTo>
                <a:lnTo>
                  <a:pt x="1767" y="25"/>
                </a:lnTo>
                <a:lnTo>
                  <a:pt x="1782" y="20"/>
                </a:lnTo>
                <a:lnTo>
                  <a:pt x="1793" y="25"/>
                </a:lnTo>
                <a:lnTo>
                  <a:pt x="1803" y="20"/>
                </a:lnTo>
                <a:lnTo>
                  <a:pt x="1813" y="25"/>
                </a:lnTo>
                <a:lnTo>
                  <a:pt x="1823" y="20"/>
                </a:lnTo>
                <a:lnTo>
                  <a:pt x="1838" y="25"/>
                </a:lnTo>
                <a:lnTo>
                  <a:pt x="1849" y="20"/>
                </a:lnTo>
                <a:lnTo>
                  <a:pt x="1859" y="20"/>
                </a:lnTo>
                <a:lnTo>
                  <a:pt x="1869" y="25"/>
                </a:lnTo>
                <a:lnTo>
                  <a:pt x="1884" y="15"/>
                </a:lnTo>
                <a:lnTo>
                  <a:pt x="1894" y="30"/>
                </a:lnTo>
                <a:lnTo>
                  <a:pt x="1905" y="25"/>
                </a:lnTo>
                <a:lnTo>
                  <a:pt x="1915" y="25"/>
                </a:lnTo>
                <a:lnTo>
                  <a:pt x="1925" y="20"/>
                </a:lnTo>
                <a:lnTo>
                  <a:pt x="1940" y="20"/>
                </a:lnTo>
                <a:lnTo>
                  <a:pt x="1950" y="30"/>
                </a:lnTo>
                <a:lnTo>
                  <a:pt x="1961" y="20"/>
                </a:lnTo>
                <a:lnTo>
                  <a:pt x="1971" y="25"/>
                </a:lnTo>
                <a:lnTo>
                  <a:pt x="1986" y="20"/>
                </a:lnTo>
                <a:lnTo>
                  <a:pt x="1996" y="25"/>
                </a:lnTo>
                <a:lnTo>
                  <a:pt x="2006" y="25"/>
                </a:lnTo>
                <a:lnTo>
                  <a:pt x="2017" y="20"/>
                </a:lnTo>
                <a:lnTo>
                  <a:pt x="2032" y="20"/>
                </a:lnTo>
                <a:lnTo>
                  <a:pt x="2042" y="25"/>
                </a:lnTo>
                <a:lnTo>
                  <a:pt x="2052" y="20"/>
                </a:lnTo>
                <a:lnTo>
                  <a:pt x="2062" y="25"/>
                </a:lnTo>
                <a:lnTo>
                  <a:pt x="2073" y="20"/>
                </a:lnTo>
                <a:lnTo>
                  <a:pt x="2088" y="25"/>
                </a:lnTo>
                <a:lnTo>
                  <a:pt x="2098" y="20"/>
                </a:lnTo>
                <a:lnTo>
                  <a:pt x="2108" y="20"/>
                </a:lnTo>
                <a:lnTo>
                  <a:pt x="2119" y="20"/>
                </a:lnTo>
                <a:lnTo>
                  <a:pt x="2134" y="20"/>
                </a:lnTo>
                <a:lnTo>
                  <a:pt x="2144" y="25"/>
                </a:lnTo>
                <a:lnTo>
                  <a:pt x="2154" y="20"/>
                </a:lnTo>
                <a:lnTo>
                  <a:pt x="2164" y="20"/>
                </a:lnTo>
                <a:lnTo>
                  <a:pt x="2175" y="25"/>
                </a:lnTo>
                <a:lnTo>
                  <a:pt x="2190" y="25"/>
                </a:lnTo>
                <a:lnTo>
                  <a:pt x="2200" y="25"/>
                </a:lnTo>
                <a:lnTo>
                  <a:pt x="2210" y="20"/>
                </a:lnTo>
                <a:lnTo>
                  <a:pt x="2220" y="20"/>
                </a:lnTo>
                <a:lnTo>
                  <a:pt x="2236" y="20"/>
                </a:lnTo>
                <a:lnTo>
                  <a:pt x="2246" y="20"/>
                </a:lnTo>
                <a:lnTo>
                  <a:pt x="2256" y="2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8" name="Freeform 1284"/>
          <p:cNvSpPr>
            <a:spLocks/>
          </p:cNvSpPr>
          <p:nvPr/>
        </p:nvSpPr>
        <p:spPr bwMode="auto">
          <a:xfrm>
            <a:off x="2901950" y="2414588"/>
            <a:ext cx="3597275" cy="57150"/>
          </a:xfrm>
          <a:custGeom>
            <a:avLst/>
            <a:gdLst/>
            <a:ahLst/>
            <a:cxnLst>
              <a:cxn ang="0">
                <a:pos x="35" y="16"/>
              </a:cxn>
              <a:cxn ang="0">
                <a:pos x="81" y="21"/>
              </a:cxn>
              <a:cxn ang="0">
                <a:pos x="122" y="21"/>
              </a:cxn>
              <a:cxn ang="0">
                <a:pos x="168" y="26"/>
              </a:cxn>
              <a:cxn ang="0">
                <a:pos x="214" y="21"/>
              </a:cxn>
              <a:cxn ang="0">
                <a:pos x="260" y="26"/>
              </a:cxn>
              <a:cxn ang="0">
                <a:pos x="305" y="21"/>
              </a:cxn>
              <a:cxn ang="0">
                <a:pos x="351" y="26"/>
              </a:cxn>
              <a:cxn ang="0">
                <a:pos x="397" y="26"/>
              </a:cxn>
              <a:cxn ang="0">
                <a:pos x="443" y="21"/>
              </a:cxn>
              <a:cxn ang="0">
                <a:pos x="489" y="26"/>
              </a:cxn>
              <a:cxn ang="0">
                <a:pos x="535" y="21"/>
              </a:cxn>
              <a:cxn ang="0">
                <a:pos x="575" y="16"/>
              </a:cxn>
              <a:cxn ang="0">
                <a:pos x="621" y="16"/>
              </a:cxn>
              <a:cxn ang="0">
                <a:pos x="667" y="16"/>
              </a:cxn>
              <a:cxn ang="0">
                <a:pos x="713" y="21"/>
              </a:cxn>
              <a:cxn ang="0">
                <a:pos x="759" y="16"/>
              </a:cxn>
              <a:cxn ang="0">
                <a:pos x="804" y="16"/>
              </a:cxn>
              <a:cxn ang="0">
                <a:pos x="850" y="16"/>
              </a:cxn>
              <a:cxn ang="0">
                <a:pos x="896" y="21"/>
              </a:cxn>
              <a:cxn ang="0">
                <a:pos x="942" y="21"/>
              </a:cxn>
              <a:cxn ang="0">
                <a:pos x="988" y="21"/>
              </a:cxn>
              <a:cxn ang="0">
                <a:pos x="1034" y="10"/>
              </a:cxn>
              <a:cxn ang="0">
                <a:pos x="1074" y="0"/>
              </a:cxn>
              <a:cxn ang="0">
                <a:pos x="1120" y="5"/>
              </a:cxn>
              <a:cxn ang="0">
                <a:pos x="1166" y="26"/>
              </a:cxn>
              <a:cxn ang="0">
                <a:pos x="1212" y="31"/>
              </a:cxn>
              <a:cxn ang="0">
                <a:pos x="1258" y="36"/>
              </a:cxn>
              <a:cxn ang="0">
                <a:pos x="1304" y="26"/>
              </a:cxn>
              <a:cxn ang="0">
                <a:pos x="1349" y="21"/>
              </a:cxn>
              <a:cxn ang="0">
                <a:pos x="1395" y="21"/>
              </a:cxn>
              <a:cxn ang="0">
                <a:pos x="1441" y="16"/>
              </a:cxn>
              <a:cxn ang="0">
                <a:pos x="1487" y="16"/>
              </a:cxn>
              <a:cxn ang="0">
                <a:pos x="1533" y="21"/>
              </a:cxn>
              <a:cxn ang="0">
                <a:pos x="1574" y="21"/>
              </a:cxn>
              <a:cxn ang="0">
                <a:pos x="1619" y="10"/>
              </a:cxn>
              <a:cxn ang="0">
                <a:pos x="1665" y="10"/>
              </a:cxn>
              <a:cxn ang="0">
                <a:pos x="1711" y="21"/>
              </a:cxn>
              <a:cxn ang="0">
                <a:pos x="1757" y="21"/>
              </a:cxn>
              <a:cxn ang="0">
                <a:pos x="1803" y="21"/>
              </a:cxn>
              <a:cxn ang="0">
                <a:pos x="1849" y="16"/>
              </a:cxn>
              <a:cxn ang="0">
                <a:pos x="1894" y="21"/>
              </a:cxn>
              <a:cxn ang="0">
                <a:pos x="1940" y="21"/>
              </a:cxn>
              <a:cxn ang="0">
                <a:pos x="1986" y="21"/>
              </a:cxn>
              <a:cxn ang="0">
                <a:pos x="2032" y="16"/>
              </a:cxn>
              <a:cxn ang="0">
                <a:pos x="2073" y="21"/>
              </a:cxn>
              <a:cxn ang="0">
                <a:pos x="2119" y="21"/>
              </a:cxn>
              <a:cxn ang="0">
                <a:pos x="2164" y="21"/>
              </a:cxn>
              <a:cxn ang="0">
                <a:pos x="2210" y="16"/>
              </a:cxn>
              <a:cxn ang="0">
                <a:pos x="2256" y="16"/>
              </a:cxn>
            </a:cxnLst>
            <a:rect l="0" t="0" r="r" b="b"/>
            <a:pathLst>
              <a:path w="2266" h="36">
                <a:moveTo>
                  <a:pt x="0" y="21"/>
                </a:moveTo>
                <a:lnTo>
                  <a:pt x="10" y="21"/>
                </a:lnTo>
                <a:lnTo>
                  <a:pt x="20" y="21"/>
                </a:lnTo>
                <a:lnTo>
                  <a:pt x="35" y="16"/>
                </a:lnTo>
                <a:lnTo>
                  <a:pt x="46" y="21"/>
                </a:lnTo>
                <a:lnTo>
                  <a:pt x="56" y="16"/>
                </a:lnTo>
                <a:lnTo>
                  <a:pt x="66" y="16"/>
                </a:lnTo>
                <a:lnTo>
                  <a:pt x="81" y="21"/>
                </a:lnTo>
                <a:lnTo>
                  <a:pt x="91" y="21"/>
                </a:lnTo>
                <a:lnTo>
                  <a:pt x="102" y="21"/>
                </a:lnTo>
                <a:lnTo>
                  <a:pt x="112" y="16"/>
                </a:lnTo>
                <a:lnTo>
                  <a:pt x="122" y="21"/>
                </a:lnTo>
                <a:lnTo>
                  <a:pt x="137" y="16"/>
                </a:lnTo>
                <a:lnTo>
                  <a:pt x="147" y="16"/>
                </a:lnTo>
                <a:lnTo>
                  <a:pt x="158" y="21"/>
                </a:lnTo>
                <a:lnTo>
                  <a:pt x="168" y="26"/>
                </a:lnTo>
                <a:lnTo>
                  <a:pt x="183" y="21"/>
                </a:lnTo>
                <a:lnTo>
                  <a:pt x="193" y="16"/>
                </a:lnTo>
                <a:lnTo>
                  <a:pt x="203" y="21"/>
                </a:lnTo>
                <a:lnTo>
                  <a:pt x="214" y="21"/>
                </a:lnTo>
                <a:lnTo>
                  <a:pt x="224" y="10"/>
                </a:lnTo>
                <a:lnTo>
                  <a:pt x="239" y="16"/>
                </a:lnTo>
                <a:lnTo>
                  <a:pt x="249" y="16"/>
                </a:lnTo>
                <a:lnTo>
                  <a:pt x="260" y="26"/>
                </a:lnTo>
                <a:lnTo>
                  <a:pt x="270" y="16"/>
                </a:lnTo>
                <a:lnTo>
                  <a:pt x="285" y="16"/>
                </a:lnTo>
                <a:lnTo>
                  <a:pt x="295" y="21"/>
                </a:lnTo>
                <a:lnTo>
                  <a:pt x="305" y="21"/>
                </a:lnTo>
                <a:lnTo>
                  <a:pt x="316" y="21"/>
                </a:lnTo>
                <a:lnTo>
                  <a:pt x="326" y="21"/>
                </a:lnTo>
                <a:lnTo>
                  <a:pt x="341" y="26"/>
                </a:lnTo>
                <a:lnTo>
                  <a:pt x="351" y="26"/>
                </a:lnTo>
                <a:lnTo>
                  <a:pt x="361" y="21"/>
                </a:lnTo>
                <a:lnTo>
                  <a:pt x="372" y="21"/>
                </a:lnTo>
                <a:lnTo>
                  <a:pt x="387" y="26"/>
                </a:lnTo>
                <a:lnTo>
                  <a:pt x="397" y="26"/>
                </a:lnTo>
                <a:lnTo>
                  <a:pt x="407" y="16"/>
                </a:lnTo>
                <a:lnTo>
                  <a:pt x="417" y="16"/>
                </a:lnTo>
                <a:lnTo>
                  <a:pt x="433" y="21"/>
                </a:lnTo>
                <a:lnTo>
                  <a:pt x="443" y="21"/>
                </a:lnTo>
                <a:lnTo>
                  <a:pt x="453" y="16"/>
                </a:lnTo>
                <a:lnTo>
                  <a:pt x="463" y="21"/>
                </a:lnTo>
                <a:lnTo>
                  <a:pt x="473" y="21"/>
                </a:lnTo>
                <a:lnTo>
                  <a:pt x="489" y="26"/>
                </a:lnTo>
                <a:lnTo>
                  <a:pt x="499" y="21"/>
                </a:lnTo>
                <a:lnTo>
                  <a:pt x="509" y="16"/>
                </a:lnTo>
                <a:lnTo>
                  <a:pt x="519" y="16"/>
                </a:lnTo>
                <a:lnTo>
                  <a:pt x="535" y="21"/>
                </a:lnTo>
                <a:lnTo>
                  <a:pt x="545" y="16"/>
                </a:lnTo>
                <a:lnTo>
                  <a:pt x="555" y="21"/>
                </a:lnTo>
                <a:lnTo>
                  <a:pt x="565" y="16"/>
                </a:lnTo>
                <a:lnTo>
                  <a:pt x="575" y="16"/>
                </a:lnTo>
                <a:lnTo>
                  <a:pt x="591" y="16"/>
                </a:lnTo>
                <a:lnTo>
                  <a:pt x="601" y="21"/>
                </a:lnTo>
                <a:lnTo>
                  <a:pt x="611" y="21"/>
                </a:lnTo>
                <a:lnTo>
                  <a:pt x="621" y="16"/>
                </a:lnTo>
                <a:lnTo>
                  <a:pt x="636" y="16"/>
                </a:lnTo>
                <a:lnTo>
                  <a:pt x="647" y="16"/>
                </a:lnTo>
                <a:lnTo>
                  <a:pt x="657" y="21"/>
                </a:lnTo>
                <a:lnTo>
                  <a:pt x="667" y="16"/>
                </a:lnTo>
                <a:lnTo>
                  <a:pt x="682" y="21"/>
                </a:lnTo>
                <a:lnTo>
                  <a:pt x="692" y="16"/>
                </a:lnTo>
                <a:lnTo>
                  <a:pt x="703" y="21"/>
                </a:lnTo>
                <a:lnTo>
                  <a:pt x="713" y="21"/>
                </a:lnTo>
                <a:lnTo>
                  <a:pt x="723" y="21"/>
                </a:lnTo>
                <a:lnTo>
                  <a:pt x="738" y="26"/>
                </a:lnTo>
                <a:lnTo>
                  <a:pt x="748" y="21"/>
                </a:lnTo>
                <a:lnTo>
                  <a:pt x="759" y="16"/>
                </a:lnTo>
                <a:lnTo>
                  <a:pt x="769" y="21"/>
                </a:lnTo>
                <a:lnTo>
                  <a:pt x="784" y="16"/>
                </a:lnTo>
                <a:lnTo>
                  <a:pt x="794" y="21"/>
                </a:lnTo>
                <a:lnTo>
                  <a:pt x="804" y="16"/>
                </a:lnTo>
                <a:lnTo>
                  <a:pt x="815" y="21"/>
                </a:lnTo>
                <a:lnTo>
                  <a:pt x="825" y="16"/>
                </a:lnTo>
                <a:lnTo>
                  <a:pt x="840" y="16"/>
                </a:lnTo>
                <a:lnTo>
                  <a:pt x="850" y="16"/>
                </a:lnTo>
                <a:lnTo>
                  <a:pt x="861" y="16"/>
                </a:lnTo>
                <a:lnTo>
                  <a:pt x="871" y="21"/>
                </a:lnTo>
                <a:lnTo>
                  <a:pt x="886" y="16"/>
                </a:lnTo>
                <a:lnTo>
                  <a:pt x="896" y="21"/>
                </a:lnTo>
                <a:lnTo>
                  <a:pt x="906" y="21"/>
                </a:lnTo>
                <a:lnTo>
                  <a:pt x="917" y="21"/>
                </a:lnTo>
                <a:lnTo>
                  <a:pt x="927" y="21"/>
                </a:lnTo>
                <a:lnTo>
                  <a:pt x="942" y="21"/>
                </a:lnTo>
                <a:lnTo>
                  <a:pt x="952" y="21"/>
                </a:lnTo>
                <a:lnTo>
                  <a:pt x="962" y="16"/>
                </a:lnTo>
                <a:lnTo>
                  <a:pt x="973" y="21"/>
                </a:lnTo>
                <a:lnTo>
                  <a:pt x="988" y="21"/>
                </a:lnTo>
                <a:lnTo>
                  <a:pt x="998" y="21"/>
                </a:lnTo>
                <a:lnTo>
                  <a:pt x="1008" y="16"/>
                </a:lnTo>
                <a:lnTo>
                  <a:pt x="1018" y="16"/>
                </a:lnTo>
                <a:lnTo>
                  <a:pt x="1034" y="10"/>
                </a:lnTo>
                <a:lnTo>
                  <a:pt x="1044" y="10"/>
                </a:lnTo>
                <a:lnTo>
                  <a:pt x="1054" y="5"/>
                </a:lnTo>
                <a:lnTo>
                  <a:pt x="1064" y="5"/>
                </a:lnTo>
                <a:lnTo>
                  <a:pt x="1074" y="0"/>
                </a:lnTo>
                <a:lnTo>
                  <a:pt x="1090" y="0"/>
                </a:lnTo>
                <a:lnTo>
                  <a:pt x="1100" y="0"/>
                </a:lnTo>
                <a:lnTo>
                  <a:pt x="1110" y="5"/>
                </a:lnTo>
                <a:lnTo>
                  <a:pt x="1120" y="5"/>
                </a:lnTo>
                <a:lnTo>
                  <a:pt x="1136" y="16"/>
                </a:lnTo>
                <a:lnTo>
                  <a:pt x="1146" y="5"/>
                </a:lnTo>
                <a:lnTo>
                  <a:pt x="1156" y="21"/>
                </a:lnTo>
                <a:lnTo>
                  <a:pt x="1166" y="26"/>
                </a:lnTo>
                <a:lnTo>
                  <a:pt x="1181" y="21"/>
                </a:lnTo>
                <a:lnTo>
                  <a:pt x="1192" y="31"/>
                </a:lnTo>
                <a:lnTo>
                  <a:pt x="1202" y="31"/>
                </a:lnTo>
                <a:lnTo>
                  <a:pt x="1212" y="31"/>
                </a:lnTo>
                <a:lnTo>
                  <a:pt x="1222" y="36"/>
                </a:lnTo>
                <a:lnTo>
                  <a:pt x="1237" y="36"/>
                </a:lnTo>
                <a:lnTo>
                  <a:pt x="1248" y="31"/>
                </a:lnTo>
                <a:lnTo>
                  <a:pt x="1258" y="36"/>
                </a:lnTo>
                <a:lnTo>
                  <a:pt x="1268" y="26"/>
                </a:lnTo>
                <a:lnTo>
                  <a:pt x="1283" y="26"/>
                </a:lnTo>
                <a:lnTo>
                  <a:pt x="1293" y="21"/>
                </a:lnTo>
                <a:lnTo>
                  <a:pt x="1304" y="26"/>
                </a:lnTo>
                <a:lnTo>
                  <a:pt x="1314" y="26"/>
                </a:lnTo>
                <a:lnTo>
                  <a:pt x="1324" y="16"/>
                </a:lnTo>
                <a:lnTo>
                  <a:pt x="1339" y="16"/>
                </a:lnTo>
                <a:lnTo>
                  <a:pt x="1349" y="21"/>
                </a:lnTo>
                <a:lnTo>
                  <a:pt x="1360" y="21"/>
                </a:lnTo>
                <a:lnTo>
                  <a:pt x="1370" y="16"/>
                </a:lnTo>
                <a:lnTo>
                  <a:pt x="1385" y="21"/>
                </a:lnTo>
                <a:lnTo>
                  <a:pt x="1395" y="21"/>
                </a:lnTo>
                <a:lnTo>
                  <a:pt x="1405" y="26"/>
                </a:lnTo>
                <a:lnTo>
                  <a:pt x="1416" y="21"/>
                </a:lnTo>
                <a:lnTo>
                  <a:pt x="1426" y="16"/>
                </a:lnTo>
                <a:lnTo>
                  <a:pt x="1441" y="16"/>
                </a:lnTo>
                <a:lnTo>
                  <a:pt x="1451" y="21"/>
                </a:lnTo>
                <a:lnTo>
                  <a:pt x="1462" y="21"/>
                </a:lnTo>
                <a:lnTo>
                  <a:pt x="1472" y="16"/>
                </a:lnTo>
                <a:lnTo>
                  <a:pt x="1487" y="16"/>
                </a:lnTo>
                <a:lnTo>
                  <a:pt x="1497" y="21"/>
                </a:lnTo>
                <a:lnTo>
                  <a:pt x="1507" y="21"/>
                </a:lnTo>
                <a:lnTo>
                  <a:pt x="1518" y="10"/>
                </a:lnTo>
                <a:lnTo>
                  <a:pt x="1533" y="21"/>
                </a:lnTo>
                <a:lnTo>
                  <a:pt x="1543" y="21"/>
                </a:lnTo>
                <a:lnTo>
                  <a:pt x="1553" y="16"/>
                </a:lnTo>
                <a:lnTo>
                  <a:pt x="1563" y="16"/>
                </a:lnTo>
                <a:lnTo>
                  <a:pt x="1574" y="21"/>
                </a:lnTo>
                <a:lnTo>
                  <a:pt x="1589" y="16"/>
                </a:lnTo>
                <a:lnTo>
                  <a:pt x="1599" y="16"/>
                </a:lnTo>
                <a:lnTo>
                  <a:pt x="1609" y="21"/>
                </a:lnTo>
                <a:lnTo>
                  <a:pt x="1619" y="10"/>
                </a:lnTo>
                <a:lnTo>
                  <a:pt x="1635" y="16"/>
                </a:lnTo>
                <a:lnTo>
                  <a:pt x="1645" y="21"/>
                </a:lnTo>
                <a:lnTo>
                  <a:pt x="1655" y="21"/>
                </a:lnTo>
                <a:lnTo>
                  <a:pt x="1665" y="10"/>
                </a:lnTo>
                <a:lnTo>
                  <a:pt x="1675" y="21"/>
                </a:lnTo>
                <a:lnTo>
                  <a:pt x="1691" y="21"/>
                </a:lnTo>
                <a:lnTo>
                  <a:pt x="1701" y="21"/>
                </a:lnTo>
                <a:lnTo>
                  <a:pt x="1711" y="21"/>
                </a:lnTo>
                <a:lnTo>
                  <a:pt x="1721" y="21"/>
                </a:lnTo>
                <a:lnTo>
                  <a:pt x="1737" y="21"/>
                </a:lnTo>
                <a:lnTo>
                  <a:pt x="1747" y="21"/>
                </a:lnTo>
                <a:lnTo>
                  <a:pt x="1757" y="21"/>
                </a:lnTo>
                <a:lnTo>
                  <a:pt x="1767" y="21"/>
                </a:lnTo>
                <a:lnTo>
                  <a:pt x="1782" y="21"/>
                </a:lnTo>
                <a:lnTo>
                  <a:pt x="1793" y="16"/>
                </a:lnTo>
                <a:lnTo>
                  <a:pt x="1803" y="21"/>
                </a:lnTo>
                <a:lnTo>
                  <a:pt x="1813" y="16"/>
                </a:lnTo>
                <a:lnTo>
                  <a:pt x="1823" y="16"/>
                </a:lnTo>
                <a:lnTo>
                  <a:pt x="1838" y="21"/>
                </a:lnTo>
                <a:lnTo>
                  <a:pt x="1849" y="16"/>
                </a:lnTo>
                <a:lnTo>
                  <a:pt x="1859" y="21"/>
                </a:lnTo>
                <a:lnTo>
                  <a:pt x="1869" y="26"/>
                </a:lnTo>
                <a:lnTo>
                  <a:pt x="1884" y="16"/>
                </a:lnTo>
                <a:lnTo>
                  <a:pt x="1894" y="21"/>
                </a:lnTo>
                <a:lnTo>
                  <a:pt x="1905" y="21"/>
                </a:lnTo>
                <a:lnTo>
                  <a:pt x="1915" y="21"/>
                </a:lnTo>
                <a:lnTo>
                  <a:pt x="1925" y="16"/>
                </a:lnTo>
                <a:lnTo>
                  <a:pt x="1940" y="21"/>
                </a:lnTo>
                <a:lnTo>
                  <a:pt x="1950" y="21"/>
                </a:lnTo>
                <a:lnTo>
                  <a:pt x="1961" y="21"/>
                </a:lnTo>
                <a:lnTo>
                  <a:pt x="1971" y="16"/>
                </a:lnTo>
                <a:lnTo>
                  <a:pt x="1986" y="21"/>
                </a:lnTo>
                <a:lnTo>
                  <a:pt x="1996" y="16"/>
                </a:lnTo>
                <a:lnTo>
                  <a:pt x="2006" y="10"/>
                </a:lnTo>
                <a:lnTo>
                  <a:pt x="2017" y="21"/>
                </a:lnTo>
                <a:lnTo>
                  <a:pt x="2032" y="16"/>
                </a:lnTo>
                <a:lnTo>
                  <a:pt x="2042" y="21"/>
                </a:lnTo>
                <a:lnTo>
                  <a:pt x="2052" y="21"/>
                </a:lnTo>
                <a:lnTo>
                  <a:pt x="2062" y="21"/>
                </a:lnTo>
                <a:lnTo>
                  <a:pt x="2073" y="21"/>
                </a:lnTo>
                <a:lnTo>
                  <a:pt x="2088" y="16"/>
                </a:lnTo>
                <a:lnTo>
                  <a:pt x="2098" y="21"/>
                </a:lnTo>
                <a:lnTo>
                  <a:pt x="2108" y="10"/>
                </a:lnTo>
                <a:lnTo>
                  <a:pt x="2119" y="21"/>
                </a:lnTo>
                <a:lnTo>
                  <a:pt x="2134" y="16"/>
                </a:lnTo>
                <a:lnTo>
                  <a:pt x="2144" y="16"/>
                </a:lnTo>
                <a:lnTo>
                  <a:pt x="2154" y="21"/>
                </a:lnTo>
                <a:lnTo>
                  <a:pt x="2164" y="21"/>
                </a:lnTo>
                <a:lnTo>
                  <a:pt x="2175" y="16"/>
                </a:lnTo>
                <a:lnTo>
                  <a:pt x="2190" y="21"/>
                </a:lnTo>
                <a:lnTo>
                  <a:pt x="2200" y="21"/>
                </a:lnTo>
                <a:lnTo>
                  <a:pt x="2210" y="16"/>
                </a:lnTo>
                <a:lnTo>
                  <a:pt x="2220" y="16"/>
                </a:lnTo>
                <a:lnTo>
                  <a:pt x="2236" y="21"/>
                </a:lnTo>
                <a:lnTo>
                  <a:pt x="2246" y="21"/>
                </a:lnTo>
                <a:lnTo>
                  <a:pt x="2256" y="16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09" name="Freeform 1285"/>
          <p:cNvSpPr>
            <a:spLocks/>
          </p:cNvSpPr>
          <p:nvPr/>
        </p:nvSpPr>
        <p:spPr bwMode="auto">
          <a:xfrm>
            <a:off x="2901950" y="2455863"/>
            <a:ext cx="3597275" cy="39687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15"/>
              </a:cxn>
              <a:cxn ang="0">
                <a:pos x="122" y="10"/>
              </a:cxn>
              <a:cxn ang="0">
                <a:pos x="168" y="10"/>
              </a:cxn>
              <a:cxn ang="0">
                <a:pos x="214" y="15"/>
              </a:cxn>
              <a:cxn ang="0">
                <a:pos x="260" y="15"/>
              </a:cxn>
              <a:cxn ang="0">
                <a:pos x="305" y="20"/>
              </a:cxn>
              <a:cxn ang="0">
                <a:pos x="351" y="10"/>
              </a:cxn>
              <a:cxn ang="0">
                <a:pos x="397" y="15"/>
              </a:cxn>
              <a:cxn ang="0">
                <a:pos x="443" y="15"/>
              </a:cxn>
              <a:cxn ang="0">
                <a:pos x="489" y="15"/>
              </a:cxn>
              <a:cxn ang="0">
                <a:pos x="535" y="15"/>
              </a:cxn>
              <a:cxn ang="0">
                <a:pos x="575" y="15"/>
              </a:cxn>
              <a:cxn ang="0">
                <a:pos x="621" y="15"/>
              </a:cxn>
              <a:cxn ang="0">
                <a:pos x="667" y="15"/>
              </a:cxn>
              <a:cxn ang="0">
                <a:pos x="713" y="15"/>
              </a:cxn>
              <a:cxn ang="0">
                <a:pos x="759" y="15"/>
              </a:cxn>
              <a:cxn ang="0">
                <a:pos x="804" y="15"/>
              </a:cxn>
              <a:cxn ang="0">
                <a:pos x="850" y="10"/>
              </a:cxn>
              <a:cxn ang="0">
                <a:pos x="896" y="15"/>
              </a:cxn>
              <a:cxn ang="0">
                <a:pos x="942" y="15"/>
              </a:cxn>
              <a:cxn ang="0">
                <a:pos x="988" y="20"/>
              </a:cxn>
              <a:cxn ang="0">
                <a:pos x="1034" y="15"/>
              </a:cxn>
              <a:cxn ang="0">
                <a:pos x="1074" y="10"/>
              </a:cxn>
              <a:cxn ang="0">
                <a:pos x="1120" y="0"/>
              </a:cxn>
              <a:cxn ang="0">
                <a:pos x="1166" y="0"/>
              </a:cxn>
              <a:cxn ang="0">
                <a:pos x="1212" y="20"/>
              </a:cxn>
              <a:cxn ang="0">
                <a:pos x="1258" y="20"/>
              </a:cxn>
              <a:cxn ang="0">
                <a:pos x="1304" y="20"/>
              </a:cxn>
              <a:cxn ang="0">
                <a:pos x="1349" y="15"/>
              </a:cxn>
              <a:cxn ang="0">
                <a:pos x="1395" y="15"/>
              </a:cxn>
              <a:cxn ang="0">
                <a:pos x="1441" y="15"/>
              </a:cxn>
              <a:cxn ang="0">
                <a:pos x="1487" y="15"/>
              </a:cxn>
              <a:cxn ang="0">
                <a:pos x="1533" y="15"/>
              </a:cxn>
              <a:cxn ang="0">
                <a:pos x="1574" y="20"/>
              </a:cxn>
              <a:cxn ang="0">
                <a:pos x="1619" y="20"/>
              </a:cxn>
              <a:cxn ang="0">
                <a:pos x="1665" y="15"/>
              </a:cxn>
              <a:cxn ang="0">
                <a:pos x="1711" y="20"/>
              </a:cxn>
              <a:cxn ang="0">
                <a:pos x="1757" y="15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10"/>
              </a:cxn>
              <a:cxn ang="0">
                <a:pos x="1940" y="15"/>
              </a:cxn>
              <a:cxn ang="0">
                <a:pos x="1986" y="10"/>
              </a:cxn>
              <a:cxn ang="0">
                <a:pos x="2032" y="15"/>
              </a:cxn>
              <a:cxn ang="0">
                <a:pos x="2073" y="20"/>
              </a:cxn>
              <a:cxn ang="0">
                <a:pos x="2119" y="15"/>
              </a:cxn>
              <a:cxn ang="0">
                <a:pos x="2164" y="20"/>
              </a:cxn>
              <a:cxn ang="0">
                <a:pos x="2210" y="10"/>
              </a:cxn>
              <a:cxn ang="0">
                <a:pos x="2256" y="15"/>
              </a:cxn>
            </a:cxnLst>
            <a:rect l="0" t="0" r="r" b="b"/>
            <a:pathLst>
              <a:path w="2266" h="25">
                <a:moveTo>
                  <a:pt x="0" y="15"/>
                </a:moveTo>
                <a:lnTo>
                  <a:pt x="10" y="20"/>
                </a:lnTo>
                <a:lnTo>
                  <a:pt x="20" y="15"/>
                </a:lnTo>
                <a:lnTo>
                  <a:pt x="35" y="15"/>
                </a:lnTo>
                <a:lnTo>
                  <a:pt x="46" y="10"/>
                </a:lnTo>
                <a:lnTo>
                  <a:pt x="56" y="15"/>
                </a:lnTo>
                <a:lnTo>
                  <a:pt x="66" y="20"/>
                </a:lnTo>
                <a:lnTo>
                  <a:pt x="81" y="15"/>
                </a:lnTo>
                <a:lnTo>
                  <a:pt x="91" y="15"/>
                </a:lnTo>
                <a:lnTo>
                  <a:pt x="102" y="15"/>
                </a:lnTo>
                <a:lnTo>
                  <a:pt x="112" y="15"/>
                </a:lnTo>
                <a:lnTo>
                  <a:pt x="122" y="10"/>
                </a:lnTo>
                <a:lnTo>
                  <a:pt x="137" y="20"/>
                </a:lnTo>
                <a:lnTo>
                  <a:pt x="147" y="15"/>
                </a:lnTo>
                <a:lnTo>
                  <a:pt x="158" y="15"/>
                </a:lnTo>
                <a:lnTo>
                  <a:pt x="168" y="10"/>
                </a:lnTo>
                <a:lnTo>
                  <a:pt x="183" y="15"/>
                </a:lnTo>
                <a:lnTo>
                  <a:pt x="193" y="10"/>
                </a:lnTo>
                <a:lnTo>
                  <a:pt x="203" y="15"/>
                </a:lnTo>
                <a:lnTo>
                  <a:pt x="214" y="15"/>
                </a:lnTo>
                <a:lnTo>
                  <a:pt x="224" y="15"/>
                </a:lnTo>
                <a:lnTo>
                  <a:pt x="239" y="15"/>
                </a:lnTo>
                <a:lnTo>
                  <a:pt x="249" y="15"/>
                </a:lnTo>
                <a:lnTo>
                  <a:pt x="260" y="15"/>
                </a:lnTo>
                <a:lnTo>
                  <a:pt x="270" y="15"/>
                </a:lnTo>
                <a:lnTo>
                  <a:pt x="285" y="15"/>
                </a:lnTo>
                <a:lnTo>
                  <a:pt x="295" y="15"/>
                </a:lnTo>
                <a:lnTo>
                  <a:pt x="305" y="20"/>
                </a:lnTo>
                <a:lnTo>
                  <a:pt x="316" y="15"/>
                </a:lnTo>
                <a:lnTo>
                  <a:pt x="326" y="15"/>
                </a:lnTo>
                <a:lnTo>
                  <a:pt x="341" y="15"/>
                </a:lnTo>
                <a:lnTo>
                  <a:pt x="351" y="10"/>
                </a:lnTo>
                <a:lnTo>
                  <a:pt x="361" y="15"/>
                </a:lnTo>
                <a:lnTo>
                  <a:pt x="372" y="20"/>
                </a:lnTo>
                <a:lnTo>
                  <a:pt x="387" y="10"/>
                </a:lnTo>
                <a:lnTo>
                  <a:pt x="397" y="15"/>
                </a:lnTo>
                <a:lnTo>
                  <a:pt x="407" y="10"/>
                </a:lnTo>
                <a:lnTo>
                  <a:pt x="417" y="15"/>
                </a:lnTo>
                <a:lnTo>
                  <a:pt x="433" y="15"/>
                </a:lnTo>
                <a:lnTo>
                  <a:pt x="443" y="15"/>
                </a:lnTo>
                <a:lnTo>
                  <a:pt x="453" y="10"/>
                </a:lnTo>
                <a:lnTo>
                  <a:pt x="463" y="10"/>
                </a:lnTo>
                <a:lnTo>
                  <a:pt x="473" y="15"/>
                </a:lnTo>
                <a:lnTo>
                  <a:pt x="489" y="15"/>
                </a:lnTo>
                <a:lnTo>
                  <a:pt x="499" y="15"/>
                </a:lnTo>
                <a:lnTo>
                  <a:pt x="509" y="15"/>
                </a:lnTo>
                <a:lnTo>
                  <a:pt x="519" y="15"/>
                </a:lnTo>
                <a:lnTo>
                  <a:pt x="535" y="15"/>
                </a:lnTo>
                <a:lnTo>
                  <a:pt x="545" y="10"/>
                </a:lnTo>
                <a:lnTo>
                  <a:pt x="555" y="15"/>
                </a:lnTo>
                <a:lnTo>
                  <a:pt x="565" y="15"/>
                </a:lnTo>
                <a:lnTo>
                  <a:pt x="575" y="15"/>
                </a:lnTo>
                <a:lnTo>
                  <a:pt x="591" y="15"/>
                </a:lnTo>
                <a:lnTo>
                  <a:pt x="601" y="20"/>
                </a:lnTo>
                <a:lnTo>
                  <a:pt x="611" y="20"/>
                </a:lnTo>
                <a:lnTo>
                  <a:pt x="621" y="15"/>
                </a:lnTo>
                <a:lnTo>
                  <a:pt x="636" y="10"/>
                </a:lnTo>
                <a:lnTo>
                  <a:pt x="647" y="15"/>
                </a:lnTo>
                <a:lnTo>
                  <a:pt x="657" y="20"/>
                </a:lnTo>
                <a:lnTo>
                  <a:pt x="667" y="15"/>
                </a:lnTo>
                <a:lnTo>
                  <a:pt x="682" y="10"/>
                </a:lnTo>
                <a:lnTo>
                  <a:pt x="692" y="15"/>
                </a:lnTo>
                <a:lnTo>
                  <a:pt x="703" y="15"/>
                </a:lnTo>
                <a:lnTo>
                  <a:pt x="713" y="15"/>
                </a:lnTo>
                <a:lnTo>
                  <a:pt x="723" y="15"/>
                </a:lnTo>
                <a:lnTo>
                  <a:pt x="738" y="10"/>
                </a:lnTo>
                <a:lnTo>
                  <a:pt x="748" y="20"/>
                </a:lnTo>
                <a:lnTo>
                  <a:pt x="759" y="15"/>
                </a:lnTo>
                <a:lnTo>
                  <a:pt x="769" y="10"/>
                </a:lnTo>
                <a:lnTo>
                  <a:pt x="784" y="10"/>
                </a:lnTo>
                <a:lnTo>
                  <a:pt x="794" y="10"/>
                </a:lnTo>
                <a:lnTo>
                  <a:pt x="804" y="15"/>
                </a:lnTo>
                <a:lnTo>
                  <a:pt x="815" y="10"/>
                </a:lnTo>
                <a:lnTo>
                  <a:pt x="825" y="20"/>
                </a:lnTo>
                <a:lnTo>
                  <a:pt x="840" y="15"/>
                </a:lnTo>
                <a:lnTo>
                  <a:pt x="850" y="10"/>
                </a:lnTo>
                <a:lnTo>
                  <a:pt x="861" y="15"/>
                </a:lnTo>
                <a:lnTo>
                  <a:pt x="871" y="10"/>
                </a:lnTo>
                <a:lnTo>
                  <a:pt x="886" y="15"/>
                </a:lnTo>
                <a:lnTo>
                  <a:pt x="896" y="15"/>
                </a:lnTo>
                <a:lnTo>
                  <a:pt x="906" y="20"/>
                </a:lnTo>
                <a:lnTo>
                  <a:pt x="917" y="15"/>
                </a:lnTo>
                <a:lnTo>
                  <a:pt x="927" y="20"/>
                </a:lnTo>
                <a:lnTo>
                  <a:pt x="942" y="15"/>
                </a:lnTo>
                <a:lnTo>
                  <a:pt x="952" y="15"/>
                </a:lnTo>
                <a:lnTo>
                  <a:pt x="962" y="25"/>
                </a:lnTo>
                <a:lnTo>
                  <a:pt x="973" y="20"/>
                </a:lnTo>
                <a:lnTo>
                  <a:pt x="988" y="20"/>
                </a:lnTo>
                <a:lnTo>
                  <a:pt x="998" y="20"/>
                </a:lnTo>
                <a:lnTo>
                  <a:pt x="1008" y="20"/>
                </a:lnTo>
                <a:lnTo>
                  <a:pt x="1018" y="20"/>
                </a:lnTo>
                <a:lnTo>
                  <a:pt x="1034" y="15"/>
                </a:lnTo>
                <a:lnTo>
                  <a:pt x="1044" y="20"/>
                </a:lnTo>
                <a:lnTo>
                  <a:pt x="1054" y="15"/>
                </a:lnTo>
                <a:lnTo>
                  <a:pt x="1064" y="15"/>
                </a:lnTo>
                <a:lnTo>
                  <a:pt x="1074" y="10"/>
                </a:lnTo>
                <a:lnTo>
                  <a:pt x="1090" y="5"/>
                </a:lnTo>
                <a:lnTo>
                  <a:pt x="1100" y="10"/>
                </a:lnTo>
                <a:lnTo>
                  <a:pt x="1110" y="10"/>
                </a:lnTo>
                <a:lnTo>
                  <a:pt x="1120" y="0"/>
                </a:lnTo>
                <a:lnTo>
                  <a:pt x="1136" y="0"/>
                </a:lnTo>
                <a:lnTo>
                  <a:pt x="1146" y="5"/>
                </a:lnTo>
                <a:lnTo>
                  <a:pt x="1156" y="5"/>
                </a:lnTo>
                <a:lnTo>
                  <a:pt x="1166" y="0"/>
                </a:lnTo>
                <a:lnTo>
                  <a:pt x="1181" y="5"/>
                </a:lnTo>
                <a:lnTo>
                  <a:pt x="1192" y="10"/>
                </a:lnTo>
                <a:lnTo>
                  <a:pt x="1202" y="15"/>
                </a:lnTo>
                <a:lnTo>
                  <a:pt x="1212" y="20"/>
                </a:lnTo>
                <a:lnTo>
                  <a:pt x="1222" y="25"/>
                </a:lnTo>
                <a:lnTo>
                  <a:pt x="1237" y="25"/>
                </a:lnTo>
                <a:lnTo>
                  <a:pt x="1248" y="25"/>
                </a:lnTo>
                <a:lnTo>
                  <a:pt x="1258" y="20"/>
                </a:lnTo>
                <a:lnTo>
                  <a:pt x="1268" y="25"/>
                </a:lnTo>
                <a:lnTo>
                  <a:pt x="1283" y="20"/>
                </a:lnTo>
                <a:lnTo>
                  <a:pt x="1293" y="25"/>
                </a:lnTo>
                <a:lnTo>
                  <a:pt x="1304" y="20"/>
                </a:lnTo>
                <a:lnTo>
                  <a:pt x="1314" y="15"/>
                </a:lnTo>
                <a:lnTo>
                  <a:pt x="1324" y="20"/>
                </a:lnTo>
                <a:lnTo>
                  <a:pt x="1339" y="10"/>
                </a:lnTo>
                <a:lnTo>
                  <a:pt x="1349" y="15"/>
                </a:lnTo>
                <a:lnTo>
                  <a:pt x="1360" y="15"/>
                </a:lnTo>
                <a:lnTo>
                  <a:pt x="1370" y="15"/>
                </a:lnTo>
                <a:lnTo>
                  <a:pt x="1385" y="10"/>
                </a:lnTo>
                <a:lnTo>
                  <a:pt x="1395" y="15"/>
                </a:lnTo>
                <a:lnTo>
                  <a:pt x="1405" y="15"/>
                </a:lnTo>
                <a:lnTo>
                  <a:pt x="1416" y="15"/>
                </a:lnTo>
                <a:lnTo>
                  <a:pt x="1426" y="10"/>
                </a:lnTo>
                <a:lnTo>
                  <a:pt x="1441" y="15"/>
                </a:lnTo>
                <a:lnTo>
                  <a:pt x="1451" y="15"/>
                </a:lnTo>
                <a:lnTo>
                  <a:pt x="1462" y="15"/>
                </a:lnTo>
                <a:lnTo>
                  <a:pt x="1472" y="15"/>
                </a:lnTo>
                <a:lnTo>
                  <a:pt x="1487" y="15"/>
                </a:lnTo>
                <a:lnTo>
                  <a:pt x="1497" y="15"/>
                </a:lnTo>
                <a:lnTo>
                  <a:pt x="1507" y="10"/>
                </a:lnTo>
                <a:lnTo>
                  <a:pt x="1518" y="10"/>
                </a:lnTo>
                <a:lnTo>
                  <a:pt x="1533" y="15"/>
                </a:lnTo>
                <a:lnTo>
                  <a:pt x="1543" y="15"/>
                </a:lnTo>
                <a:lnTo>
                  <a:pt x="1553" y="15"/>
                </a:lnTo>
                <a:lnTo>
                  <a:pt x="1563" y="10"/>
                </a:lnTo>
                <a:lnTo>
                  <a:pt x="1574" y="20"/>
                </a:lnTo>
                <a:lnTo>
                  <a:pt x="1589" y="15"/>
                </a:lnTo>
                <a:lnTo>
                  <a:pt x="1599" y="20"/>
                </a:lnTo>
                <a:lnTo>
                  <a:pt x="1609" y="20"/>
                </a:lnTo>
                <a:lnTo>
                  <a:pt x="1619" y="20"/>
                </a:lnTo>
                <a:lnTo>
                  <a:pt x="1635" y="15"/>
                </a:lnTo>
                <a:lnTo>
                  <a:pt x="1645" y="10"/>
                </a:lnTo>
                <a:lnTo>
                  <a:pt x="1655" y="20"/>
                </a:lnTo>
                <a:lnTo>
                  <a:pt x="1665" y="15"/>
                </a:lnTo>
                <a:lnTo>
                  <a:pt x="1675" y="15"/>
                </a:lnTo>
                <a:lnTo>
                  <a:pt x="1691" y="20"/>
                </a:lnTo>
                <a:lnTo>
                  <a:pt x="1701" y="15"/>
                </a:lnTo>
                <a:lnTo>
                  <a:pt x="1711" y="20"/>
                </a:lnTo>
                <a:lnTo>
                  <a:pt x="1721" y="15"/>
                </a:lnTo>
                <a:lnTo>
                  <a:pt x="1737" y="20"/>
                </a:lnTo>
                <a:lnTo>
                  <a:pt x="1747" y="10"/>
                </a:lnTo>
                <a:lnTo>
                  <a:pt x="1757" y="15"/>
                </a:lnTo>
                <a:lnTo>
                  <a:pt x="1767" y="15"/>
                </a:lnTo>
                <a:lnTo>
                  <a:pt x="1782" y="15"/>
                </a:lnTo>
                <a:lnTo>
                  <a:pt x="1793" y="20"/>
                </a:lnTo>
                <a:lnTo>
                  <a:pt x="1803" y="15"/>
                </a:lnTo>
                <a:lnTo>
                  <a:pt x="1813" y="15"/>
                </a:lnTo>
                <a:lnTo>
                  <a:pt x="1823" y="15"/>
                </a:lnTo>
                <a:lnTo>
                  <a:pt x="1838" y="15"/>
                </a:lnTo>
                <a:lnTo>
                  <a:pt x="1849" y="15"/>
                </a:lnTo>
                <a:lnTo>
                  <a:pt x="1859" y="10"/>
                </a:lnTo>
                <a:lnTo>
                  <a:pt x="1869" y="15"/>
                </a:lnTo>
                <a:lnTo>
                  <a:pt x="1884" y="15"/>
                </a:lnTo>
                <a:lnTo>
                  <a:pt x="1894" y="10"/>
                </a:lnTo>
                <a:lnTo>
                  <a:pt x="1905" y="20"/>
                </a:lnTo>
                <a:lnTo>
                  <a:pt x="1915" y="15"/>
                </a:lnTo>
                <a:lnTo>
                  <a:pt x="1925" y="10"/>
                </a:lnTo>
                <a:lnTo>
                  <a:pt x="1940" y="15"/>
                </a:lnTo>
                <a:lnTo>
                  <a:pt x="1950" y="15"/>
                </a:lnTo>
                <a:lnTo>
                  <a:pt x="1961" y="15"/>
                </a:lnTo>
                <a:lnTo>
                  <a:pt x="1971" y="10"/>
                </a:lnTo>
                <a:lnTo>
                  <a:pt x="1986" y="10"/>
                </a:lnTo>
                <a:lnTo>
                  <a:pt x="1996" y="10"/>
                </a:lnTo>
                <a:lnTo>
                  <a:pt x="2006" y="15"/>
                </a:lnTo>
                <a:lnTo>
                  <a:pt x="2017" y="15"/>
                </a:lnTo>
                <a:lnTo>
                  <a:pt x="2032" y="15"/>
                </a:lnTo>
                <a:lnTo>
                  <a:pt x="2042" y="15"/>
                </a:lnTo>
                <a:lnTo>
                  <a:pt x="2052" y="10"/>
                </a:lnTo>
                <a:lnTo>
                  <a:pt x="2062" y="15"/>
                </a:lnTo>
                <a:lnTo>
                  <a:pt x="2073" y="20"/>
                </a:lnTo>
                <a:lnTo>
                  <a:pt x="2088" y="15"/>
                </a:lnTo>
                <a:lnTo>
                  <a:pt x="2098" y="10"/>
                </a:lnTo>
                <a:lnTo>
                  <a:pt x="2108" y="15"/>
                </a:lnTo>
                <a:lnTo>
                  <a:pt x="2119" y="15"/>
                </a:lnTo>
                <a:lnTo>
                  <a:pt x="2134" y="15"/>
                </a:lnTo>
                <a:lnTo>
                  <a:pt x="2144" y="15"/>
                </a:lnTo>
                <a:lnTo>
                  <a:pt x="2154" y="20"/>
                </a:lnTo>
                <a:lnTo>
                  <a:pt x="2164" y="20"/>
                </a:lnTo>
                <a:lnTo>
                  <a:pt x="2175" y="15"/>
                </a:lnTo>
                <a:lnTo>
                  <a:pt x="2190" y="15"/>
                </a:lnTo>
                <a:lnTo>
                  <a:pt x="2200" y="10"/>
                </a:lnTo>
                <a:lnTo>
                  <a:pt x="2210" y="10"/>
                </a:lnTo>
                <a:lnTo>
                  <a:pt x="2220" y="10"/>
                </a:lnTo>
                <a:lnTo>
                  <a:pt x="2236" y="20"/>
                </a:lnTo>
                <a:lnTo>
                  <a:pt x="2246" y="15"/>
                </a:lnTo>
                <a:lnTo>
                  <a:pt x="2256" y="15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0" name="Freeform 1286"/>
          <p:cNvSpPr>
            <a:spLocks/>
          </p:cNvSpPr>
          <p:nvPr/>
        </p:nvSpPr>
        <p:spPr bwMode="auto">
          <a:xfrm>
            <a:off x="2901950" y="2487613"/>
            <a:ext cx="3597275" cy="57150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15"/>
              </a:cxn>
              <a:cxn ang="0">
                <a:pos x="122" y="20"/>
              </a:cxn>
              <a:cxn ang="0">
                <a:pos x="168" y="10"/>
              </a:cxn>
              <a:cxn ang="0">
                <a:pos x="214" y="26"/>
              </a:cxn>
              <a:cxn ang="0">
                <a:pos x="260" y="10"/>
              </a:cxn>
              <a:cxn ang="0">
                <a:pos x="305" y="20"/>
              </a:cxn>
              <a:cxn ang="0">
                <a:pos x="351" y="15"/>
              </a:cxn>
              <a:cxn ang="0">
                <a:pos x="397" y="15"/>
              </a:cxn>
              <a:cxn ang="0">
                <a:pos x="443" y="10"/>
              </a:cxn>
              <a:cxn ang="0">
                <a:pos x="489" y="20"/>
              </a:cxn>
              <a:cxn ang="0">
                <a:pos x="535" y="15"/>
              </a:cxn>
              <a:cxn ang="0">
                <a:pos x="575" y="20"/>
              </a:cxn>
              <a:cxn ang="0">
                <a:pos x="621" y="15"/>
              </a:cxn>
              <a:cxn ang="0">
                <a:pos x="667" y="31"/>
              </a:cxn>
              <a:cxn ang="0">
                <a:pos x="713" y="10"/>
              </a:cxn>
              <a:cxn ang="0">
                <a:pos x="759" y="15"/>
              </a:cxn>
              <a:cxn ang="0">
                <a:pos x="804" y="26"/>
              </a:cxn>
              <a:cxn ang="0">
                <a:pos x="850" y="15"/>
              </a:cxn>
              <a:cxn ang="0">
                <a:pos x="896" y="5"/>
              </a:cxn>
              <a:cxn ang="0">
                <a:pos x="942" y="20"/>
              </a:cxn>
              <a:cxn ang="0">
                <a:pos x="988" y="36"/>
              </a:cxn>
              <a:cxn ang="0">
                <a:pos x="1034" y="31"/>
              </a:cxn>
              <a:cxn ang="0">
                <a:pos x="1074" y="31"/>
              </a:cxn>
              <a:cxn ang="0">
                <a:pos x="1120" y="10"/>
              </a:cxn>
              <a:cxn ang="0">
                <a:pos x="1166" y="0"/>
              </a:cxn>
              <a:cxn ang="0">
                <a:pos x="1212" y="5"/>
              </a:cxn>
              <a:cxn ang="0">
                <a:pos x="1258" y="20"/>
              </a:cxn>
              <a:cxn ang="0">
                <a:pos x="1304" y="20"/>
              </a:cxn>
              <a:cxn ang="0">
                <a:pos x="1349" y="15"/>
              </a:cxn>
              <a:cxn ang="0">
                <a:pos x="1395" y="15"/>
              </a:cxn>
              <a:cxn ang="0">
                <a:pos x="1441" y="20"/>
              </a:cxn>
              <a:cxn ang="0">
                <a:pos x="1487" y="15"/>
              </a:cxn>
              <a:cxn ang="0">
                <a:pos x="1533" y="15"/>
              </a:cxn>
              <a:cxn ang="0">
                <a:pos x="1574" y="10"/>
              </a:cxn>
              <a:cxn ang="0">
                <a:pos x="1619" y="15"/>
              </a:cxn>
              <a:cxn ang="0">
                <a:pos x="1665" y="15"/>
              </a:cxn>
              <a:cxn ang="0">
                <a:pos x="1711" y="20"/>
              </a:cxn>
              <a:cxn ang="0">
                <a:pos x="1757" y="10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20"/>
              </a:cxn>
              <a:cxn ang="0">
                <a:pos x="1940" y="20"/>
              </a:cxn>
              <a:cxn ang="0">
                <a:pos x="1986" y="10"/>
              </a:cxn>
              <a:cxn ang="0">
                <a:pos x="2032" y="26"/>
              </a:cxn>
              <a:cxn ang="0">
                <a:pos x="2073" y="15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15"/>
              </a:cxn>
              <a:cxn ang="0">
                <a:pos x="2256" y="10"/>
              </a:cxn>
            </a:cxnLst>
            <a:rect l="0" t="0" r="r" b="b"/>
            <a:pathLst>
              <a:path w="2266" h="36">
                <a:moveTo>
                  <a:pt x="0" y="20"/>
                </a:moveTo>
                <a:lnTo>
                  <a:pt x="10" y="15"/>
                </a:lnTo>
                <a:lnTo>
                  <a:pt x="20" y="10"/>
                </a:lnTo>
                <a:lnTo>
                  <a:pt x="35" y="20"/>
                </a:lnTo>
                <a:lnTo>
                  <a:pt x="46" y="10"/>
                </a:lnTo>
                <a:lnTo>
                  <a:pt x="56" y="10"/>
                </a:lnTo>
                <a:lnTo>
                  <a:pt x="66" y="20"/>
                </a:lnTo>
                <a:lnTo>
                  <a:pt x="81" y="15"/>
                </a:lnTo>
                <a:lnTo>
                  <a:pt x="91" y="26"/>
                </a:lnTo>
                <a:lnTo>
                  <a:pt x="102" y="15"/>
                </a:lnTo>
                <a:lnTo>
                  <a:pt x="112" y="20"/>
                </a:lnTo>
                <a:lnTo>
                  <a:pt x="122" y="20"/>
                </a:lnTo>
                <a:lnTo>
                  <a:pt x="137" y="10"/>
                </a:lnTo>
                <a:lnTo>
                  <a:pt x="147" y="15"/>
                </a:lnTo>
                <a:lnTo>
                  <a:pt x="158" y="26"/>
                </a:lnTo>
                <a:lnTo>
                  <a:pt x="168" y="10"/>
                </a:lnTo>
                <a:lnTo>
                  <a:pt x="183" y="31"/>
                </a:lnTo>
                <a:lnTo>
                  <a:pt x="193" y="20"/>
                </a:lnTo>
                <a:lnTo>
                  <a:pt x="203" y="15"/>
                </a:lnTo>
                <a:lnTo>
                  <a:pt x="214" y="26"/>
                </a:lnTo>
                <a:lnTo>
                  <a:pt x="224" y="26"/>
                </a:lnTo>
                <a:lnTo>
                  <a:pt x="239" y="15"/>
                </a:lnTo>
                <a:lnTo>
                  <a:pt x="249" y="20"/>
                </a:lnTo>
                <a:lnTo>
                  <a:pt x="260" y="10"/>
                </a:lnTo>
                <a:lnTo>
                  <a:pt x="270" y="20"/>
                </a:lnTo>
                <a:lnTo>
                  <a:pt x="285" y="20"/>
                </a:lnTo>
                <a:lnTo>
                  <a:pt x="295" y="10"/>
                </a:lnTo>
                <a:lnTo>
                  <a:pt x="305" y="20"/>
                </a:lnTo>
                <a:lnTo>
                  <a:pt x="316" y="20"/>
                </a:lnTo>
                <a:lnTo>
                  <a:pt x="326" y="20"/>
                </a:lnTo>
                <a:lnTo>
                  <a:pt x="341" y="20"/>
                </a:lnTo>
                <a:lnTo>
                  <a:pt x="351" y="15"/>
                </a:lnTo>
                <a:lnTo>
                  <a:pt x="361" y="20"/>
                </a:lnTo>
                <a:lnTo>
                  <a:pt x="372" y="10"/>
                </a:lnTo>
                <a:lnTo>
                  <a:pt x="387" y="5"/>
                </a:lnTo>
                <a:lnTo>
                  <a:pt x="397" y="15"/>
                </a:lnTo>
                <a:lnTo>
                  <a:pt x="407" y="15"/>
                </a:lnTo>
                <a:lnTo>
                  <a:pt x="417" y="15"/>
                </a:lnTo>
                <a:lnTo>
                  <a:pt x="433" y="20"/>
                </a:lnTo>
                <a:lnTo>
                  <a:pt x="443" y="10"/>
                </a:lnTo>
                <a:lnTo>
                  <a:pt x="453" y="10"/>
                </a:lnTo>
                <a:lnTo>
                  <a:pt x="463" y="15"/>
                </a:lnTo>
                <a:lnTo>
                  <a:pt x="473" y="15"/>
                </a:lnTo>
                <a:lnTo>
                  <a:pt x="489" y="20"/>
                </a:lnTo>
                <a:lnTo>
                  <a:pt x="499" y="31"/>
                </a:lnTo>
                <a:lnTo>
                  <a:pt x="509" y="20"/>
                </a:lnTo>
                <a:lnTo>
                  <a:pt x="519" y="20"/>
                </a:lnTo>
                <a:lnTo>
                  <a:pt x="535" y="15"/>
                </a:lnTo>
                <a:lnTo>
                  <a:pt x="545" y="20"/>
                </a:lnTo>
                <a:lnTo>
                  <a:pt x="555" y="20"/>
                </a:lnTo>
                <a:lnTo>
                  <a:pt x="565" y="10"/>
                </a:lnTo>
                <a:lnTo>
                  <a:pt x="575" y="20"/>
                </a:lnTo>
                <a:lnTo>
                  <a:pt x="591" y="15"/>
                </a:lnTo>
                <a:lnTo>
                  <a:pt x="601" y="15"/>
                </a:lnTo>
                <a:lnTo>
                  <a:pt x="611" y="10"/>
                </a:lnTo>
                <a:lnTo>
                  <a:pt x="621" y="15"/>
                </a:lnTo>
                <a:lnTo>
                  <a:pt x="636" y="20"/>
                </a:lnTo>
                <a:lnTo>
                  <a:pt x="647" y="31"/>
                </a:lnTo>
                <a:lnTo>
                  <a:pt x="657" y="20"/>
                </a:lnTo>
                <a:lnTo>
                  <a:pt x="667" y="31"/>
                </a:lnTo>
                <a:lnTo>
                  <a:pt x="682" y="20"/>
                </a:lnTo>
                <a:lnTo>
                  <a:pt x="692" y="20"/>
                </a:lnTo>
                <a:lnTo>
                  <a:pt x="703" y="20"/>
                </a:lnTo>
                <a:lnTo>
                  <a:pt x="713" y="10"/>
                </a:lnTo>
                <a:lnTo>
                  <a:pt x="723" y="15"/>
                </a:lnTo>
                <a:lnTo>
                  <a:pt x="738" y="15"/>
                </a:lnTo>
                <a:lnTo>
                  <a:pt x="748" y="20"/>
                </a:lnTo>
                <a:lnTo>
                  <a:pt x="759" y="15"/>
                </a:lnTo>
                <a:lnTo>
                  <a:pt x="769" y="15"/>
                </a:lnTo>
                <a:lnTo>
                  <a:pt x="784" y="20"/>
                </a:lnTo>
                <a:lnTo>
                  <a:pt x="794" y="20"/>
                </a:lnTo>
                <a:lnTo>
                  <a:pt x="804" y="26"/>
                </a:lnTo>
                <a:lnTo>
                  <a:pt x="815" y="20"/>
                </a:lnTo>
                <a:lnTo>
                  <a:pt x="825" y="20"/>
                </a:lnTo>
                <a:lnTo>
                  <a:pt x="840" y="20"/>
                </a:lnTo>
                <a:lnTo>
                  <a:pt x="850" y="15"/>
                </a:lnTo>
                <a:lnTo>
                  <a:pt x="861" y="15"/>
                </a:lnTo>
                <a:lnTo>
                  <a:pt x="871" y="15"/>
                </a:lnTo>
                <a:lnTo>
                  <a:pt x="886" y="15"/>
                </a:lnTo>
                <a:lnTo>
                  <a:pt x="896" y="5"/>
                </a:lnTo>
                <a:lnTo>
                  <a:pt x="906" y="10"/>
                </a:lnTo>
                <a:lnTo>
                  <a:pt x="917" y="20"/>
                </a:lnTo>
                <a:lnTo>
                  <a:pt x="927" y="15"/>
                </a:lnTo>
                <a:lnTo>
                  <a:pt x="942" y="20"/>
                </a:lnTo>
                <a:lnTo>
                  <a:pt x="952" y="20"/>
                </a:lnTo>
                <a:lnTo>
                  <a:pt x="962" y="20"/>
                </a:lnTo>
                <a:lnTo>
                  <a:pt x="973" y="26"/>
                </a:lnTo>
                <a:lnTo>
                  <a:pt x="988" y="36"/>
                </a:lnTo>
                <a:lnTo>
                  <a:pt x="998" y="31"/>
                </a:lnTo>
                <a:lnTo>
                  <a:pt x="1008" y="36"/>
                </a:lnTo>
                <a:lnTo>
                  <a:pt x="1018" y="36"/>
                </a:lnTo>
                <a:lnTo>
                  <a:pt x="1034" y="31"/>
                </a:lnTo>
                <a:lnTo>
                  <a:pt x="1044" y="26"/>
                </a:lnTo>
                <a:lnTo>
                  <a:pt x="1054" y="31"/>
                </a:lnTo>
                <a:lnTo>
                  <a:pt x="1064" y="26"/>
                </a:lnTo>
                <a:lnTo>
                  <a:pt x="1074" y="31"/>
                </a:lnTo>
                <a:lnTo>
                  <a:pt x="1090" y="20"/>
                </a:lnTo>
                <a:lnTo>
                  <a:pt x="1100" y="15"/>
                </a:lnTo>
                <a:lnTo>
                  <a:pt x="1110" y="15"/>
                </a:lnTo>
                <a:lnTo>
                  <a:pt x="1120" y="10"/>
                </a:lnTo>
                <a:lnTo>
                  <a:pt x="1136" y="5"/>
                </a:lnTo>
                <a:lnTo>
                  <a:pt x="1146" y="10"/>
                </a:lnTo>
                <a:lnTo>
                  <a:pt x="1156" y="5"/>
                </a:lnTo>
                <a:lnTo>
                  <a:pt x="1166" y="0"/>
                </a:lnTo>
                <a:lnTo>
                  <a:pt x="1181" y="0"/>
                </a:lnTo>
                <a:lnTo>
                  <a:pt x="1192" y="5"/>
                </a:lnTo>
                <a:lnTo>
                  <a:pt x="1202" y="5"/>
                </a:lnTo>
                <a:lnTo>
                  <a:pt x="1212" y="5"/>
                </a:lnTo>
                <a:lnTo>
                  <a:pt x="1222" y="10"/>
                </a:lnTo>
                <a:lnTo>
                  <a:pt x="1237" y="10"/>
                </a:lnTo>
                <a:lnTo>
                  <a:pt x="1248" y="10"/>
                </a:lnTo>
                <a:lnTo>
                  <a:pt x="1258" y="20"/>
                </a:lnTo>
                <a:lnTo>
                  <a:pt x="1268" y="15"/>
                </a:lnTo>
                <a:lnTo>
                  <a:pt x="1283" y="15"/>
                </a:lnTo>
                <a:lnTo>
                  <a:pt x="1293" y="15"/>
                </a:lnTo>
                <a:lnTo>
                  <a:pt x="1304" y="20"/>
                </a:lnTo>
                <a:lnTo>
                  <a:pt x="1314" y="15"/>
                </a:lnTo>
                <a:lnTo>
                  <a:pt x="1324" y="20"/>
                </a:lnTo>
                <a:lnTo>
                  <a:pt x="1339" y="15"/>
                </a:lnTo>
                <a:lnTo>
                  <a:pt x="1349" y="15"/>
                </a:lnTo>
                <a:lnTo>
                  <a:pt x="1360" y="26"/>
                </a:lnTo>
                <a:lnTo>
                  <a:pt x="1370" y="15"/>
                </a:lnTo>
                <a:lnTo>
                  <a:pt x="1385" y="20"/>
                </a:lnTo>
                <a:lnTo>
                  <a:pt x="1395" y="15"/>
                </a:lnTo>
                <a:lnTo>
                  <a:pt x="1405" y="15"/>
                </a:lnTo>
                <a:lnTo>
                  <a:pt x="1416" y="10"/>
                </a:lnTo>
                <a:lnTo>
                  <a:pt x="1426" y="20"/>
                </a:lnTo>
                <a:lnTo>
                  <a:pt x="1441" y="20"/>
                </a:lnTo>
                <a:lnTo>
                  <a:pt x="1451" y="10"/>
                </a:lnTo>
                <a:lnTo>
                  <a:pt x="1462" y="20"/>
                </a:lnTo>
                <a:lnTo>
                  <a:pt x="1472" y="10"/>
                </a:lnTo>
                <a:lnTo>
                  <a:pt x="1487" y="15"/>
                </a:lnTo>
                <a:lnTo>
                  <a:pt x="1497" y="20"/>
                </a:lnTo>
                <a:lnTo>
                  <a:pt x="1507" y="20"/>
                </a:lnTo>
                <a:lnTo>
                  <a:pt x="1518" y="20"/>
                </a:lnTo>
                <a:lnTo>
                  <a:pt x="1533" y="15"/>
                </a:lnTo>
                <a:lnTo>
                  <a:pt x="1543" y="10"/>
                </a:lnTo>
                <a:lnTo>
                  <a:pt x="1553" y="10"/>
                </a:lnTo>
                <a:lnTo>
                  <a:pt x="1563" y="15"/>
                </a:lnTo>
                <a:lnTo>
                  <a:pt x="1574" y="10"/>
                </a:lnTo>
                <a:lnTo>
                  <a:pt x="1589" y="20"/>
                </a:lnTo>
                <a:lnTo>
                  <a:pt x="1599" y="15"/>
                </a:lnTo>
                <a:lnTo>
                  <a:pt x="1609" y="20"/>
                </a:lnTo>
                <a:lnTo>
                  <a:pt x="1619" y="15"/>
                </a:lnTo>
                <a:lnTo>
                  <a:pt x="1635" y="26"/>
                </a:lnTo>
                <a:lnTo>
                  <a:pt x="1645" y="15"/>
                </a:lnTo>
                <a:lnTo>
                  <a:pt x="1655" y="15"/>
                </a:lnTo>
                <a:lnTo>
                  <a:pt x="1665" y="15"/>
                </a:lnTo>
                <a:lnTo>
                  <a:pt x="1675" y="15"/>
                </a:lnTo>
                <a:lnTo>
                  <a:pt x="1691" y="20"/>
                </a:lnTo>
                <a:lnTo>
                  <a:pt x="1701" y="15"/>
                </a:lnTo>
                <a:lnTo>
                  <a:pt x="1711" y="20"/>
                </a:lnTo>
                <a:lnTo>
                  <a:pt x="1721" y="20"/>
                </a:lnTo>
                <a:lnTo>
                  <a:pt x="1737" y="26"/>
                </a:lnTo>
                <a:lnTo>
                  <a:pt x="1747" y="15"/>
                </a:lnTo>
                <a:lnTo>
                  <a:pt x="1757" y="10"/>
                </a:lnTo>
                <a:lnTo>
                  <a:pt x="1767" y="31"/>
                </a:lnTo>
                <a:lnTo>
                  <a:pt x="1782" y="15"/>
                </a:lnTo>
                <a:lnTo>
                  <a:pt x="1793" y="15"/>
                </a:lnTo>
                <a:lnTo>
                  <a:pt x="1803" y="15"/>
                </a:lnTo>
                <a:lnTo>
                  <a:pt x="1813" y="20"/>
                </a:lnTo>
                <a:lnTo>
                  <a:pt x="1823" y="20"/>
                </a:lnTo>
                <a:lnTo>
                  <a:pt x="1838" y="15"/>
                </a:lnTo>
                <a:lnTo>
                  <a:pt x="1849" y="15"/>
                </a:lnTo>
                <a:lnTo>
                  <a:pt x="1859" y="15"/>
                </a:lnTo>
                <a:lnTo>
                  <a:pt x="1869" y="20"/>
                </a:lnTo>
                <a:lnTo>
                  <a:pt x="1884" y="15"/>
                </a:lnTo>
                <a:lnTo>
                  <a:pt x="1894" y="20"/>
                </a:lnTo>
                <a:lnTo>
                  <a:pt x="1905" y="20"/>
                </a:lnTo>
                <a:lnTo>
                  <a:pt x="1915" y="15"/>
                </a:lnTo>
                <a:lnTo>
                  <a:pt x="1925" y="20"/>
                </a:lnTo>
                <a:lnTo>
                  <a:pt x="1940" y="20"/>
                </a:lnTo>
                <a:lnTo>
                  <a:pt x="1950" y="20"/>
                </a:lnTo>
                <a:lnTo>
                  <a:pt x="1961" y="20"/>
                </a:lnTo>
                <a:lnTo>
                  <a:pt x="1971" y="15"/>
                </a:lnTo>
                <a:lnTo>
                  <a:pt x="1986" y="10"/>
                </a:lnTo>
                <a:lnTo>
                  <a:pt x="1996" y="15"/>
                </a:lnTo>
                <a:lnTo>
                  <a:pt x="2006" y="20"/>
                </a:lnTo>
                <a:lnTo>
                  <a:pt x="2017" y="20"/>
                </a:lnTo>
                <a:lnTo>
                  <a:pt x="2032" y="26"/>
                </a:lnTo>
                <a:lnTo>
                  <a:pt x="2042" y="15"/>
                </a:lnTo>
                <a:lnTo>
                  <a:pt x="2052" y="20"/>
                </a:lnTo>
                <a:lnTo>
                  <a:pt x="2062" y="15"/>
                </a:lnTo>
                <a:lnTo>
                  <a:pt x="2073" y="15"/>
                </a:lnTo>
                <a:lnTo>
                  <a:pt x="2088" y="15"/>
                </a:lnTo>
                <a:lnTo>
                  <a:pt x="2098" y="15"/>
                </a:lnTo>
                <a:lnTo>
                  <a:pt x="2108" y="15"/>
                </a:lnTo>
                <a:lnTo>
                  <a:pt x="2119" y="26"/>
                </a:lnTo>
                <a:lnTo>
                  <a:pt x="2134" y="15"/>
                </a:lnTo>
                <a:lnTo>
                  <a:pt x="2144" y="10"/>
                </a:lnTo>
                <a:lnTo>
                  <a:pt x="2154" y="26"/>
                </a:lnTo>
                <a:lnTo>
                  <a:pt x="2164" y="26"/>
                </a:lnTo>
                <a:lnTo>
                  <a:pt x="2175" y="15"/>
                </a:lnTo>
                <a:lnTo>
                  <a:pt x="2190" y="20"/>
                </a:lnTo>
                <a:lnTo>
                  <a:pt x="2200" y="20"/>
                </a:lnTo>
                <a:lnTo>
                  <a:pt x="2210" y="15"/>
                </a:lnTo>
                <a:lnTo>
                  <a:pt x="2220" y="15"/>
                </a:lnTo>
                <a:lnTo>
                  <a:pt x="2236" y="20"/>
                </a:lnTo>
                <a:lnTo>
                  <a:pt x="2246" y="15"/>
                </a:lnTo>
                <a:lnTo>
                  <a:pt x="2256" y="1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1" name="Freeform 1287"/>
          <p:cNvSpPr>
            <a:spLocks/>
          </p:cNvSpPr>
          <p:nvPr/>
        </p:nvSpPr>
        <p:spPr bwMode="auto">
          <a:xfrm>
            <a:off x="2901950" y="2511425"/>
            <a:ext cx="3597275" cy="80963"/>
          </a:xfrm>
          <a:custGeom>
            <a:avLst/>
            <a:gdLst/>
            <a:ahLst/>
            <a:cxnLst>
              <a:cxn ang="0">
                <a:pos x="35" y="26"/>
              </a:cxn>
              <a:cxn ang="0">
                <a:pos x="81" y="21"/>
              </a:cxn>
              <a:cxn ang="0">
                <a:pos x="122" y="31"/>
              </a:cxn>
              <a:cxn ang="0">
                <a:pos x="168" y="26"/>
              </a:cxn>
              <a:cxn ang="0">
                <a:pos x="214" y="16"/>
              </a:cxn>
              <a:cxn ang="0">
                <a:pos x="260" y="21"/>
              </a:cxn>
              <a:cxn ang="0">
                <a:pos x="305" y="21"/>
              </a:cxn>
              <a:cxn ang="0">
                <a:pos x="351" y="26"/>
              </a:cxn>
              <a:cxn ang="0">
                <a:pos x="397" y="26"/>
              </a:cxn>
              <a:cxn ang="0">
                <a:pos x="443" y="26"/>
              </a:cxn>
              <a:cxn ang="0">
                <a:pos x="489" y="26"/>
              </a:cxn>
              <a:cxn ang="0">
                <a:pos x="535" y="21"/>
              </a:cxn>
              <a:cxn ang="0">
                <a:pos x="575" y="31"/>
              </a:cxn>
              <a:cxn ang="0">
                <a:pos x="621" y="26"/>
              </a:cxn>
              <a:cxn ang="0">
                <a:pos x="667" y="16"/>
              </a:cxn>
              <a:cxn ang="0">
                <a:pos x="713" y="26"/>
              </a:cxn>
              <a:cxn ang="0">
                <a:pos x="759" y="26"/>
              </a:cxn>
              <a:cxn ang="0">
                <a:pos x="804" y="21"/>
              </a:cxn>
              <a:cxn ang="0">
                <a:pos x="850" y="31"/>
              </a:cxn>
              <a:cxn ang="0">
                <a:pos x="896" y="26"/>
              </a:cxn>
              <a:cxn ang="0">
                <a:pos x="942" y="26"/>
              </a:cxn>
              <a:cxn ang="0">
                <a:pos x="988" y="31"/>
              </a:cxn>
              <a:cxn ang="0">
                <a:pos x="1034" y="46"/>
              </a:cxn>
              <a:cxn ang="0">
                <a:pos x="1074" y="41"/>
              </a:cxn>
              <a:cxn ang="0">
                <a:pos x="1120" y="31"/>
              </a:cxn>
              <a:cxn ang="0">
                <a:pos x="1166" y="5"/>
              </a:cxn>
              <a:cxn ang="0">
                <a:pos x="1212" y="5"/>
              </a:cxn>
              <a:cxn ang="0">
                <a:pos x="1258" y="11"/>
              </a:cxn>
              <a:cxn ang="0">
                <a:pos x="1304" y="21"/>
              </a:cxn>
              <a:cxn ang="0">
                <a:pos x="1349" y="21"/>
              </a:cxn>
              <a:cxn ang="0">
                <a:pos x="1395" y="26"/>
              </a:cxn>
              <a:cxn ang="0">
                <a:pos x="1441" y="26"/>
              </a:cxn>
              <a:cxn ang="0">
                <a:pos x="1487" y="21"/>
              </a:cxn>
              <a:cxn ang="0">
                <a:pos x="1533" y="26"/>
              </a:cxn>
              <a:cxn ang="0">
                <a:pos x="1574" y="21"/>
              </a:cxn>
              <a:cxn ang="0">
                <a:pos x="1619" y="21"/>
              </a:cxn>
              <a:cxn ang="0">
                <a:pos x="1665" y="26"/>
              </a:cxn>
              <a:cxn ang="0">
                <a:pos x="1711" y="21"/>
              </a:cxn>
              <a:cxn ang="0">
                <a:pos x="1757" y="21"/>
              </a:cxn>
              <a:cxn ang="0">
                <a:pos x="1803" y="26"/>
              </a:cxn>
              <a:cxn ang="0">
                <a:pos x="1849" y="26"/>
              </a:cxn>
              <a:cxn ang="0">
                <a:pos x="1894" y="31"/>
              </a:cxn>
              <a:cxn ang="0">
                <a:pos x="1940" y="26"/>
              </a:cxn>
              <a:cxn ang="0">
                <a:pos x="1986" y="26"/>
              </a:cxn>
              <a:cxn ang="0">
                <a:pos x="2032" y="21"/>
              </a:cxn>
              <a:cxn ang="0">
                <a:pos x="2073" y="21"/>
              </a:cxn>
              <a:cxn ang="0">
                <a:pos x="2119" y="21"/>
              </a:cxn>
              <a:cxn ang="0">
                <a:pos x="2164" y="31"/>
              </a:cxn>
              <a:cxn ang="0">
                <a:pos x="2210" y="31"/>
              </a:cxn>
              <a:cxn ang="0">
                <a:pos x="2256" y="26"/>
              </a:cxn>
            </a:cxnLst>
            <a:rect l="0" t="0" r="r" b="b"/>
            <a:pathLst>
              <a:path w="2266" h="51">
                <a:moveTo>
                  <a:pt x="0" y="26"/>
                </a:moveTo>
                <a:lnTo>
                  <a:pt x="10" y="26"/>
                </a:lnTo>
                <a:lnTo>
                  <a:pt x="20" y="26"/>
                </a:lnTo>
                <a:lnTo>
                  <a:pt x="35" y="26"/>
                </a:lnTo>
                <a:lnTo>
                  <a:pt x="46" y="26"/>
                </a:lnTo>
                <a:lnTo>
                  <a:pt x="56" y="21"/>
                </a:lnTo>
                <a:lnTo>
                  <a:pt x="66" y="26"/>
                </a:lnTo>
                <a:lnTo>
                  <a:pt x="81" y="21"/>
                </a:lnTo>
                <a:lnTo>
                  <a:pt x="91" y="26"/>
                </a:lnTo>
                <a:lnTo>
                  <a:pt x="102" y="26"/>
                </a:lnTo>
                <a:lnTo>
                  <a:pt x="112" y="36"/>
                </a:lnTo>
                <a:lnTo>
                  <a:pt x="122" y="31"/>
                </a:lnTo>
                <a:lnTo>
                  <a:pt x="137" y="26"/>
                </a:lnTo>
                <a:lnTo>
                  <a:pt x="147" y="26"/>
                </a:lnTo>
                <a:lnTo>
                  <a:pt x="158" y="26"/>
                </a:lnTo>
                <a:lnTo>
                  <a:pt x="168" y="26"/>
                </a:lnTo>
                <a:lnTo>
                  <a:pt x="183" y="21"/>
                </a:lnTo>
                <a:lnTo>
                  <a:pt x="193" y="21"/>
                </a:lnTo>
                <a:lnTo>
                  <a:pt x="203" y="21"/>
                </a:lnTo>
                <a:lnTo>
                  <a:pt x="214" y="16"/>
                </a:lnTo>
                <a:lnTo>
                  <a:pt x="224" y="16"/>
                </a:lnTo>
                <a:lnTo>
                  <a:pt x="239" y="26"/>
                </a:lnTo>
                <a:lnTo>
                  <a:pt x="249" y="31"/>
                </a:lnTo>
                <a:lnTo>
                  <a:pt x="260" y="21"/>
                </a:lnTo>
                <a:lnTo>
                  <a:pt x="270" y="21"/>
                </a:lnTo>
                <a:lnTo>
                  <a:pt x="285" y="31"/>
                </a:lnTo>
                <a:lnTo>
                  <a:pt x="295" y="21"/>
                </a:lnTo>
                <a:lnTo>
                  <a:pt x="305" y="21"/>
                </a:lnTo>
                <a:lnTo>
                  <a:pt x="316" y="26"/>
                </a:lnTo>
                <a:lnTo>
                  <a:pt x="326" y="21"/>
                </a:lnTo>
                <a:lnTo>
                  <a:pt x="341" y="31"/>
                </a:lnTo>
                <a:lnTo>
                  <a:pt x="351" y="26"/>
                </a:lnTo>
                <a:lnTo>
                  <a:pt x="361" y="21"/>
                </a:lnTo>
                <a:lnTo>
                  <a:pt x="372" y="16"/>
                </a:lnTo>
                <a:lnTo>
                  <a:pt x="387" y="21"/>
                </a:lnTo>
                <a:lnTo>
                  <a:pt x="397" y="26"/>
                </a:lnTo>
                <a:lnTo>
                  <a:pt x="407" y="26"/>
                </a:lnTo>
                <a:lnTo>
                  <a:pt x="417" y="26"/>
                </a:lnTo>
                <a:lnTo>
                  <a:pt x="433" y="16"/>
                </a:lnTo>
                <a:lnTo>
                  <a:pt x="443" y="26"/>
                </a:lnTo>
                <a:lnTo>
                  <a:pt x="453" y="31"/>
                </a:lnTo>
                <a:lnTo>
                  <a:pt x="463" y="26"/>
                </a:lnTo>
                <a:lnTo>
                  <a:pt x="473" y="31"/>
                </a:lnTo>
                <a:lnTo>
                  <a:pt x="489" y="26"/>
                </a:lnTo>
                <a:lnTo>
                  <a:pt x="499" y="21"/>
                </a:lnTo>
                <a:lnTo>
                  <a:pt x="509" y="31"/>
                </a:lnTo>
                <a:lnTo>
                  <a:pt x="519" y="31"/>
                </a:lnTo>
                <a:lnTo>
                  <a:pt x="535" y="21"/>
                </a:lnTo>
                <a:lnTo>
                  <a:pt x="545" y="26"/>
                </a:lnTo>
                <a:lnTo>
                  <a:pt x="555" y="21"/>
                </a:lnTo>
                <a:lnTo>
                  <a:pt x="565" y="21"/>
                </a:lnTo>
                <a:lnTo>
                  <a:pt x="575" y="31"/>
                </a:lnTo>
                <a:lnTo>
                  <a:pt x="591" y="31"/>
                </a:lnTo>
                <a:lnTo>
                  <a:pt x="601" y="26"/>
                </a:lnTo>
                <a:lnTo>
                  <a:pt x="611" y="21"/>
                </a:lnTo>
                <a:lnTo>
                  <a:pt x="621" y="26"/>
                </a:lnTo>
                <a:lnTo>
                  <a:pt x="636" y="26"/>
                </a:lnTo>
                <a:lnTo>
                  <a:pt x="647" y="26"/>
                </a:lnTo>
                <a:lnTo>
                  <a:pt x="657" y="31"/>
                </a:lnTo>
                <a:lnTo>
                  <a:pt x="667" y="16"/>
                </a:lnTo>
                <a:lnTo>
                  <a:pt x="682" y="31"/>
                </a:lnTo>
                <a:lnTo>
                  <a:pt x="692" y="26"/>
                </a:lnTo>
                <a:lnTo>
                  <a:pt x="703" y="26"/>
                </a:lnTo>
                <a:lnTo>
                  <a:pt x="713" y="26"/>
                </a:lnTo>
                <a:lnTo>
                  <a:pt x="723" y="21"/>
                </a:lnTo>
                <a:lnTo>
                  <a:pt x="738" y="26"/>
                </a:lnTo>
                <a:lnTo>
                  <a:pt x="748" y="31"/>
                </a:lnTo>
                <a:lnTo>
                  <a:pt x="759" y="26"/>
                </a:lnTo>
                <a:lnTo>
                  <a:pt x="769" y="26"/>
                </a:lnTo>
                <a:lnTo>
                  <a:pt x="784" y="26"/>
                </a:lnTo>
                <a:lnTo>
                  <a:pt x="794" y="21"/>
                </a:lnTo>
                <a:lnTo>
                  <a:pt x="804" y="21"/>
                </a:lnTo>
                <a:lnTo>
                  <a:pt x="815" y="26"/>
                </a:lnTo>
                <a:lnTo>
                  <a:pt x="825" y="31"/>
                </a:lnTo>
                <a:lnTo>
                  <a:pt x="840" y="26"/>
                </a:lnTo>
                <a:lnTo>
                  <a:pt x="850" y="31"/>
                </a:lnTo>
                <a:lnTo>
                  <a:pt x="861" y="21"/>
                </a:lnTo>
                <a:lnTo>
                  <a:pt x="871" y="21"/>
                </a:lnTo>
                <a:lnTo>
                  <a:pt x="886" y="26"/>
                </a:lnTo>
                <a:lnTo>
                  <a:pt x="896" y="26"/>
                </a:lnTo>
                <a:lnTo>
                  <a:pt x="906" y="26"/>
                </a:lnTo>
                <a:lnTo>
                  <a:pt x="917" y="31"/>
                </a:lnTo>
                <a:lnTo>
                  <a:pt x="927" y="26"/>
                </a:lnTo>
                <a:lnTo>
                  <a:pt x="942" y="26"/>
                </a:lnTo>
                <a:lnTo>
                  <a:pt x="952" y="26"/>
                </a:lnTo>
                <a:lnTo>
                  <a:pt x="962" y="26"/>
                </a:lnTo>
                <a:lnTo>
                  <a:pt x="973" y="41"/>
                </a:lnTo>
                <a:lnTo>
                  <a:pt x="988" y="31"/>
                </a:lnTo>
                <a:lnTo>
                  <a:pt x="998" y="41"/>
                </a:lnTo>
                <a:lnTo>
                  <a:pt x="1008" y="46"/>
                </a:lnTo>
                <a:lnTo>
                  <a:pt x="1018" y="36"/>
                </a:lnTo>
                <a:lnTo>
                  <a:pt x="1034" y="46"/>
                </a:lnTo>
                <a:lnTo>
                  <a:pt x="1044" y="51"/>
                </a:lnTo>
                <a:lnTo>
                  <a:pt x="1054" y="46"/>
                </a:lnTo>
                <a:lnTo>
                  <a:pt x="1064" y="41"/>
                </a:lnTo>
                <a:lnTo>
                  <a:pt x="1074" y="41"/>
                </a:lnTo>
                <a:lnTo>
                  <a:pt x="1090" y="41"/>
                </a:lnTo>
                <a:lnTo>
                  <a:pt x="1100" y="36"/>
                </a:lnTo>
                <a:lnTo>
                  <a:pt x="1110" y="36"/>
                </a:lnTo>
                <a:lnTo>
                  <a:pt x="1120" y="31"/>
                </a:lnTo>
                <a:lnTo>
                  <a:pt x="1136" y="16"/>
                </a:lnTo>
                <a:lnTo>
                  <a:pt x="1146" y="16"/>
                </a:lnTo>
                <a:lnTo>
                  <a:pt x="1156" y="11"/>
                </a:lnTo>
                <a:lnTo>
                  <a:pt x="1166" y="5"/>
                </a:lnTo>
                <a:lnTo>
                  <a:pt x="1181" y="0"/>
                </a:lnTo>
                <a:lnTo>
                  <a:pt x="1192" y="5"/>
                </a:lnTo>
                <a:lnTo>
                  <a:pt x="1202" y="5"/>
                </a:lnTo>
                <a:lnTo>
                  <a:pt x="1212" y="5"/>
                </a:lnTo>
                <a:lnTo>
                  <a:pt x="1222" y="5"/>
                </a:lnTo>
                <a:lnTo>
                  <a:pt x="1237" y="0"/>
                </a:lnTo>
                <a:lnTo>
                  <a:pt x="1248" y="11"/>
                </a:lnTo>
                <a:lnTo>
                  <a:pt x="1258" y="11"/>
                </a:lnTo>
                <a:lnTo>
                  <a:pt x="1268" y="5"/>
                </a:lnTo>
                <a:lnTo>
                  <a:pt x="1283" y="16"/>
                </a:lnTo>
                <a:lnTo>
                  <a:pt x="1293" y="16"/>
                </a:lnTo>
                <a:lnTo>
                  <a:pt x="1304" y="21"/>
                </a:lnTo>
                <a:lnTo>
                  <a:pt x="1314" y="31"/>
                </a:lnTo>
                <a:lnTo>
                  <a:pt x="1324" y="16"/>
                </a:lnTo>
                <a:lnTo>
                  <a:pt x="1339" y="26"/>
                </a:lnTo>
                <a:lnTo>
                  <a:pt x="1349" y="21"/>
                </a:lnTo>
                <a:lnTo>
                  <a:pt x="1360" y="26"/>
                </a:lnTo>
                <a:lnTo>
                  <a:pt x="1370" y="16"/>
                </a:lnTo>
                <a:lnTo>
                  <a:pt x="1385" y="21"/>
                </a:lnTo>
                <a:lnTo>
                  <a:pt x="1395" y="26"/>
                </a:lnTo>
                <a:lnTo>
                  <a:pt x="1405" y="26"/>
                </a:lnTo>
                <a:lnTo>
                  <a:pt x="1416" y="21"/>
                </a:lnTo>
                <a:lnTo>
                  <a:pt x="1426" y="26"/>
                </a:lnTo>
                <a:lnTo>
                  <a:pt x="1441" y="26"/>
                </a:lnTo>
                <a:lnTo>
                  <a:pt x="1451" y="16"/>
                </a:lnTo>
                <a:lnTo>
                  <a:pt x="1462" y="26"/>
                </a:lnTo>
                <a:lnTo>
                  <a:pt x="1472" y="26"/>
                </a:lnTo>
                <a:lnTo>
                  <a:pt x="1487" y="21"/>
                </a:lnTo>
                <a:lnTo>
                  <a:pt x="1497" y="26"/>
                </a:lnTo>
                <a:lnTo>
                  <a:pt x="1507" y="21"/>
                </a:lnTo>
                <a:lnTo>
                  <a:pt x="1518" y="26"/>
                </a:lnTo>
                <a:lnTo>
                  <a:pt x="1533" y="26"/>
                </a:lnTo>
                <a:lnTo>
                  <a:pt x="1543" y="21"/>
                </a:lnTo>
                <a:lnTo>
                  <a:pt x="1553" y="26"/>
                </a:lnTo>
                <a:lnTo>
                  <a:pt x="1563" y="16"/>
                </a:lnTo>
                <a:lnTo>
                  <a:pt x="1574" y="21"/>
                </a:lnTo>
                <a:lnTo>
                  <a:pt x="1589" y="21"/>
                </a:lnTo>
                <a:lnTo>
                  <a:pt x="1599" y="26"/>
                </a:lnTo>
                <a:lnTo>
                  <a:pt x="1609" y="26"/>
                </a:lnTo>
                <a:lnTo>
                  <a:pt x="1619" y="21"/>
                </a:lnTo>
                <a:lnTo>
                  <a:pt x="1635" y="21"/>
                </a:lnTo>
                <a:lnTo>
                  <a:pt x="1645" y="26"/>
                </a:lnTo>
                <a:lnTo>
                  <a:pt x="1655" y="26"/>
                </a:lnTo>
                <a:lnTo>
                  <a:pt x="1665" y="26"/>
                </a:lnTo>
                <a:lnTo>
                  <a:pt x="1675" y="21"/>
                </a:lnTo>
                <a:lnTo>
                  <a:pt x="1691" y="21"/>
                </a:lnTo>
                <a:lnTo>
                  <a:pt x="1701" y="26"/>
                </a:lnTo>
                <a:lnTo>
                  <a:pt x="1711" y="21"/>
                </a:lnTo>
                <a:lnTo>
                  <a:pt x="1721" y="31"/>
                </a:lnTo>
                <a:lnTo>
                  <a:pt x="1737" y="21"/>
                </a:lnTo>
                <a:lnTo>
                  <a:pt x="1747" y="11"/>
                </a:lnTo>
                <a:lnTo>
                  <a:pt x="1757" y="21"/>
                </a:lnTo>
                <a:lnTo>
                  <a:pt x="1767" y="26"/>
                </a:lnTo>
                <a:lnTo>
                  <a:pt x="1782" y="21"/>
                </a:lnTo>
                <a:lnTo>
                  <a:pt x="1793" y="26"/>
                </a:lnTo>
                <a:lnTo>
                  <a:pt x="1803" y="26"/>
                </a:lnTo>
                <a:lnTo>
                  <a:pt x="1813" y="26"/>
                </a:lnTo>
                <a:lnTo>
                  <a:pt x="1823" y="26"/>
                </a:lnTo>
                <a:lnTo>
                  <a:pt x="1838" y="16"/>
                </a:lnTo>
                <a:lnTo>
                  <a:pt x="1849" y="26"/>
                </a:lnTo>
                <a:lnTo>
                  <a:pt x="1859" y="26"/>
                </a:lnTo>
                <a:lnTo>
                  <a:pt x="1869" y="26"/>
                </a:lnTo>
                <a:lnTo>
                  <a:pt x="1884" y="26"/>
                </a:lnTo>
                <a:lnTo>
                  <a:pt x="1894" y="31"/>
                </a:lnTo>
                <a:lnTo>
                  <a:pt x="1905" y="26"/>
                </a:lnTo>
                <a:lnTo>
                  <a:pt x="1915" y="21"/>
                </a:lnTo>
                <a:lnTo>
                  <a:pt x="1925" y="26"/>
                </a:lnTo>
                <a:lnTo>
                  <a:pt x="1940" y="26"/>
                </a:lnTo>
                <a:lnTo>
                  <a:pt x="1950" y="26"/>
                </a:lnTo>
                <a:lnTo>
                  <a:pt x="1961" y="21"/>
                </a:lnTo>
                <a:lnTo>
                  <a:pt x="1971" y="31"/>
                </a:lnTo>
                <a:lnTo>
                  <a:pt x="1986" y="26"/>
                </a:lnTo>
                <a:lnTo>
                  <a:pt x="1996" y="21"/>
                </a:lnTo>
                <a:lnTo>
                  <a:pt x="2006" y="26"/>
                </a:lnTo>
                <a:lnTo>
                  <a:pt x="2017" y="31"/>
                </a:lnTo>
                <a:lnTo>
                  <a:pt x="2032" y="21"/>
                </a:lnTo>
                <a:lnTo>
                  <a:pt x="2042" y="26"/>
                </a:lnTo>
                <a:lnTo>
                  <a:pt x="2052" y="26"/>
                </a:lnTo>
                <a:lnTo>
                  <a:pt x="2062" y="31"/>
                </a:lnTo>
                <a:lnTo>
                  <a:pt x="2073" y="21"/>
                </a:lnTo>
                <a:lnTo>
                  <a:pt x="2088" y="26"/>
                </a:lnTo>
                <a:lnTo>
                  <a:pt x="2098" y="21"/>
                </a:lnTo>
                <a:lnTo>
                  <a:pt x="2108" y="21"/>
                </a:lnTo>
                <a:lnTo>
                  <a:pt x="2119" y="21"/>
                </a:lnTo>
                <a:lnTo>
                  <a:pt x="2134" y="26"/>
                </a:lnTo>
                <a:lnTo>
                  <a:pt x="2144" y="26"/>
                </a:lnTo>
                <a:lnTo>
                  <a:pt x="2154" y="31"/>
                </a:lnTo>
                <a:lnTo>
                  <a:pt x="2164" y="31"/>
                </a:lnTo>
                <a:lnTo>
                  <a:pt x="2175" y="21"/>
                </a:lnTo>
                <a:lnTo>
                  <a:pt x="2190" y="21"/>
                </a:lnTo>
                <a:lnTo>
                  <a:pt x="2200" y="21"/>
                </a:lnTo>
                <a:lnTo>
                  <a:pt x="2210" y="31"/>
                </a:lnTo>
                <a:lnTo>
                  <a:pt x="2220" y="26"/>
                </a:lnTo>
                <a:lnTo>
                  <a:pt x="2236" y="16"/>
                </a:lnTo>
                <a:lnTo>
                  <a:pt x="2246" y="31"/>
                </a:lnTo>
                <a:lnTo>
                  <a:pt x="2256" y="26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2" name="Freeform 1288"/>
          <p:cNvSpPr>
            <a:spLocks/>
          </p:cNvSpPr>
          <p:nvPr/>
        </p:nvSpPr>
        <p:spPr bwMode="auto">
          <a:xfrm>
            <a:off x="2901950" y="2536825"/>
            <a:ext cx="3597275" cy="80963"/>
          </a:xfrm>
          <a:custGeom>
            <a:avLst/>
            <a:gdLst/>
            <a:ahLst/>
            <a:cxnLst>
              <a:cxn ang="0">
                <a:pos x="35" y="30"/>
              </a:cxn>
              <a:cxn ang="0">
                <a:pos x="81" y="25"/>
              </a:cxn>
              <a:cxn ang="0">
                <a:pos x="122" y="30"/>
              </a:cxn>
              <a:cxn ang="0">
                <a:pos x="168" y="30"/>
              </a:cxn>
              <a:cxn ang="0">
                <a:pos x="214" y="25"/>
              </a:cxn>
              <a:cxn ang="0">
                <a:pos x="260" y="30"/>
              </a:cxn>
              <a:cxn ang="0">
                <a:pos x="305" y="25"/>
              </a:cxn>
              <a:cxn ang="0">
                <a:pos x="351" y="30"/>
              </a:cxn>
              <a:cxn ang="0">
                <a:pos x="397" y="30"/>
              </a:cxn>
              <a:cxn ang="0">
                <a:pos x="443" y="30"/>
              </a:cxn>
              <a:cxn ang="0">
                <a:pos x="489" y="35"/>
              </a:cxn>
              <a:cxn ang="0">
                <a:pos x="535" y="20"/>
              </a:cxn>
              <a:cxn ang="0">
                <a:pos x="575" y="30"/>
              </a:cxn>
              <a:cxn ang="0">
                <a:pos x="621" y="30"/>
              </a:cxn>
              <a:cxn ang="0">
                <a:pos x="667" y="35"/>
              </a:cxn>
              <a:cxn ang="0">
                <a:pos x="713" y="30"/>
              </a:cxn>
              <a:cxn ang="0">
                <a:pos x="759" y="35"/>
              </a:cxn>
              <a:cxn ang="0">
                <a:pos x="804" y="25"/>
              </a:cxn>
              <a:cxn ang="0">
                <a:pos x="850" y="35"/>
              </a:cxn>
              <a:cxn ang="0">
                <a:pos x="896" y="40"/>
              </a:cxn>
              <a:cxn ang="0">
                <a:pos x="942" y="40"/>
              </a:cxn>
              <a:cxn ang="0">
                <a:pos x="988" y="30"/>
              </a:cxn>
              <a:cxn ang="0">
                <a:pos x="1034" y="45"/>
              </a:cxn>
              <a:cxn ang="0">
                <a:pos x="1074" y="45"/>
              </a:cxn>
              <a:cxn ang="0">
                <a:pos x="1120" y="45"/>
              </a:cxn>
              <a:cxn ang="0">
                <a:pos x="1166" y="25"/>
              </a:cxn>
              <a:cxn ang="0">
                <a:pos x="1212" y="15"/>
              </a:cxn>
              <a:cxn ang="0">
                <a:pos x="1258" y="15"/>
              </a:cxn>
              <a:cxn ang="0">
                <a:pos x="1304" y="20"/>
              </a:cxn>
              <a:cxn ang="0">
                <a:pos x="1349" y="30"/>
              </a:cxn>
              <a:cxn ang="0">
                <a:pos x="1395" y="30"/>
              </a:cxn>
              <a:cxn ang="0">
                <a:pos x="1441" y="30"/>
              </a:cxn>
              <a:cxn ang="0">
                <a:pos x="1487" y="30"/>
              </a:cxn>
              <a:cxn ang="0">
                <a:pos x="1533" y="45"/>
              </a:cxn>
              <a:cxn ang="0">
                <a:pos x="1574" y="35"/>
              </a:cxn>
              <a:cxn ang="0">
                <a:pos x="1619" y="30"/>
              </a:cxn>
              <a:cxn ang="0">
                <a:pos x="1665" y="35"/>
              </a:cxn>
              <a:cxn ang="0">
                <a:pos x="1711" y="30"/>
              </a:cxn>
              <a:cxn ang="0">
                <a:pos x="1757" y="30"/>
              </a:cxn>
              <a:cxn ang="0">
                <a:pos x="1803" y="25"/>
              </a:cxn>
              <a:cxn ang="0">
                <a:pos x="1849" y="30"/>
              </a:cxn>
              <a:cxn ang="0">
                <a:pos x="1894" y="35"/>
              </a:cxn>
              <a:cxn ang="0">
                <a:pos x="1940" y="25"/>
              </a:cxn>
              <a:cxn ang="0">
                <a:pos x="1986" y="25"/>
              </a:cxn>
              <a:cxn ang="0">
                <a:pos x="2032" y="30"/>
              </a:cxn>
              <a:cxn ang="0">
                <a:pos x="2073" y="30"/>
              </a:cxn>
              <a:cxn ang="0">
                <a:pos x="2119" y="30"/>
              </a:cxn>
              <a:cxn ang="0">
                <a:pos x="2164" y="30"/>
              </a:cxn>
              <a:cxn ang="0">
                <a:pos x="2210" y="30"/>
              </a:cxn>
              <a:cxn ang="0">
                <a:pos x="2256" y="30"/>
              </a:cxn>
            </a:cxnLst>
            <a:rect l="0" t="0" r="r" b="b"/>
            <a:pathLst>
              <a:path w="2266" h="51">
                <a:moveTo>
                  <a:pt x="0" y="25"/>
                </a:moveTo>
                <a:lnTo>
                  <a:pt x="10" y="20"/>
                </a:lnTo>
                <a:lnTo>
                  <a:pt x="20" y="35"/>
                </a:lnTo>
                <a:lnTo>
                  <a:pt x="35" y="30"/>
                </a:lnTo>
                <a:lnTo>
                  <a:pt x="46" y="25"/>
                </a:lnTo>
                <a:lnTo>
                  <a:pt x="56" y="25"/>
                </a:lnTo>
                <a:lnTo>
                  <a:pt x="66" y="30"/>
                </a:lnTo>
                <a:lnTo>
                  <a:pt x="81" y="25"/>
                </a:lnTo>
                <a:lnTo>
                  <a:pt x="91" y="30"/>
                </a:lnTo>
                <a:lnTo>
                  <a:pt x="102" y="30"/>
                </a:lnTo>
                <a:lnTo>
                  <a:pt x="112" y="30"/>
                </a:lnTo>
                <a:lnTo>
                  <a:pt x="122" y="30"/>
                </a:lnTo>
                <a:lnTo>
                  <a:pt x="137" y="25"/>
                </a:lnTo>
                <a:lnTo>
                  <a:pt x="147" y="35"/>
                </a:lnTo>
                <a:lnTo>
                  <a:pt x="158" y="30"/>
                </a:lnTo>
                <a:lnTo>
                  <a:pt x="168" y="30"/>
                </a:lnTo>
                <a:lnTo>
                  <a:pt x="183" y="30"/>
                </a:lnTo>
                <a:lnTo>
                  <a:pt x="193" y="30"/>
                </a:lnTo>
                <a:lnTo>
                  <a:pt x="203" y="20"/>
                </a:lnTo>
                <a:lnTo>
                  <a:pt x="214" y="25"/>
                </a:lnTo>
                <a:lnTo>
                  <a:pt x="224" y="40"/>
                </a:lnTo>
                <a:lnTo>
                  <a:pt x="239" y="30"/>
                </a:lnTo>
                <a:lnTo>
                  <a:pt x="249" y="35"/>
                </a:lnTo>
                <a:lnTo>
                  <a:pt x="260" y="30"/>
                </a:lnTo>
                <a:lnTo>
                  <a:pt x="270" y="30"/>
                </a:lnTo>
                <a:lnTo>
                  <a:pt x="285" y="30"/>
                </a:lnTo>
                <a:lnTo>
                  <a:pt x="295" y="30"/>
                </a:lnTo>
                <a:lnTo>
                  <a:pt x="305" y="25"/>
                </a:lnTo>
                <a:lnTo>
                  <a:pt x="316" y="30"/>
                </a:lnTo>
                <a:lnTo>
                  <a:pt x="326" y="30"/>
                </a:lnTo>
                <a:lnTo>
                  <a:pt x="341" y="25"/>
                </a:lnTo>
                <a:lnTo>
                  <a:pt x="351" y="30"/>
                </a:lnTo>
                <a:lnTo>
                  <a:pt x="361" y="20"/>
                </a:lnTo>
                <a:lnTo>
                  <a:pt x="372" y="35"/>
                </a:lnTo>
                <a:lnTo>
                  <a:pt x="387" y="40"/>
                </a:lnTo>
                <a:lnTo>
                  <a:pt x="397" y="30"/>
                </a:lnTo>
                <a:lnTo>
                  <a:pt x="407" y="35"/>
                </a:lnTo>
                <a:lnTo>
                  <a:pt x="417" y="25"/>
                </a:lnTo>
                <a:lnTo>
                  <a:pt x="433" y="25"/>
                </a:lnTo>
                <a:lnTo>
                  <a:pt x="443" y="30"/>
                </a:lnTo>
                <a:lnTo>
                  <a:pt x="453" y="35"/>
                </a:lnTo>
                <a:lnTo>
                  <a:pt x="463" y="35"/>
                </a:lnTo>
                <a:lnTo>
                  <a:pt x="473" y="30"/>
                </a:lnTo>
                <a:lnTo>
                  <a:pt x="489" y="35"/>
                </a:lnTo>
                <a:lnTo>
                  <a:pt x="499" y="30"/>
                </a:lnTo>
                <a:lnTo>
                  <a:pt x="509" y="35"/>
                </a:lnTo>
                <a:lnTo>
                  <a:pt x="519" y="30"/>
                </a:lnTo>
                <a:lnTo>
                  <a:pt x="535" y="20"/>
                </a:lnTo>
                <a:lnTo>
                  <a:pt x="545" y="30"/>
                </a:lnTo>
                <a:lnTo>
                  <a:pt x="555" y="30"/>
                </a:lnTo>
                <a:lnTo>
                  <a:pt x="565" y="30"/>
                </a:lnTo>
                <a:lnTo>
                  <a:pt x="575" y="30"/>
                </a:lnTo>
                <a:lnTo>
                  <a:pt x="591" y="30"/>
                </a:lnTo>
                <a:lnTo>
                  <a:pt x="601" y="20"/>
                </a:lnTo>
                <a:lnTo>
                  <a:pt x="611" y="35"/>
                </a:lnTo>
                <a:lnTo>
                  <a:pt x="621" y="30"/>
                </a:lnTo>
                <a:lnTo>
                  <a:pt x="636" y="30"/>
                </a:lnTo>
                <a:lnTo>
                  <a:pt x="647" y="35"/>
                </a:lnTo>
                <a:lnTo>
                  <a:pt x="657" y="30"/>
                </a:lnTo>
                <a:lnTo>
                  <a:pt x="667" y="35"/>
                </a:lnTo>
                <a:lnTo>
                  <a:pt x="682" y="20"/>
                </a:lnTo>
                <a:lnTo>
                  <a:pt x="692" y="35"/>
                </a:lnTo>
                <a:lnTo>
                  <a:pt x="703" y="25"/>
                </a:lnTo>
                <a:lnTo>
                  <a:pt x="713" y="30"/>
                </a:lnTo>
                <a:lnTo>
                  <a:pt x="723" y="30"/>
                </a:lnTo>
                <a:lnTo>
                  <a:pt x="738" y="30"/>
                </a:lnTo>
                <a:lnTo>
                  <a:pt x="748" y="30"/>
                </a:lnTo>
                <a:lnTo>
                  <a:pt x="759" y="35"/>
                </a:lnTo>
                <a:lnTo>
                  <a:pt x="769" y="25"/>
                </a:lnTo>
                <a:lnTo>
                  <a:pt x="784" y="25"/>
                </a:lnTo>
                <a:lnTo>
                  <a:pt x="794" y="30"/>
                </a:lnTo>
                <a:lnTo>
                  <a:pt x="804" y="25"/>
                </a:lnTo>
                <a:lnTo>
                  <a:pt x="815" y="25"/>
                </a:lnTo>
                <a:lnTo>
                  <a:pt x="825" y="25"/>
                </a:lnTo>
                <a:lnTo>
                  <a:pt x="840" y="25"/>
                </a:lnTo>
                <a:lnTo>
                  <a:pt x="850" y="35"/>
                </a:lnTo>
                <a:lnTo>
                  <a:pt x="861" y="40"/>
                </a:lnTo>
                <a:lnTo>
                  <a:pt x="871" y="25"/>
                </a:lnTo>
                <a:lnTo>
                  <a:pt x="886" y="35"/>
                </a:lnTo>
                <a:lnTo>
                  <a:pt x="896" y="40"/>
                </a:lnTo>
                <a:lnTo>
                  <a:pt x="906" y="30"/>
                </a:lnTo>
                <a:lnTo>
                  <a:pt x="917" y="30"/>
                </a:lnTo>
                <a:lnTo>
                  <a:pt x="927" y="35"/>
                </a:lnTo>
                <a:lnTo>
                  <a:pt x="942" y="40"/>
                </a:lnTo>
                <a:lnTo>
                  <a:pt x="952" y="30"/>
                </a:lnTo>
                <a:lnTo>
                  <a:pt x="962" y="30"/>
                </a:lnTo>
                <a:lnTo>
                  <a:pt x="973" y="35"/>
                </a:lnTo>
                <a:lnTo>
                  <a:pt x="988" y="30"/>
                </a:lnTo>
                <a:lnTo>
                  <a:pt x="998" y="30"/>
                </a:lnTo>
                <a:lnTo>
                  <a:pt x="1008" y="35"/>
                </a:lnTo>
                <a:lnTo>
                  <a:pt x="1018" y="40"/>
                </a:lnTo>
                <a:lnTo>
                  <a:pt x="1034" y="45"/>
                </a:lnTo>
                <a:lnTo>
                  <a:pt x="1044" y="45"/>
                </a:lnTo>
                <a:lnTo>
                  <a:pt x="1054" y="45"/>
                </a:lnTo>
                <a:lnTo>
                  <a:pt x="1064" y="45"/>
                </a:lnTo>
                <a:lnTo>
                  <a:pt x="1074" y="45"/>
                </a:lnTo>
                <a:lnTo>
                  <a:pt x="1090" y="45"/>
                </a:lnTo>
                <a:lnTo>
                  <a:pt x="1100" y="40"/>
                </a:lnTo>
                <a:lnTo>
                  <a:pt x="1110" y="51"/>
                </a:lnTo>
                <a:lnTo>
                  <a:pt x="1120" y="45"/>
                </a:lnTo>
                <a:lnTo>
                  <a:pt x="1136" y="40"/>
                </a:lnTo>
                <a:lnTo>
                  <a:pt x="1146" y="40"/>
                </a:lnTo>
                <a:lnTo>
                  <a:pt x="1156" y="25"/>
                </a:lnTo>
                <a:lnTo>
                  <a:pt x="1166" y="25"/>
                </a:lnTo>
                <a:lnTo>
                  <a:pt x="1181" y="25"/>
                </a:lnTo>
                <a:lnTo>
                  <a:pt x="1192" y="20"/>
                </a:lnTo>
                <a:lnTo>
                  <a:pt x="1202" y="10"/>
                </a:lnTo>
                <a:lnTo>
                  <a:pt x="1212" y="15"/>
                </a:lnTo>
                <a:lnTo>
                  <a:pt x="1222" y="10"/>
                </a:lnTo>
                <a:lnTo>
                  <a:pt x="1237" y="0"/>
                </a:lnTo>
                <a:lnTo>
                  <a:pt x="1248" y="10"/>
                </a:lnTo>
                <a:lnTo>
                  <a:pt x="1258" y="15"/>
                </a:lnTo>
                <a:lnTo>
                  <a:pt x="1268" y="15"/>
                </a:lnTo>
                <a:lnTo>
                  <a:pt x="1283" y="20"/>
                </a:lnTo>
                <a:lnTo>
                  <a:pt x="1293" y="25"/>
                </a:lnTo>
                <a:lnTo>
                  <a:pt x="1304" y="20"/>
                </a:lnTo>
                <a:lnTo>
                  <a:pt x="1314" y="25"/>
                </a:lnTo>
                <a:lnTo>
                  <a:pt x="1324" y="35"/>
                </a:lnTo>
                <a:lnTo>
                  <a:pt x="1339" y="20"/>
                </a:lnTo>
                <a:lnTo>
                  <a:pt x="1349" y="30"/>
                </a:lnTo>
                <a:lnTo>
                  <a:pt x="1360" y="30"/>
                </a:lnTo>
                <a:lnTo>
                  <a:pt x="1370" y="25"/>
                </a:lnTo>
                <a:lnTo>
                  <a:pt x="1385" y="35"/>
                </a:lnTo>
                <a:lnTo>
                  <a:pt x="1395" y="30"/>
                </a:lnTo>
                <a:lnTo>
                  <a:pt x="1405" y="30"/>
                </a:lnTo>
                <a:lnTo>
                  <a:pt x="1416" y="30"/>
                </a:lnTo>
                <a:lnTo>
                  <a:pt x="1426" y="30"/>
                </a:lnTo>
                <a:lnTo>
                  <a:pt x="1441" y="30"/>
                </a:lnTo>
                <a:lnTo>
                  <a:pt x="1451" y="35"/>
                </a:lnTo>
                <a:lnTo>
                  <a:pt x="1462" y="30"/>
                </a:lnTo>
                <a:lnTo>
                  <a:pt x="1472" y="30"/>
                </a:lnTo>
                <a:lnTo>
                  <a:pt x="1487" y="30"/>
                </a:lnTo>
                <a:lnTo>
                  <a:pt x="1497" y="25"/>
                </a:lnTo>
                <a:lnTo>
                  <a:pt x="1507" y="20"/>
                </a:lnTo>
                <a:lnTo>
                  <a:pt x="1518" y="35"/>
                </a:lnTo>
                <a:lnTo>
                  <a:pt x="1533" y="45"/>
                </a:lnTo>
                <a:lnTo>
                  <a:pt x="1543" y="30"/>
                </a:lnTo>
                <a:lnTo>
                  <a:pt x="1553" y="20"/>
                </a:lnTo>
                <a:lnTo>
                  <a:pt x="1563" y="25"/>
                </a:lnTo>
                <a:lnTo>
                  <a:pt x="1574" y="35"/>
                </a:lnTo>
                <a:lnTo>
                  <a:pt x="1589" y="35"/>
                </a:lnTo>
                <a:lnTo>
                  <a:pt x="1599" y="30"/>
                </a:lnTo>
                <a:lnTo>
                  <a:pt x="1609" y="30"/>
                </a:lnTo>
                <a:lnTo>
                  <a:pt x="1619" y="30"/>
                </a:lnTo>
                <a:lnTo>
                  <a:pt x="1635" y="30"/>
                </a:lnTo>
                <a:lnTo>
                  <a:pt x="1645" y="25"/>
                </a:lnTo>
                <a:lnTo>
                  <a:pt x="1655" y="25"/>
                </a:lnTo>
                <a:lnTo>
                  <a:pt x="1665" y="35"/>
                </a:lnTo>
                <a:lnTo>
                  <a:pt x="1675" y="30"/>
                </a:lnTo>
                <a:lnTo>
                  <a:pt x="1691" y="25"/>
                </a:lnTo>
                <a:lnTo>
                  <a:pt x="1701" y="35"/>
                </a:lnTo>
                <a:lnTo>
                  <a:pt x="1711" y="30"/>
                </a:lnTo>
                <a:lnTo>
                  <a:pt x="1721" y="30"/>
                </a:lnTo>
                <a:lnTo>
                  <a:pt x="1737" y="30"/>
                </a:lnTo>
                <a:lnTo>
                  <a:pt x="1747" y="35"/>
                </a:lnTo>
                <a:lnTo>
                  <a:pt x="1757" y="30"/>
                </a:lnTo>
                <a:lnTo>
                  <a:pt x="1767" y="30"/>
                </a:lnTo>
                <a:lnTo>
                  <a:pt x="1782" y="30"/>
                </a:lnTo>
                <a:lnTo>
                  <a:pt x="1793" y="35"/>
                </a:lnTo>
                <a:lnTo>
                  <a:pt x="1803" y="25"/>
                </a:lnTo>
                <a:lnTo>
                  <a:pt x="1813" y="30"/>
                </a:lnTo>
                <a:lnTo>
                  <a:pt x="1823" y="30"/>
                </a:lnTo>
                <a:lnTo>
                  <a:pt x="1838" y="25"/>
                </a:lnTo>
                <a:lnTo>
                  <a:pt x="1849" y="30"/>
                </a:lnTo>
                <a:lnTo>
                  <a:pt x="1859" y="35"/>
                </a:lnTo>
                <a:lnTo>
                  <a:pt x="1869" y="25"/>
                </a:lnTo>
                <a:lnTo>
                  <a:pt x="1884" y="35"/>
                </a:lnTo>
                <a:lnTo>
                  <a:pt x="1894" y="35"/>
                </a:lnTo>
                <a:lnTo>
                  <a:pt x="1905" y="25"/>
                </a:lnTo>
                <a:lnTo>
                  <a:pt x="1915" y="35"/>
                </a:lnTo>
                <a:lnTo>
                  <a:pt x="1925" y="30"/>
                </a:lnTo>
                <a:lnTo>
                  <a:pt x="1940" y="25"/>
                </a:lnTo>
                <a:lnTo>
                  <a:pt x="1950" y="30"/>
                </a:lnTo>
                <a:lnTo>
                  <a:pt x="1961" y="25"/>
                </a:lnTo>
                <a:lnTo>
                  <a:pt x="1971" y="35"/>
                </a:lnTo>
                <a:lnTo>
                  <a:pt x="1986" y="25"/>
                </a:lnTo>
                <a:lnTo>
                  <a:pt x="1996" y="30"/>
                </a:lnTo>
                <a:lnTo>
                  <a:pt x="2006" y="25"/>
                </a:lnTo>
                <a:lnTo>
                  <a:pt x="2017" y="35"/>
                </a:lnTo>
                <a:lnTo>
                  <a:pt x="2032" y="30"/>
                </a:lnTo>
                <a:lnTo>
                  <a:pt x="2042" y="30"/>
                </a:lnTo>
                <a:lnTo>
                  <a:pt x="2052" y="30"/>
                </a:lnTo>
                <a:lnTo>
                  <a:pt x="2062" y="30"/>
                </a:lnTo>
                <a:lnTo>
                  <a:pt x="2073" y="30"/>
                </a:lnTo>
                <a:lnTo>
                  <a:pt x="2088" y="30"/>
                </a:lnTo>
                <a:lnTo>
                  <a:pt x="2098" y="30"/>
                </a:lnTo>
                <a:lnTo>
                  <a:pt x="2108" y="25"/>
                </a:lnTo>
                <a:lnTo>
                  <a:pt x="2119" y="30"/>
                </a:lnTo>
                <a:lnTo>
                  <a:pt x="2134" y="35"/>
                </a:lnTo>
                <a:lnTo>
                  <a:pt x="2144" y="35"/>
                </a:lnTo>
                <a:lnTo>
                  <a:pt x="2154" y="35"/>
                </a:lnTo>
                <a:lnTo>
                  <a:pt x="2164" y="30"/>
                </a:lnTo>
                <a:lnTo>
                  <a:pt x="2175" y="30"/>
                </a:lnTo>
                <a:lnTo>
                  <a:pt x="2190" y="30"/>
                </a:lnTo>
                <a:lnTo>
                  <a:pt x="2200" y="20"/>
                </a:lnTo>
                <a:lnTo>
                  <a:pt x="2210" y="30"/>
                </a:lnTo>
                <a:lnTo>
                  <a:pt x="2220" y="30"/>
                </a:lnTo>
                <a:lnTo>
                  <a:pt x="2236" y="25"/>
                </a:lnTo>
                <a:lnTo>
                  <a:pt x="2246" y="35"/>
                </a:lnTo>
                <a:lnTo>
                  <a:pt x="2256" y="30"/>
                </a:lnTo>
                <a:lnTo>
                  <a:pt x="2266" y="3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3" name="Freeform 1289"/>
          <p:cNvSpPr>
            <a:spLocks/>
          </p:cNvSpPr>
          <p:nvPr/>
        </p:nvSpPr>
        <p:spPr bwMode="auto">
          <a:xfrm>
            <a:off x="2901950" y="2600325"/>
            <a:ext cx="3597275" cy="49213"/>
          </a:xfrm>
          <a:custGeom>
            <a:avLst/>
            <a:gdLst/>
            <a:ahLst/>
            <a:cxnLst>
              <a:cxn ang="0">
                <a:pos x="35" y="11"/>
              </a:cxn>
              <a:cxn ang="0">
                <a:pos x="81" y="11"/>
              </a:cxn>
              <a:cxn ang="0">
                <a:pos x="122" y="11"/>
              </a:cxn>
              <a:cxn ang="0">
                <a:pos x="168" y="16"/>
              </a:cxn>
              <a:cxn ang="0">
                <a:pos x="214" y="16"/>
              </a:cxn>
              <a:cxn ang="0">
                <a:pos x="260" y="11"/>
              </a:cxn>
              <a:cxn ang="0">
                <a:pos x="305" y="16"/>
              </a:cxn>
              <a:cxn ang="0">
                <a:pos x="351" y="16"/>
              </a:cxn>
              <a:cxn ang="0">
                <a:pos x="397" y="16"/>
              </a:cxn>
              <a:cxn ang="0">
                <a:pos x="443" y="16"/>
              </a:cxn>
              <a:cxn ang="0">
                <a:pos x="489" y="5"/>
              </a:cxn>
              <a:cxn ang="0">
                <a:pos x="535" y="5"/>
              </a:cxn>
              <a:cxn ang="0">
                <a:pos x="575" y="11"/>
              </a:cxn>
              <a:cxn ang="0">
                <a:pos x="621" y="5"/>
              </a:cxn>
              <a:cxn ang="0">
                <a:pos x="667" y="11"/>
              </a:cxn>
              <a:cxn ang="0">
                <a:pos x="713" y="16"/>
              </a:cxn>
              <a:cxn ang="0">
                <a:pos x="759" y="0"/>
              </a:cxn>
              <a:cxn ang="0">
                <a:pos x="804" y="16"/>
              </a:cxn>
              <a:cxn ang="0">
                <a:pos x="850" y="11"/>
              </a:cxn>
              <a:cxn ang="0">
                <a:pos x="896" y="11"/>
              </a:cxn>
              <a:cxn ang="0">
                <a:pos x="942" y="11"/>
              </a:cxn>
              <a:cxn ang="0">
                <a:pos x="988" y="0"/>
              </a:cxn>
              <a:cxn ang="0">
                <a:pos x="1034" y="11"/>
              </a:cxn>
              <a:cxn ang="0">
                <a:pos x="1074" y="16"/>
              </a:cxn>
              <a:cxn ang="0">
                <a:pos x="1120" y="26"/>
              </a:cxn>
              <a:cxn ang="0">
                <a:pos x="1166" y="26"/>
              </a:cxn>
              <a:cxn ang="0">
                <a:pos x="1212" y="5"/>
              </a:cxn>
              <a:cxn ang="0">
                <a:pos x="1258" y="5"/>
              </a:cxn>
              <a:cxn ang="0">
                <a:pos x="1304" y="5"/>
              </a:cxn>
              <a:cxn ang="0">
                <a:pos x="1349" y="5"/>
              </a:cxn>
              <a:cxn ang="0">
                <a:pos x="1395" y="11"/>
              </a:cxn>
              <a:cxn ang="0">
                <a:pos x="1441" y="16"/>
              </a:cxn>
              <a:cxn ang="0">
                <a:pos x="1487" y="16"/>
              </a:cxn>
              <a:cxn ang="0">
                <a:pos x="1533" y="11"/>
              </a:cxn>
              <a:cxn ang="0">
                <a:pos x="1574" y="11"/>
              </a:cxn>
              <a:cxn ang="0">
                <a:pos x="1619" y="11"/>
              </a:cxn>
              <a:cxn ang="0">
                <a:pos x="1665" y="11"/>
              </a:cxn>
              <a:cxn ang="0">
                <a:pos x="1711" y="11"/>
              </a:cxn>
              <a:cxn ang="0">
                <a:pos x="1757" y="11"/>
              </a:cxn>
              <a:cxn ang="0">
                <a:pos x="1803" y="5"/>
              </a:cxn>
              <a:cxn ang="0">
                <a:pos x="1849" y="11"/>
              </a:cxn>
              <a:cxn ang="0">
                <a:pos x="1894" y="11"/>
              </a:cxn>
              <a:cxn ang="0">
                <a:pos x="1940" y="21"/>
              </a:cxn>
              <a:cxn ang="0">
                <a:pos x="1986" y="11"/>
              </a:cxn>
              <a:cxn ang="0">
                <a:pos x="2032" y="11"/>
              </a:cxn>
              <a:cxn ang="0">
                <a:pos x="2073" y="11"/>
              </a:cxn>
              <a:cxn ang="0">
                <a:pos x="2119" y="11"/>
              </a:cxn>
              <a:cxn ang="0">
                <a:pos x="2164" y="16"/>
              </a:cxn>
              <a:cxn ang="0">
                <a:pos x="2210" y="16"/>
              </a:cxn>
              <a:cxn ang="0">
                <a:pos x="2256" y="16"/>
              </a:cxn>
            </a:cxnLst>
            <a:rect l="0" t="0" r="r" b="b"/>
            <a:pathLst>
              <a:path w="2266" h="31">
                <a:moveTo>
                  <a:pt x="0" y="16"/>
                </a:moveTo>
                <a:lnTo>
                  <a:pt x="10" y="11"/>
                </a:lnTo>
                <a:lnTo>
                  <a:pt x="20" y="11"/>
                </a:lnTo>
                <a:lnTo>
                  <a:pt x="35" y="11"/>
                </a:lnTo>
                <a:lnTo>
                  <a:pt x="46" y="11"/>
                </a:lnTo>
                <a:lnTo>
                  <a:pt x="56" y="5"/>
                </a:lnTo>
                <a:lnTo>
                  <a:pt x="66" y="21"/>
                </a:lnTo>
                <a:lnTo>
                  <a:pt x="81" y="11"/>
                </a:lnTo>
                <a:lnTo>
                  <a:pt x="91" y="11"/>
                </a:lnTo>
                <a:lnTo>
                  <a:pt x="102" y="16"/>
                </a:lnTo>
                <a:lnTo>
                  <a:pt x="112" y="0"/>
                </a:lnTo>
                <a:lnTo>
                  <a:pt x="122" y="11"/>
                </a:lnTo>
                <a:lnTo>
                  <a:pt x="137" y="16"/>
                </a:lnTo>
                <a:lnTo>
                  <a:pt x="147" y="16"/>
                </a:lnTo>
                <a:lnTo>
                  <a:pt x="158" y="21"/>
                </a:lnTo>
                <a:lnTo>
                  <a:pt x="168" y="16"/>
                </a:lnTo>
                <a:lnTo>
                  <a:pt x="183" y="5"/>
                </a:lnTo>
                <a:lnTo>
                  <a:pt x="193" y="11"/>
                </a:lnTo>
                <a:lnTo>
                  <a:pt x="203" y="11"/>
                </a:lnTo>
                <a:lnTo>
                  <a:pt x="214" y="16"/>
                </a:lnTo>
                <a:lnTo>
                  <a:pt x="224" y="5"/>
                </a:lnTo>
                <a:lnTo>
                  <a:pt x="239" y="16"/>
                </a:lnTo>
                <a:lnTo>
                  <a:pt x="249" y="5"/>
                </a:lnTo>
                <a:lnTo>
                  <a:pt x="260" y="11"/>
                </a:lnTo>
                <a:lnTo>
                  <a:pt x="270" y="16"/>
                </a:lnTo>
                <a:lnTo>
                  <a:pt x="285" y="16"/>
                </a:lnTo>
                <a:lnTo>
                  <a:pt x="295" y="11"/>
                </a:lnTo>
                <a:lnTo>
                  <a:pt x="305" y="16"/>
                </a:lnTo>
                <a:lnTo>
                  <a:pt x="316" y="16"/>
                </a:lnTo>
                <a:lnTo>
                  <a:pt x="326" y="16"/>
                </a:lnTo>
                <a:lnTo>
                  <a:pt x="341" y="11"/>
                </a:lnTo>
                <a:lnTo>
                  <a:pt x="351" y="16"/>
                </a:lnTo>
                <a:lnTo>
                  <a:pt x="361" y="11"/>
                </a:lnTo>
                <a:lnTo>
                  <a:pt x="372" y="11"/>
                </a:lnTo>
                <a:lnTo>
                  <a:pt x="387" y="11"/>
                </a:lnTo>
                <a:lnTo>
                  <a:pt x="397" y="16"/>
                </a:lnTo>
                <a:lnTo>
                  <a:pt x="407" y="26"/>
                </a:lnTo>
                <a:lnTo>
                  <a:pt x="417" y="11"/>
                </a:lnTo>
                <a:lnTo>
                  <a:pt x="433" y="5"/>
                </a:lnTo>
                <a:lnTo>
                  <a:pt x="443" y="16"/>
                </a:lnTo>
                <a:lnTo>
                  <a:pt x="453" y="11"/>
                </a:lnTo>
                <a:lnTo>
                  <a:pt x="463" y="16"/>
                </a:lnTo>
                <a:lnTo>
                  <a:pt x="473" y="11"/>
                </a:lnTo>
                <a:lnTo>
                  <a:pt x="489" y="5"/>
                </a:lnTo>
                <a:lnTo>
                  <a:pt x="499" y="5"/>
                </a:lnTo>
                <a:lnTo>
                  <a:pt x="509" y="26"/>
                </a:lnTo>
                <a:lnTo>
                  <a:pt x="519" y="5"/>
                </a:lnTo>
                <a:lnTo>
                  <a:pt x="535" y="5"/>
                </a:lnTo>
                <a:lnTo>
                  <a:pt x="545" y="11"/>
                </a:lnTo>
                <a:lnTo>
                  <a:pt x="555" y="11"/>
                </a:lnTo>
                <a:lnTo>
                  <a:pt x="565" y="5"/>
                </a:lnTo>
                <a:lnTo>
                  <a:pt x="575" y="11"/>
                </a:lnTo>
                <a:lnTo>
                  <a:pt x="591" y="16"/>
                </a:lnTo>
                <a:lnTo>
                  <a:pt x="601" y="16"/>
                </a:lnTo>
                <a:lnTo>
                  <a:pt x="611" y="11"/>
                </a:lnTo>
                <a:lnTo>
                  <a:pt x="621" y="5"/>
                </a:lnTo>
                <a:lnTo>
                  <a:pt x="636" y="16"/>
                </a:lnTo>
                <a:lnTo>
                  <a:pt x="647" y="11"/>
                </a:lnTo>
                <a:lnTo>
                  <a:pt x="657" y="11"/>
                </a:lnTo>
                <a:lnTo>
                  <a:pt x="667" y="11"/>
                </a:lnTo>
                <a:lnTo>
                  <a:pt x="682" y="21"/>
                </a:lnTo>
                <a:lnTo>
                  <a:pt x="692" y="5"/>
                </a:lnTo>
                <a:lnTo>
                  <a:pt x="703" y="11"/>
                </a:lnTo>
                <a:lnTo>
                  <a:pt x="713" y="16"/>
                </a:lnTo>
                <a:lnTo>
                  <a:pt x="723" y="11"/>
                </a:lnTo>
                <a:lnTo>
                  <a:pt x="738" y="5"/>
                </a:lnTo>
                <a:lnTo>
                  <a:pt x="748" y="11"/>
                </a:lnTo>
                <a:lnTo>
                  <a:pt x="759" y="0"/>
                </a:lnTo>
                <a:lnTo>
                  <a:pt x="769" y="16"/>
                </a:lnTo>
                <a:lnTo>
                  <a:pt x="784" y="11"/>
                </a:lnTo>
                <a:lnTo>
                  <a:pt x="794" y="5"/>
                </a:lnTo>
                <a:lnTo>
                  <a:pt x="804" y="16"/>
                </a:lnTo>
                <a:lnTo>
                  <a:pt x="815" y="16"/>
                </a:lnTo>
                <a:lnTo>
                  <a:pt x="825" y="11"/>
                </a:lnTo>
                <a:lnTo>
                  <a:pt x="840" y="11"/>
                </a:lnTo>
                <a:lnTo>
                  <a:pt x="850" y="11"/>
                </a:lnTo>
                <a:lnTo>
                  <a:pt x="861" y="16"/>
                </a:lnTo>
                <a:lnTo>
                  <a:pt x="871" y="16"/>
                </a:lnTo>
                <a:lnTo>
                  <a:pt x="886" y="5"/>
                </a:lnTo>
                <a:lnTo>
                  <a:pt x="896" y="11"/>
                </a:lnTo>
                <a:lnTo>
                  <a:pt x="906" y="21"/>
                </a:lnTo>
                <a:lnTo>
                  <a:pt x="917" y="16"/>
                </a:lnTo>
                <a:lnTo>
                  <a:pt x="927" y="11"/>
                </a:lnTo>
                <a:lnTo>
                  <a:pt x="942" y="11"/>
                </a:lnTo>
                <a:lnTo>
                  <a:pt x="952" y="5"/>
                </a:lnTo>
                <a:lnTo>
                  <a:pt x="962" y="16"/>
                </a:lnTo>
                <a:lnTo>
                  <a:pt x="973" y="5"/>
                </a:lnTo>
                <a:lnTo>
                  <a:pt x="988" y="0"/>
                </a:lnTo>
                <a:lnTo>
                  <a:pt x="998" y="11"/>
                </a:lnTo>
                <a:lnTo>
                  <a:pt x="1008" y="0"/>
                </a:lnTo>
                <a:lnTo>
                  <a:pt x="1018" y="5"/>
                </a:lnTo>
                <a:lnTo>
                  <a:pt x="1034" y="11"/>
                </a:lnTo>
                <a:lnTo>
                  <a:pt x="1044" y="16"/>
                </a:lnTo>
                <a:lnTo>
                  <a:pt x="1054" y="5"/>
                </a:lnTo>
                <a:lnTo>
                  <a:pt x="1064" y="11"/>
                </a:lnTo>
                <a:lnTo>
                  <a:pt x="1074" y="16"/>
                </a:lnTo>
                <a:lnTo>
                  <a:pt x="1090" y="31"/>
                </a:lnTo>
                <a:lnTo>
                  <a:pt x="1100" y="26"/>
                </a:lnTo>
                <a:lnTo>
                  <a:pt x="1110" y="26"/>
                </a:lnTo>
                <a:lnTo>
                  <a:pt x="1120" y="26"/>
                </a:lnTo>
                <a:lnTo>
                  <a:pt x="1136" y="26"/>
                </a:lnTo>
                <a:lnTo>
                  <a:pt x="1146" y="31"/>
                </a:lnTo>
                <a:lnTo>
                  <a:pt x="1156" y="26"/>
                </a:lnTo>
                <a:lnTo>
                  <a:pt x="1166" y="26"/>
                </a:lnTo>
                <a:lnTo>
                  <a:pt x="1181" y="16"/>
                </a:lnTo>
                <a:lnTo>
                  <a:pt x="1192" y="16"/>
                </a:lnTo>
                <a:lnTo>
                  <a:pt x="1202" y="21"/>
                </a:lnTo>
                <a:lnTo>
                  <a:pt x="1212" y="5"/>
                </a:lnTo>
                <a:lnTo>
                  <a:pt x="1222" y="11"/>
                </a:lnTo>
                <a:lnTo>
                  <a:pt x="1237" y="5"/>
                </a:lnTo>
                <a:lnTo>
                  <a:pt x="1248" y="0"/>
                </a:lnTo>
                <a:lnTo>
                  <a:pt x="1258" y="5"/>
                </a:lnTo>
                <a:lnTo>
                  <a:pt x="1268" y="0"/>
                </a:lnTo>
                <a:lnTo>
                  <a:pt x="1283" y="5"/>
                </a:lnTo>
                <a:lnTo>
                  <a:pt x="1293" y="0"/>
                </a:lnTo>
                <a:lnTo>
                  <a:pt x="1304" y="5"/>
                </a:lnTo>
                <a:lnTo>
                  <a:pt x="1314" y="11"/>
                </a:lnTo>
                <a:lnTo>
                  <a:pt x="1324" y="5"/>
                </a:lnTo>
                <a:lnTo>
                  <a:pt x="1339" y="11"/>
                </a:lnTo>
                <a:lnTo>
                  <a:pt x="1349" y="5"/>
                </a:lnTo>
                <a:lnTo>
                  <a:pt x="1360" y="11"/>
                </a:lnTo>
                <a:lnTo>
                  <a:pt x="1370" y="11"/>
                </a:lnTo>
                <a:lnTo>
                  <a:pt x="1385" y="16"/>
                </a:lnTo>
                <a:lnTo>
                  <a:pt x="1395" y="11"/>
                </a:lnTo>
                <a:lnTo>
                  <a:pt x="1405" y="11"/>
                </a:lnTo>
                <a:lnTo>
                  <a:pt x="1416" y="16"/>
                </a:lnTo>
                <a:lnTo>
                  <a:pt x="1426" y="5"/>
                </a:lnTo>
                <a:lnTo>
                  <a:pt x="1441" y="16"/>
                </a:lnTo>
                <a:lnTo>
                  <a:pt x="1451" y="21"/>
                </a:lnTo>
                <a:lnTo>
                  <a:pt x="1462" y="11"/>
                </a:lnTo>
                <a:lnTo>
                  <a:pt x="1472" y="11"/>
                </a:lnTo>
                <a:lnTo>
                  <a:pt x="1487" y="16"/>
                </a:lnTo>
                <a:lnTo>
                  <a:pt x="1497" y="16"/>
                </a:lnTo>
                <a:lnTo>
                  <a:pt x="1507" y="11"/>
                </a:lnTo>
                <a:lnTo>
                  <a:pt x="1518" y="11"/>
                </a:lnTo>
                <a:lnTo>
                  <a:pt x="1533" y="11"/>
                </a:lnTo>
                <a:lnTo>
                  <a:pt x="1543" y="11"/>
                </a:lnTo>
                <a:lnTo>
                  <a:pt x="1553" y="21"/>
                </a:lnTo>
                <a:lnTo>
                  <a:pt x="1563" y="11"/>
                </a:lnTo>
                <a:lnTo>
                  <a:pt x="1574" y="11"/>
                </a:lnTo>
                <a:lnTo>
                  <a:pt x="1589" y="16"/>
                </a:lnTo>
                <a:lnTo>
                  <a:pt x="1599" y="11"/>
                </a:lnTo>
                <a:lnTo>
                  <a:pt x="1609" y="16"/>
                </a:lnTo>
                <a:lnTo>
                  <a:pt x="1619" y="11"/>
                </a:lnTo>
                <a:lnTo>
                  <a:pt x="1635" y="5"/>
                </a:lnTo>
                <a:lnTo>
                  <a:pt x="1645" y="11"/>
                </a:lnTo>
                <a:lnTo>
                  <a:pt x="1655" y="11"/>
                </a:lnTo>
                <a:lnTo>
                  <a:pt x="1665" y="11"/>
                </a:lnTo>
                <a:lnTo>
                  <a:pt x="1675" y="5"/>
                </a:lnTo>
                <a:lnTo>
                  <a:pt x="1691" y="11"/>
                </a:lnTo>
                <a:lnTo>
                  <a:pt x="1701" y="16"/>
                </a:lnTo>
                <a:lnTo>
                  <a:pt x="1711" y="11"/>
                </a:lnTo>
                <a:lnTo>
                  <a:pt x="1721" y="11"/>
                </a:lnTo>
                <a:lnTo>
                  <a:pt x="1737" y="16"/>
                </a:lnTo>
                <a:lnTo>
                  <a:pt x="1747" y="11"/>
                </a:lnTo>
                <a:lnTo>
                  <a:pt x="1757" y="11"/>
                </a:lnTo>
                <a:lnTo>
                  <a:pt x="1767" y="11"/>
                </a:lnTo>
                <a:lnTo>
                  <a:pt x="1782" y="5"/>
                </a:lnTo>
                <a:lnTo>
                  <a:pt x="1793" y="11"/>
                </a:lnTo>
                <a:lnTo>
                  <a:pt x="1803" y="5"/>
                </a:lnTo>
                <a:lnTo>
                  <a:pt x="1813" y="16"/>
                </a:lnTo>
                <a:lnTo>
                  <a:pt x="1823" y="16"/>
                </a:lnTo>
                <a:lnTo>
                  <a:pt x="1838" y="11"/>
                </a:lnTo>
                <a:lnTo>
                  <a:pt x="1849" y="11"/>
                </a:lnTo>
                <a:lnTo>
                  <a:pt x="1859" y="11"/>
                </a:lnTo>
                <a:lnTo>
                  <a:pt x="1869" y="11"/>
                </a:lnTo>
                <a:lnTo>
                  <a:pt x="1884" y="16"/>
                </a:lnTo>
                <a:lnTo>
                  <a:pt x="1894" y="11"/>
                </a:lnTo>
                <a:lnTo>
                  <a:pt x="1905" y="11"/>
                </a:lnTo>
                <a:lnTo>
                  <a:pt x="1915" y="11"/>
                </a:lnTo>
                <a:lnTo>
                  <a:pt x="1925" y="11"/>
                </a:lnTo>
                <a:lnTo>
                  <a:pt x="1940" y="21"/>
                </a:lnTo>
                <a:lnTo>
                  <a:pt x="1950" y="11"/>
                </a:lnTo>
                <a:lnTo>
                  <a:pt x="1961" y="11"/>
                </a:lnTo>
                <a:lnTo>
                  <a:pt x="1971" y="11"/>
                </a:lnTo>
                <a:lnTo>
                  <a:pt x="1986" y="11"/>
                </a:lnTo>
                <a:lnTo>
                  <a:pt x="1996" y="11"/>
                </a:lnTo>
                <a:lnTo>
                  <a:pt x="2006" y="16"/>
                </a:lnTo>
                <a:lnTo>
                  <a:pt x="2017" y="11"/>
                </a:lnTo>
                <a:lnTo>
                  <a:pt x="2032" y="11"/>
                </a:lnTo>
                <a:lnTo>
                  <a:pt x="2042" y="16"/>
                </a:lnTo>
                <a:lnTo>
                  <a:pt x="2052" y="11"/>
                </a:lnTo>
                <a:lnTo>
                  <a:pt x="2062" y="5"/>
                </a:lnTo>
                <a:lnTo>
                  <a:pt x="2073" y="11"/>
                </a:lnTo>
                <a:lnTo>
                  <a:pt x="2088" y="11"/>
                </a:lnTo>
                <a:lnTo>
                  <a:pt x="2098" y="21"/>
                </a:lnTo>
                <a:lnTo>
                  <a:pt x="2108" y="11"/>
                </a:lnTo>
                <a:lnTo>
                  <a:pt x="2119" y="11"/>
                </a:lnTo>
                <a:lnTo>
                  <a:pt x="2134" y="21"/>
                </a:lnTo>
                <a:lnTo>
                  <a:pt x="2144" y="5"/>
                </a:lnTo>
                <a:lnTo>
                  <a:pt x="2154" y="5"/>
                </a:lnTo>
                <a:lnTo>
                  <a:pt x="2164" y="16"/>
                </a:lnTo>
                <a:lnTo>
                  <a:pt x="2175" y="11"/>
                </a:lnTo>
                <a:lnTo>
                  <a:pt x="2190" y="16"/>
                </a:lnTo>
                <a:lnTo>
                  <a:pt x="2200" y="11"/>
                </a:lnTo>
                <a:lnTo>
                  <a:pt x="2210" y="16"/>
                </a:lnTo>
                <a:lnTo>
                  <a:pt x="2220" y="16"/>
                </a:lnTo>
                <a:lnTo>
                  <a:pt x="2236" y="11"/>
                </a:lnTo>
                <a:lnTo>
                  <a:pt x="2246" y="16"/>
                </a:lnTo>
                <a:lnTo>
                  <a:pt x="2256" y="16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4" name="Freeform 1290"/>
          <p:cNvSpPr>
            <a:spLocks/>
          </p:cNvSpPr>
          <p:nvPr/>
        </p:nvSpPr>
        <p:spPr bwMode="auto">
          <a:xfrm>
            <a:off x="2901950" y="2625725"/>
            <a:ext cx="3597275" cy="71438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5"/>
              </a:cxn>
              <a:cxn ang="0">
                <a:pos x="122" y="20"/>
              </a:cxn>
              <a:cxn ang="0">
                <a:pos x="168" y="15"/>
              </a:cxn>
              <a:cxn ang="0">
                <a:pos x="214" y="15"/>
              </a:cxn>
              <a:cxn ang="0">
                <a:pos x="260" y="20"/>
              </a:cxn>
              <a:cxn ang="0">
                <a:pos x="305" y="15"/>
              </a:cxn>
              <a:cxn ang="0">
                <a:pos x="351" y="15"/>
              </a:cxn>
              <a:cxn ang="0">
                <a:pos x="397" y="20"/>
              </a:cxn>
              <a:cxn ang="0">
                <a:pos x="443" y="25"/>
              </a:cxn>
              <a:cxn ang="0">
                <a:pos x="489" y="15"/>
              </a:cxn>
              <a:cxn ang="0">
                <a:pos x="535" y="25"/>
              </a:cxn>
              <a:cxn ang="0">
                <a:pos x="575" y="15"/>
              </a:cxn>
              <a:cxn ang="0">
                <a:pos x="621" y="20"/>
              </a:cxn>
              <a:cxn ang="0">
                <a:pos x="667" y="15"/>
              </a:cxn>
              <a:cxn ang="0">
                <a:pos x="713" y="15"/>
              </a:cxn>
              <a:cxn ang="0">
                <a:pos x="759" y="15"/>
              </a:cxn>
              <a:cxn ang="0">
                <a:pos x="804" y="20"/>
              </a:cxn>
              <a:cxn ang="0">
                <a:pos x="850" y="10"/>
              </a:cxn>
              <a:cxn ang="0">
                <a:pos x="896" y="20"/>
              </a:cxn>
              <a:cxn ang="0">
                <a:pos x="942" y="15"/>
              </a:cxn>
              <a:cxn ang="0">
                <a:pos x="988" y="5"/>
              </a:cxn>
              <a:cxn ang="0">
                <a:pos x="1034" y="0"/>
              </a:cxn>
              <a:cxn ang="0">
                <a:pos x="1074" y="5"/>
              </a:cxn>
              <a:cxn ang="0">
                <a:pos x="1120" y="30"/>
              </a:cxn>
              <a:cxn ang="0">
                <a:pos x="1166" y="45"/>
              </a:cxn>
              <a:cxn ang="0">
                <a:pos x="1212" y="35"/>
              </a:cxn>
              <a:cxn ang="0">
                <a:pos x="1258" y="20"/>
              </a:cxn>
              <a:cxn ang="0">
                <a:pos x="1304" y="25"/>
              </a:cxn>
              <a:cxn ang="0">
                <a:pos x="1349" y="20"/>
              </a:cxn>
              <a:cxn ang="0">
                <a:pos x="1395" y="20"/>
              </a:cxn>
              <a:cxn ang="0">
                <a:pos x="1441" y="10"/>
              </a:cxn>
              <a:cxn ang="0">
                <a:pos x="1487" y="20"/>
              </a:cxn>
              <a:cxn ang="0">
                <a:pos x="1533" y="15"/>
              </a:cxn>
              <a:cxn ang="0">
                <a:pos x="1574" y="20"/>
              </a:cxn>
              <a:cxn ang="0">
                <a:pos x="1619" y="15"/>
              </a:cxn>
              <a:cxn ang="0">
                <a:pos x="1665" y="15"/>
              </a:cxn>
              <a:cxn ang="0">
                <a:pos x="1711" y="20"/>
              </a:cxn>
              <a:cxn ang="0">
                <a:pos x="1757" y="15"/>
              </a:cxn>
              <a:cxn ang="0">
                <a:pos x="1803" y="5"/>
              </a:cxn>
              <a:cxn ang="0">
                <a:pos x="1849" y="15"/>
              </a:cxn>
              <a:cxn ang="0">
                <a:pos x="1894" y="10"/>
              </a:cxn>
              <a:cxn ang="0">
                <a:pos x="1940" y="25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10"/>
              </a:cxn>
              <a:cxn ang="0">
                <a:pos x="2119" y="15"/>
              </a:cxn>
              <a:cxn ang="0">
                <a:pos x="2164" y="15"/>
              </a:cxn>
              <a:cxn ang="0">
                <a:pos x="2210" y="20"/>
              </a:cxn>
              <a:cxn ang="0">
                <a:pos x="2256" y="15"/>
              </a:cxn>
            </a:cxnLst>
            <a:rect l="0" t="0" r="r" b="b"/>
            <a:pathLst>
              <a:path w="2266" h="45">
                <a:moveTo>
                  <a:pt x="0" y="15"/>
                </a:moveTo>
                <a:lnTo>
                  <a:pt x="10" y="10"/>
                </a:lnTo>
                <a:lnTo>
                  <a:pt x="20" y="10"/>
                </a:lnTo>
                <a:lnTo>
                  <a:pt x="35" y="20"/>
                </a:lnTo>
                <a:lnTo>
                  <a:pt x="46" y="20"/>
                </a:lnTo>
                <a:lnTo>
                  <a:pt x="56" y="15"/>
                </a:lnTo>
                <a:lnTo>
                  <a:pt x="66" y="15"/>
                </a:lnTo>
                <a:lnTo>
                  <a:pt x="81" y="25"/>
                </a:lnTo>
                <a:lnTo>
                  <a:pt x="91" y="20"/>
                </a:lnTo>
                <a:lnTo>
                  <a:pt x="102" y="20"/>
                </a:lnTo>
                <a:lnTo>
                  <a:pt x="112" y="20"/>
                </a:lnTo>
                <a:lnTo>
                  <a:pt x="122" y="20"/>
                </a:lnTo>
                <a:lnTo>
                  <a:pt x="137" y="10"/>
                </a:lnTo>
                <a:lnTo>
                  <a:pt x="147" y="25"/>
                </a:lnTo>
                <a:lnTo>
                  <a:pt x="158" y="15"/>
                </a:lnTo>
                <a:lnTo>
                  <a:pt x="168" y="15"/>
                </a:lnTo>
                <a:lnTo>
                  <a:pt x="183" y="15"/>
                </a:lnTo>
                <a:lnTo>
                  <a:pt x="193" y="20"/>
                </a:lnTo>
                <a:lnTo>
                  <a:pt x="203" y="20"/>
                </a:lnTo>
                <a:lnTo>
                  <a:pt x="214" y="15"/>
                </a:lnTo>
                <a:lnTo>
                  <a:pt x="224" y="20"/>
                </a:lnTo>
                <a:lnTo>
                  <a:pt x="239" y="20"/>
                </a:lnTo>
                <a:lnTo>
                  <a:pt x="249" y="20"/>
                </a:lnTo>
                <a:lnTo>
                  <a:pt x="260" y="20"/>
                </a:lnTo>
                <a:lnTo>
                  <a:pt x="270" y="15"/>
                </a:lnTo>
                <a:lnTo>
                  <a:pt x="285" y="20"/>
                </a:lnTo>
                <a:lnTo>
                  <a:pt x="295" y="15"/>
                </a:lnTo>
                <a:lnTo>
                  <a:pt x="305" y="15"/>
                </a:lnTo>
                <a:lnTo>
                  <a:pt x="316" y="20"/>
                </a:lnTo>
                <a:lnTo>
                  <a:pt x="326" y="20"/>
                </a:lnTo>
                <a:lnTo>
                  <a:pt x="341" y="15"/>
                </a:lnTo>
                <a:lnTo>
                  <a:pt x="351" y="15"/>
                </a:lnTo>
                <a:lnTo>
                  <a:pt x="361" y="25"/>
                </a:lnTo>
                <a:lnTo>
                  <a:pt x="372" y="25"/>
                </a:lnTo>
                <a:lnTo>
                  <a:pt x="387" y="15"/>
                </a:lnTo>
                <a:lnTo>
                  <a:pt x="397" y="20"/>
                </a:lnTo>
                <a:lnTo>
                  <a:pt x="407" y="10"/>
                </a:lnTo>
                <a:lnTo>
                  <a:pt x="417" y="15"/>
                </a:lnTo>
                <a:lnTo>
                  <a:pt x="433" y="20"/>
                </a:lnTo>
                <a:lnTo>
                  <a:pt x="443" y="25"/>
                </a:lnTo>
                <a:lnTo>
                  <a:pt x="453" y="20"/>
                </a:lnTo>
                <a:lnTo>
                  <a:pt x="463" y="15"/>
                </a:lnTo>
                <a:lnTo>
                  <a:pt x="473" y="15"/>
                </a:lnTo>
                <a:lnTo>
                  <a:pt x="489" y="15"/>
                </a:lnTo>
                <a:lnTo>
                  <a:pt x="499" y="20"/>
                </a:lnTo>
                <a:lnTo>
                  <a:pt x="509" y="15"/>
                </a:lnTo>
                <a:lnTo>
                  <a:pt x="519" y="20"/>
                </a:lnTo>
                <a:lnTo>
                  <a:pt x="535" y="25"/>
                </a:lnTo>
                <a:lnTo>
                  <a:pt x="545" y="20"/>
                </a:lnTo>
                <a:lnTo>
                  <a:pt x="555" y="20"/>
                </a:lnTo>
                <a:lnTo>
                  <a:pt x="565" y="20"/>
                </a:lnTo>
                <a:lnTo>
                  <a:pt x="575" y="15"/>
                </a:lnTo>
                <a:lnTo>
                  <a:pt x="591" y="25"/>
                </a:lnTo>
                <a:lnTo>
                  <a:pt x="601" y="15"/>
                </a:lnTo>
                <a:lnTo>
                  <a:pt x="611" y="25"/>
                </a:lnTo>
                <a:lnTo>
                  <a:pt x="621" y="20"/>
                </a:lnTo>
                <a:lnTo>
                  <a:pt x="636" y="20"/>
                </a:lnTo>
                <a:lnTo>
                  <a:pt x="647" y="20"/>
                </a:lnTo>
                <a:lnTo>
                  <a:pt x="657" y="20"/>
                </a:lnTo>
                <a:lnTo>
                  <a:pt x="667" y="15"/>
                </a:lnTo>
                <a:lnTo>
                  <a:pt x="682" y="15"/>
                </a:lnTo>
                <a:lnTo>
                  <a:pt x="692" y="15"/>
                </a:lnTo>
                <a:lnTo>
                  <a:pt x="703" y="15"/>
                </a:lnTo>
                <a:lnTo>
                  <a:pt x="713" y="15"/>
                </a:lnTo>
                <a:lnTo>
                  <a:pt x="723" y="15"/>
                </a:lnTo>
                <a:lnTo>
                  <a:pt x="738" y="20"/>
                </a:lnTo>
                <a:lnTo>
                  <a:pt x="748" y="25"/>
                </a:lnTo>
                <a:lnTo>
                  <a:pt x="759" y="15"/>
                </a:lnTo>
                <a:lnTo>
                  <a:pt x="769" y="20"/>
                </a:lnTo>
                <a:lnTo>
                  <a:pt x="784" y="20"/>
                </a:lnTo>
                <a:lnTo>
                  <a:pt x="794" y="15"/>
                </a:lnTo>
                <a:lnTo>
                  <a:pt x="804" y="20"/>
                </a:lnTo>
                <a:lnTo>
                  <a:pt x="815" y="15"/>
                </a:lnTo>
                <a:lnTo>
                  <a:pt x="825" y="15"/>
                </a:lnTo>
                <a:lnTo>
                  <a:pt x="840" y="15"/>
                </a:lnTo>
                <a:lnTo>
                  <a:pt x="850" y="10"/>
                </a:lnTo>
                <a:lnTo>
                  <a:pt x="861" y="30"/>
                </a:lnTo>
                <a:lnTo>
                  <a:pt x="871" y="15"/>
                </a:lnTo>
                <a:lnTo>
                  <a:pt x="886" y="20"/>
                </a:lnTo>
                <a:lnTo>
                  <a:pt x="896" y="20"/>
                </a:lnTo>
                <a:lnTo>
                  <a:pt x="906" y="10"/>
                </a:lnTo>
                <a:lnTo>
                  <a:pt x="917" y="15"/>
                </a:lnTo>
                <a:lnTo>
                  <a:pt x="927" y="20"/>
                </a:lnTo>
                <a:lnTo>
                  <a:pt x="942" y="15"/>
                </a:lnTo>
                <a:lnTo>
                  <a:pt x="952" y="15"/>
                </a:lnTo>
                <a:lnTo>
                  <a:pt x="962" y="10"/>
                </a:lnTo>
                <a:lnTo>
                  <a:pt x="973" y="10"/>
                </a:lnTo>
                <a:lnTo>
                  <a:pt x="988" y="5"/>
                </a:lnTo>
                <a:lnTo>
                  <a:pt x="998" y="15"/>
                </a:lnTo>
                <a:lnTo>
                  <a:pt x="1008" y="0"/>
                </a:lnTo>
                <a:lnTo>
                  <a:pt x="1018" y="5"/>
                </a:lnTo>
                <a:lnTo>
                  <a:pt x="1034" y="0"/>
                </a:lnTo>
                <a:lnTo>
                  <a:pt x="1044" y="0"/>
                </a:lnTo>
                <a:lnTo>
                  <a:pt x="1054" y="0"/>
                </a:lnTo>
                <a:lnTo>
                  <a:pt x="1064" y="10"/>
                </a:lnTo>
                <a:lnTo>
                  <a:pt x="1074" y="5"/>
                </a:lnTo>
                <a:lnTo>
                  <a:pt x="1090" y="15"/>
                </a:lnTo>
                <a:lnTo>
                  <a:pt x="1100" y="10"/>
                </a:lnTo>
                <a:lnTo>
                  <a:pt x="1110" y="20"/>
                </a:lnTo>
                <a:lnTo>
                  <a:pt x="1120" y="30"/>
                </a:lnTo>
                <a:lnTo>
                  <a:pt x="1136" y="40"/>
                </a:lnTo>
                <a:lnTo>
                  <a:pt x="1146" y="35"/>
                </a:lnTo>
                <a:lnTo>
                  <a:pt x="1156" y="40"/>
                </a:lnTo>
                <a:lnTo>
                  <a:pt x="1166" y="45"/>
                </a:lnTo>
                <a:lnTo>
                  <a:pt x="1181" y="35"/>
                </a:lnTo>
                <a:lnTo>
                  <a:pt x="1192" y="35"/>
                </a:lnTo>
                <a:lnTo>
                  <a:pt x="1202" y="35"/>
                </a:lnTo>
                <a:lnTo>
                  <a:pt x="1212" y="35"/>
                </a:lnTo>
                <a:lnTo>
                  <a:pt x="1222" y="25"/>
                </a:lnTo>
                <a:lnTo>
                  <a:pt x="1237" y="30"/>
                </a:lnTo>
                <a:lnTo>
                  <a:pt x="1248" y="20"/>
                </a:lnTo>
                <a:lnTo>
                  <a:pt x="1258" y="20"/>
                </a:lnTo>
                <a:lnTo>
                  <a:pt x="1268" y="25"/>
                </a:lnTo>
                <a:lnTo>
                  <a:pt x="1283" y="20"/>
                </a:lnTo>
                <a:lnTo>
                  <a:pt x="1293" y="15"/>
                </a:lnTo>
                <a:lnTo>
                  <a:pt x="1304" y="25"/>
                </a:lnTo>
                <a:lnTo>
                  <a:pt x="1314" y="15"/>
                </a:lnTo>
                <a:lnTo>
                  <a:pt x="1324" y="15"/>
                </a:lnTo>
                <a:lnTo>
                  <a:pt x="1339" y="20"/>
                </a:lnTo>
                <a:lnTo>
                  <a:pt x="1349" y="20"/>
                </a:lnTo>
                <a:lnTo>
                  <a:pt x="1360" y="20"/>
                </a:lnTo>
                <a:lnTo>
                  <a:pt x="1370" y="20"/>
                </a:lnTo>
                <a:lnTo>
                  <a:pt x="1385" y="15"/>
                </a:lnTo>
                <a:lnTo>
                  <a:pt x="1395" y="20"/>
                </a:lnTo>
                <a:lnTo>
                  <a:pt x="1405" y="20"/>
                </a:lnTo>
                <a:lnTo>
                  <a:pt x="1416" y="15"/>
                </a:lnTo>
                <a:lnTo>
                  <a:pt x="1426" y="20"/>
                </a:lnTo>
                <a:lnTo>
                  <a:pt x="1441" y="10"/>
                </a:lnTo>
                <a:lnTo>
                  <a:pt x="1451" y="25"/>
                </a:lnTo>
                <a:lnTo>
                  <a:pt x="1462" y="20"/>
                </a:lnTo>
                <a:lnTo>
                  <a:pt x="1472" y="10"/>
                </a:lnTo>
                <a:lnTo>
                  <a:pt x="1487" y="20"/>
                </a:lnTo>
                <a:lnTo>
                  <a:pt x="1497" y="20"/>
                </a:lnTo>
                <a:lnTo>
                  <a:pt x="1507" y="25"/>
                </a:lnTo>
                <a:lnTo>
                  <a:pt x="1518" y="15"/>
                </a:lnTo>
                <a:lnTo>
                  <a:pt x="1533" y="15"/>
                </a:lnTo>
                <a:lnTo>
                  <a:pt x="1543" y="15"/>
                </a:lnTo>
                <a:lnTo>
                  <a:pt x="1553" y="20"/>
                </a:lnTo>
                <a:lnTo>
                  <a:pt x="1563" y="20"/>
                </a:lnTo>
                <a:lnTo>
                  <a:pt x="1574" y="20"/>
                </a:lnTo>
                <a:lnTo>
                  <a:pt x="1589" y="15"/>
                </a:lnTo>
                <a:lnTo>
                  <a:pt x="1599" y="15"/>
                </a:lnTo>
                <a:lnTo>
                  <a:pt x="1609" y="15"/>
                </a:lnTo>
                <a:lnTo>
                  <a:pt x="1619" y="15"/>
                </a:lnTo>
                <a:lnTo>
                  <a:pt x="1635" y="15"/>
                </a:lnTo>
                <a:lnTo>
                  <a:pt x="1645" y="20"/>
                </a:lnTo>
                <a:lnTo>
                  <a:pt x="1655" y="25"/>
                </a:lnTo>
                <a:lnTo>
                  <a:pt x="1665" y="15"/>
                </a:lnTo>
                <a:lnTo>
                  <a:pt x="1675" y="15"/>
                </a:lnTo>
                <a:lnTo>
                  <a:pt x="1691" y="15"/>
                </a:lnTo>
                <a:lnTo>
                  <a:pt x="1701" y="20"/>
                </a:lnTo>
                <a:lnTo>
                  <a:pt x="1711" y="20"/>
                </a:lnTo>
                <a:lnTo>
                  <a:pt x="1721" y="20"/>
                </a:lnTo>
                <a:lnTo>
                  <a:pt x="1737" y="15"/>
                </a:lnTo>
                <a:lnTo>
                  <a:pt x="1747" y="20"/>
                </a:lnTo>
                <a:lnTo>
                  <a:pt x="1757" y="15"/>
                </a:lnTo>
                <a:lnTo>
                  <a:pt x="1767" y="25"/>
                </a:lnTo>
                <a:lnTo>
                  <a:pt x="1782" y="20"/>
                </a:lnTo>
                <a:lnTo>
                  <a:pt x="1793" y="20"/>
                </a:lnTo>
                <a:lnTo>
                  <a:pt x="1803" y="5"/>
                </a:lnTo>
                <a:lnTo>
                  <a:pt x="1813" y="25"/>
                </a:lnTo>
                <a:lnTo>
                  <a:pt x="1823" y="20"/>
                </a:lnTo>
                <a:lnTo>
                  <a:pt x="1838" y="25"/>
                </a:lnTo>
                <a:lnTo>
                  <a:pt x="1849" y="15"/>
                </a:lnTo>
                <a:lnTo>
                  <a:pt x="1859" y="20"/>
                </a:lnTo>
                <a:lnTo>
                  <a:pt x="1869" y="15"/>
                </a:lnTo>
                <a:lnTo>
                  <a:pt x="1884" y="10"/>
                </a:lnTo>
                <a:lnTo>
                  <a:pt x="1894" y="10"/>
                </a:lnTo>
                <a:lnTo>
                  <a:pt x="1905" y="15"/>
                </a:lnTo>
                <a:lnTo>
                  <a:pt x="1915" y="15"/>
                </a:lnTo>
                <a:lnTo>
                  <a:pt x="1925" y="20"/>
                </a:lnTo>
                <a:lnTo>
                  <a:pt x="1940" y="25"/>
                </a:lnTo>
                <a:lnTo>
                  <a:pt x="1950" y="25"/>
                </a:lnTo>
                <a:lnTo>
                  <a:pt x="1961" y="25"/>
                </a:lnTo>
                <a:lnTo>
                  <a:pt x="1971" y="20"/>
                </a:lnTo>
                <a:lnTo>
                  <a:pt x="1986" y="20"/>
                </a:lnTo>
                <a:lnTo>
                  <a:pt x="1996" y="25"/>
                </a:lnTo>
                <a:lnTo>
                  <a:pt x="2006" y="20"/>
                </a:lnTo>
                <a:lnTo>
                  <a:pt x="2017" y="20"/>
                </a:lnTo>
                <a:lnTo>
                  <a:pt x="2032" y="20"/>
                </a:lnTo>
                <a:lnTo>
                  <a:pt x="2042" y="20"/>
                </a:lnTo>
                <a:lnTo>
                  <a:pt x="2052" y="20"/>
                </a:lnTo>
                <a:lnTo>
                  <a:pt x="2062" y="20"/>
                </a:lnTo>
                <a:lnTo>
                  <a:pt x="2073" y="10"/>
                </a:lnTo>
                <a:lnTo>
                  <a:pt x="2088" y="20"/>
                </a:lnTo>
                <a:lnTo>
                  <a:pt x="2098" y="20"/>
                </a:lnTo>
                <a:lnTo>
                  <a:pt x="2108" y="15"/>
                </a:lnTo>
                <a:lnTo>
                  <a:pt x="2119" y="15"/>
                </a:lnTo>
                <a:lnTo>
                  <a:pt x="2134" y="20"/>
                </a:lnTo>
                <a:lnTo>
                  <a:pt x="2144" y="20"/>
                </a:lnTo>
                <a:lnTo>
                  <a:pt x="2154" y="20"/>
                </a:lnTo>
                <a:lnTo>
                  <a:pt x="2164" y="15"/>
                </a:lnTo>
                <a:lnTo>
                  <a:pt x="2175" y="10"/>
                </a:lnTo>
                <a:lnTo>
                  <a:pt x="2190" y="20"/>
                </a:lnTo>
                <a:lnTo>
                  <a:pt x="2200" y="25"/>
                </a:lnTo>
                <a:lnTo>
                  <a:pt x="2210" y="20"/>
                </a:lnTo>
                <a:lnTo>
                  <a:pt x="2220" y="20"/>
                </a:lnTo>
                <a:lnTo>
                  <a:pt x="2236" y="15"/>
                </a:lnTo>
                <a:lnTo>
                  <a:pt x="2246" y="25"/>
                </a:lnTo>
                <a:lnTo>
                  <a:pt x="2256" y="15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5" name="Freeform 1291"/>
          <p:cNvSpPr>
            <a:spLocks/>
          </p:cNvSpPr>
          <p:nvPr/>
        </p:nvSpPr>
        <p:spPr bwMode="auto">
          <a:xfrm>
            <a:off x="2901950" y="2649538"/>
            <a:ext cx="3597275" cy="88900"/>
          </a:xfrm>
          <a:custGeom>
            <a:avLst/>
            <a:gdLst/>
            <a:ahLst/>
            <a:cxnLst>
              <a:cxn ang="0">
                <a:pos x="35" y="30"/>
              </a:cxn>
              <a:cxn ang="0">
                <a:pos x="81" y="20"/>
              </a:cxn>
              <a:cxn ang="0">
                <a:pos x="122" y="30"/>
              </a:cxn>
              <a:cxn ang="0">
                <a:pos x="168" y="20"/>
              </a:cxn>
              <a:cxn ang="0">
                <a:pos x="214" y="30"/>
              </a:cxn>
              <a:cxn ang="0">
                <a:pos x="260" y="25"/>
              </a:cxn>
              <a:cxn ang="0">
                <a:pos x="305" y="25"/>
              </a:cxn>
              <a:cxn ang="0">
                <a:pos x="351" y="25"/>
              </a:cxn>
              <a:cxn ang="0">
                <a:pos x="397" y="15"/>
              </a:cxn>
              <a:cxn ang="0">
                <a:pos x="443" y="15"/>
              </a:cxn>
              <a:cxn ang="0">
                <a:pos x="489" y="25"/>
              </a:cxn>
              <a:cxn ang="0">
                <a:pos x="535" y="25"/>
              </a:cxn>
              <a:cxn ang="0">
                <a:pos x="575" y="30"/>
              </a:cxn>
              <a:cxn ang="0">
                <a:pos x="621" y="25"/>
              </a:cxn>
              <a:cxn ang="0">
                <a:pos x="667" y="25"/>
              </a:cxn>
              <a:cxn ang="0">
                <a:pos x="713" y="35"/>
              </a:cxn>
              <a:cxn ang="0">
                <a:pos x="759" y="10"/>
              </a:cxn>
              <a:cxn ang="0">
                <a:pos x="804" y="25"/>
              </a:cxn>
              <a:cxn ang="0">
                <a:pos x="850" y="30"/>
              </a:cxn>
              <a:cxn ang="0">
                <a:pos x="896" y="25"/>
              </a:cxn>
              <a:cxn ang="0">
                <a:pos x="942" y="30"/>
              </a:cxn>
              <a:cxn ang="0">
                <a:pos x="988" y="20"/>
              </a:cxn>
              <a:cxn ang="0">
                <a:pos x="1034" y="5"/>
              </a:cxn>
              <a:cxn ang="0">
                <a:pos x="1074" y="5"/>
              </a:cxn>
              <a:cxn ang="0">
                <a:pos x="1120" y="20"/>
              </a:cxn>
              <a:cxn ang="0">
                <a:pos x="1166" y="41"/>
              </a:cxn>
              <a:cxn ang="0">
                <a:pos x="1212" y="51"/>
              </a:cxn>
              <a:cxn ang="0">
                <a:pos x="1258" y="35"/>
              </a:cxn>
              <a:cxn ang="0">
                <a:pos x="1304" y="41"/>
              </a:cxn>
              <a:cxn ang="0">
                <a:pos x="1349" y="30"/>
              </a:cxn>
              <a:cxn ang="0">
                <a:pos x="1395" y="30"/>
              </a:cxn>
              <a:cxn ang="0">
                <a:pos x="1441" y="25"/>
              </a:cxn>
              <a:cxn ang="0">
                <a:pos x="1487" y="25"/>
              </a:cxn>
              <a:cxn ang="0">
                <a:pos x="1533" y="20"/>
              </a:cxn>
              <a:cxn ang="0">
                <a:pos x="1574" y="25"/>
              </a:cxn>
              <a:cxn ang="0">
                <a:pos x="1619" y="25"/>
              </a:cxn>
              <a:cxn ang="0">
                <a:pos x="1665" y="30"/>
              </a:cxn>
              <a:cxn ang="0">
                <a:pos x="1711" y="30"/>
              </a:cxn>
              <a:cxn ang="0">
                <a:pos x="1757" y="30"/>
              </a:cxn>
              <a:cxn ang="0">
                <a:pos x="1803" y="25"/>
              </a:cxn>
              <a:cxn ang="0">
                <a:pos x="1849" y="30"/>
              </a:cxn>
              <a:cxn ang="0">
                <a:pos x="1894" y="15"/>
              </a:cxn>
              <a:cxn ang="0">
                <a:pos x="1940" y="30"/>
              </a:cxn>
              <a:cxn ang="0">
                <a:pos x="1986" y="30"/>
              </a:cxn>
              <a:cxn ang="0">
                <a:pos x="2032" y="15"/>
              </a:cxn>
              <a:cxn ang="0">
                <a:pos x="2073" y="20"/>
              </a:cxn>
              <a:cxn ang="0">
                <a:pos x="2119" y="30"/>
              </a:cxn>
              <a:cxn ang="0">
                <a:pos x="2164" y="35"/>
              </a:cxn>
              <a:cxn ang="0">
                <a:pos x="2210" y="30"/>
              </a:cxn>
              <a:cxn ang="0">
                <a:pos x="2256" y="30"/>
              </a:cxn>
            </a:cxnLst>
            <a:rect l="0" t="0" r="r" b="b"/>
            <a:pathLst>
              <a:path w="2266" h="56">
                <a:moveTo>
                  <a:pt x="0" y="25"/>
                </a:moveTo>
                <a:lnTo>
                  <a:pt x="10" y="30"/>
                </a:lnTo>
                <a:lnTo>
                  <a:pt x="20" y="20"/>
                </a:lnTo>
                <a:lnTo>
                  <a:pt x="35" y="30"/>
                </a:lnTo>
                <a:lnTo>
                  <a:pt x="46" y="25"/>
                </a:lnTo>
                <a:lnTo>
                  <a:pt x="56" y="30"/>
                </a:lnTo>
                <a:lnTo>
                  <a:pt x="66" y="20"/>
                </a:lnTo>
                <a:lnTo>
                  <a:pt x="81" y="20"/>
                </a:lnTo>
                <a:lnTo>
                  <a:pt x="91" y="30"/>
                </a:lnTo>
                <a:lnTo>
                  <a:pt x="102" y="20"/>
                </a:lnTo>
                <a:lnTo>
                  <a:pt x="112" y="20"/>
                </a:lnTo>
                <a:lnTo>
                  <a:pt x="122" y="30"/>
                </a:lnTo>
                <a:lnTo>
                  <a:pt x="137" y="25"/>
                </a:lnTo>
                <a:lnTo>
                  <a:pt x="147" y="30"/>
                </a:lnTo>
                <a:lnTo>
                  <a:pt x="158" y="30"/>
                </a:lnTo>
                <a:lnTo>
                  <a:pt x="168" y="20"/>
                </a:lnTo>
                <a:lnTo>
                  <a:pt x="183" y="25"/>
                </a:lnTo>
                <a:lnTo>
                  <a:pt x="193" y="25"/>
                </a:lnTo>
                <a:lnTo>
                  <a:pt x="203" y="30"/>
                </a:lnTo>
                <a:lnTo>
                  <a:pt x="214" y="30"/>
                </a:lnTo>
                <a:lnTo>
                  <a:pt x="224" y="25"/>
                </a:lnTo>
                <a:lnTo>
                  <a:pt x="239" y="25"/>
                </a:lnTo>
                <a:lnTo>
                  <a:pt x="249" y="30"/>
                </a:lnTo>
                <a:lnTo>
                  <a:pt x="260" y="25"/>
                </a:lnTo>
                <a:lnTo>
                  <a:pt x="270" y="30"/>
                </a:lnTo>
                <a:lnTo>
                  <a:pt x="285" y="20"/>
                </a:lnTo>
                <a:lnTo>
                  <a:pt x="295" y="20"/>
                </a:lnTo>
                <a:lnTo>
                  <a:pt x="305" y="25"/>
                </a:lnTo>
                <a:lnTo>
                  <a:pt x="316" y="30"/>
                </a:lnTo>
                <a:lnTo>
                  <a:pt x="326" y="30"/>
                </a:lnTo>
                <a:lnTo>
                  <a:pt x="341" y="30"/>
                </a:lnTo>
                <a:lnTo>
                  <a:pt x="351" y="25"/>
                </a:lnTo>
                <a:lnTo>
                  <a:pt x="361" y="25"/>
                </a:lnTo>
                <a:lnTo>
                  <a:pt x="372" y="25"/>
                </a:lnTo>
                <a:lnTo>
                  <a:pt x="387" y="25"/>
                </a:lnTo>
                <a:lnTo>
                  <a:pt x="397" y="15"/>
                </a:lnTo>
                <a:lnTo>
                  <a:pt x="407" y="25"/>
                </a:lnTo>
                <a:lnTo>
                  <a:pt x="417" y="30"/>
                </a:lnTo>
                <a:lnTo>
                  <a:pt x="433" y="25"/>
                </a:lnTo>
                <a:lnTo>
                  <a:pt x="443" y="15"/>
                </a:lnTo>
                <a:lnTo>
                  <a:pt x="453" y="25"/>
                </a:lnTo>
                <a:lnTo>
                  <a:pt x="463" y="25"/>
                </a:lnTo>
                <a:lnTo>
                  <a:pt x="473" y="20"/>
                </a:lnTo>
                <a:lnTo>
                  <a:pt x="489" y="25"/>
                </a:lnTo>
                <a:lnTo>
                  <a:pt x="499" y="25"/>
                </a:lnTo>
                <a:lnTo>
                  <a:pt x="509" y="20"/>
                </a:lnTo>
                <a:lnTo>
                  <a:pt x="519" y="25"/>
                </a:lnTo>
                <a:lnTo>
                  <a:pt x="535" y="25"/>
                </a:lnTo>
                <a:lnTo>
                  <a:pt x="545" y="20"/>
                </a:lnTo>
                <a:lnTo>
                  <a:pt x="555" y="25"/>
                </a:lnTo>
                <a:lnTo>
                  <a:pt x="565" y="30"/>
                </a:lnTo>
                <a:lnTo>
                  <a:pt x="575" y="30"/>
                </a:lnTo>
                <a:lnTo>
                  <a:pt x="591" y="20"/>
                </a:lnTo>
                <a:lnTo>
                  <a:pt x="601" y="25"/>
                </a:lnTo>
                <a:lnTo>
                  <a:pt x="611" y="25"/>
                </a:lnTo>
                <a:lnTo>
                  <a:pt x="621" y="25"/>
                </a:lnTo>
                <a:lnTo>
                  <a:pt x="636" y="25"/>
                </a:lnTo>
                <a:lnTo>
                  <a:pt x="647" y="30"/>
                </a:lnTo>
                <a:lnTo>
                  <a:pt x="657" y="25"/>
                </a:lnTo>
                <a:lnTo>
                  <a:pt x="667" y="25"/>
                </a:lnTo>
                <a:lnTo>
                  <a:pt x="682" y="35"/>
                </a:lnTo>
                <a:lnTo>
                  <a:pt x="692" y="25"/>
                </a:lnTo>
                <a:lnTo>
                  <a:pt x="703" y="25"/>
                </a:lnTo>
                <a:lnTo>
                  <a:pt x="713" y="35"/>
                </a:lnTo>
                <a:lnTo>
                  <a:pt x="723" y="25"/>
                </a:lnTo>
                <a:lnTo>
                  <a:pt x="738" y="30"/>
                </a:lnTo>
                <a:lnTo>
                  <a:pt x="748" y="30"/>
                </a:lnTo>
                <a:lnTo>
                  <a:pt x="759" y="10"/>
                </a:lnTo>
                <a:lnTo>
                  <a:pt x="769" y="30"/>
                </a:lnTo>
                <a:lnTo>
                  <a:pt x="784" y="20"/>
                </a:lnTo>
                <a:lnTo>
                  <a:pt x="794" y="25"/>
                </a:lnTo>
                <a:lnTo>
                  <a:pt x="804" y="25"/>
                </a:lnTo>
                <a:lnTo>
                  <a:pt x="815" y="25"/>
                </a:lnTo>
                <a:lnTo>
                  <a:pt x="825" y="25"/>
                </a:lnTo>
                <a:lnTo>
                  <a:pt x="840" y="30"/>
                </a:lnTo>
                <a:lnTo>
                  <a:pt x="850" y="30"/>
                </a:lnTo>
                <a:lnTo>
                  <a:pt x="861" y="30"/>
                </a:lnTo>
                <a:lnTo>
                  <a:pt x="871" y="30"/>
                </a:lnTo>
                <a:lnTo>
                  <a:pt x="886" y="30"/>
                </a:lnTo>
                <a:lnTo>
                  <a:pt x="896" y="25"/>
                </a:lnTo>
                <a:lnTo>
                  <a:pt x="906" y="25"/>
                </a:lnTo>
                <a:lnTo>
                  <a:pt x="917" y="30"/>
                </a:lnTo>
                <a:lnTo>
                  <a:pt x="927" y="25"/>
                </a:lnTo>
                <a:lnTo>
                  <a:pt x="942" y="30"/>
                </a:lnTo>
                <a:lnTo>
                  <a:pt x="952" y="20"/>
                </a:lnTo>
                <a:lnTo>
                  <a:pt x="962" y="20"/>
                </a:lnTo>
                <a:lnTo>
                  <a:pt x="973" y="20"/>
                </a:lnTo>
                <a:lnTo>
                  <a:pt x="988" y="20"/>
                </a:lnTo>
                <a:lnTo>
                  <a:pt x="998" y="10"/>
                </a:lnTo>
                <a:lnTo>
                  <a:pt x="1008" y="10"/>
                </a:lnTo>
                <a:lnTo>
                  <a:pt x="1018" y="10"/>
                </a:lnTo>
                <a:lnTo>
                  <a:pt x="1034" y="5"/>
                </a:lnTo>
                <a:lnTo>
                  <a:pt x="1044" y="0"/>
                </a:lnTo>
                <a:lnTo>
                  <a:pt x="1054" y="5"/>
                </a:lnTo>
                <a:lnTo>
                  <a:pt x="1064" y="5"/>
                </a:lnTo>
                <a:lnTo>
                  <a:pt x="1074" y="5"/>
                </a:lnTo>
                <a:lnTo>
                  <a:pt x="1090" y="5"/>
                </a:lnTo>
                <a:lnTo>
                  <a:pt x="1100" y="10"/>
                </a:lnTo>
                <a:lnTo>
                  <a:pt x="1110" y="15"/>
                </a:lnTo>
                <a:lnTo>
                  <a:pt x="1120" y="20"/>
                </a:lnTo>
                <a:lnTo>
                  <a:pt x="1136" y="30"/>
                </a:lnTo>
                <a:lnTo>
                  <a:pt x="1146" y="30"/>
                </a:lnTo>
                <a:lnTo>
                  <a:pt x="1156" y="35"/>
                </a:lnTo>
                <a:lnTo>
                  <a:pt x="1166" y="41"/>
                </a:lnTo>
                <a:lnTo>
                  <a:pt x="1181" y="51"/>
                </a:lnTo>
                <a:lnTo>
                  <a:pt x="1192" y="51"/>
                </a:lnTo>
                <a:lnTo>
                  <a:pt x="1202" y="56"/>
                </a:lnTo>
                <a:lnTo>
                  <a:pt x="1212" y="51"/>
                </a:lnTo>
                <a:lnTo>
                  <a:pt x="1222" y="41"/>
                </a:lnTo>
                <a:lnTo>
                  <a:pt x="1237" y="41"/>
                </a:lnTo>
                <a:lnTo>
                  <a:pt x="1248" y="41"/>
                </a:lnTo>
                <a:lnTo>
                  <a:pt x="1258" y="35"/>
                </a:lnTo>
                <a:lnTo>
                  <a:pt x="1268" y="41"/>
                </a:lnTo>
                <a:lnTo>
                  <a:pt x="1283" y="30"/>
                </a:lnTo>
                <a:lnTo>
                  <a:pt x="1293" y="35"/>
                </a:lnTo>
                <a:lnTo>
                  <a:pt x="1304" y="41"/>
                </a:lnTo>
                <a:lnTo>
                  <a:pt x="1314" y="25"/>
                </a:lnTo>
                <a:lnTo>
                  <a:pt x="1324" y="30"/>
                </a:lnTo>
                <a:lnTo>
                  <a:pt x="1339" y="25"/>
                </a:lnTo>
                <a:lnTo>
                  <a:pt x="1349" y="30"/>
                </a:lnTo>
                <a:lnTo>
                  <a:pt x="1360" y="25"/>
                </a:lnTo>
                <a:lnTo>
                  <a:pt x="1370" y="25"/>
                </a:lnTo>
                <a:lnTo>
                  <a:pt x="1385" y="25"/>
                </a:lnTo>
                <a:lnTo>
                  <a:pt x="1395" y="30"/>
                </a:lnTo>
                <a:lnTo>
                  <a:pt x="1405" y="25"/>
                </a:lnTo>
                <a:lnTo>
                  <a:pt x="1416" y="25"/>
                </a:lnTo>
                <a:lnTo>
                  <a:pt x="1426" y="20"/>
                </a:lnTo>
                <a:lnTo>
                  <a:pt x="1441" y="25"/>
                </a:lnTo>
                <a:lnTo>
                  <a:pt x="1451" y="25"/>
                </a:lnTo>
                <a:lnTo>
                  <a:pt x="1462" y="30"/>
                </a:lnTo>
                <a:lnTo>
                  <a:pt x="1472" y="25"/>
                </a:lnTo>
                <a:lnTo>
                  <a:pt x="1487" y="25"/>
                </a:lnTo>
                <a:lnTo>
                  <a:pt x="1497" y="30"/>
                </a:lnTo>
                <a:lnTo>
                  <a:pt x="1507" y="15"/>
                </a:lnTo>
                <a:lnTo>
                  <a:pt x="1518" y="25"/>
                </a:lnTo>
                <a:lnTo>
                  <a:pt x="1533" y="20"/>
                </a:lnTo>
                <a:lnTo>
                  <a:pt x="1543" y="25"/>
                </a:lnTo>
                <a:lnTo>
                  <a:pt x="1553" y="25"/>
                </a:lnTo>
                <a:lnTo>
                  <a:pt x="1563" y="20"/>
                </a:lnTo>
                <a:lnTo>
                  <a:pt x="1574" y="25"/>
                </a:lnTo>
                <a:lnTo>
                  <a:pt x="1589" y="25"/>
                </a:lnTo>
                <a:lnTo>
                  <a:pt x="1599" y="15"/>
                </a:lnTo>
                <a:lnTo>
                  <a:pt x="1609" y="35"/>
                </a:lnTo>
                <a:lnTo>
                  <a:pt x="1619" y="25"/>
                </a:lnTo>
                <a:lnTo>
                  <a:pt x="1635" y="20"/>
                </a:lnTo>
                <a:lnTo>
                  <a:pt x="1645" y="20"/>
                </a:lnTo>
                <a:lnTo>
                  <a:pt x="1655" y="25"/>
                </a:lnTo>
                <a:lnTo>
                  <a:pt x="1665" y="30"/>
                </a:lnTo>
                <a:lnTo>
                  <a:pt x="1675" y="30"/>
                </a:lnTo>
                <a:lnTo>
                  <a:pt x="1691" y="20"/>
                </a:lnTo>
                <a:lnTo>
                  <a:pt x="1701" y="35"/>
                </a:lnTo>
                <a:lnTo>
                  <a:pt x="1711" y="30"/>
                </a:lnTo>
                <a:lnTo>
                  <a:pt x="1721" y="20"/>
                </a:lnTo>
                <a:lnTo>
                  <a:pt x="1737" y="25"/>
                </a:lnTo>
                <a:lnTo>
                  <a:pt x="1747" y="30"/>
                </a:lnTo>
                <a:lnTo>
                  <a:pt x="1757" y="30"/>
                </a:lnTo>
                <a:lnTo>
                  <a:pt x="1767" y="25"/>
                </a:lnTo>
                <a:lnTo>
                  <a:pt x="1782" y="25"/>
                </a:lnTo>
                <a:lnTo>
                  <a:pt x="1793" y="25"/>
                </a:lnTo>
                <a:lnTo>
                  <a:pt x="1803" y="25"/>
                </a:lnTo>
                <a:lnTo>
                  <a:pt x="1813" y="30"/>
                </a:lnTo>
                <a:lnTo>
                  <a:pt x="1823" y="25"/>
                </a:lnTo>
                <a:lnTo>
                  <a:pt x="1838" y="30"/>
                </a:lnTo>
                <a:lnTo>
                  <a:pt x="1849" y="30"/>
                </a:lnTo>
                <a:lnTo>
                  <a:pt x="1859" y="30"/>
                </a:lnTo>
                <a:lnTo>
                  <a:pt x="1869" y="20"/>
                </a:lnTo>
                <a:lnTo>
                  <a:pt x="1884" y="20"/>
                </a:lnTo>
                <a:lnTo>
                  <a:pt x="1894" y="15"/>
                </a:lnTo>
                <a:lnTo>
                  <a:pt x="1905" y="25"/>
                </a:lnTo>
                <a:lnTo>
                  <a:pt x="1915" y="20"/>
                </a:lnTo>
                <a:lnTo>
                  <a:pt x="1925" y="20"/>
                </a:lnTo>
                <a:lnTo>
                  <a:pt x="1940" y="30"/>
                </a:lnTo>
                <a:lnTo>
                  <a:pt x="1950" y="30"/>
                </a:lnTo>
                <a:lnTo>
                  <a:pt x="1961" y="30"/>
                </a:lnTo>
                <a:lnTo>
                  <a:pt x="1971" y="25"/>
                </a:lnTo>
                <a:lnTo>
                  <a:pt x="1986" y="30"/>
                </a:lnTo>
                <a:lnTo>
                  <a:pt x="1996" y="20"/>
                </a:lnTo>
                <a:lnTo>
                  <a:pt x="2006" y="25"/>
                </a:lnTo>
                <a:lnTo>
                  <a:pt x="2017" y="20"/>
                </a:lnTo>
                <a:lnTo>
                  <a:pt x="2032" y="15"/>
                </a:lnTo>
                <a:lnTo>
                  <a:pt x="2042" y="20"/>
                </a:lnTo>
                <a:lnTo>
                  <a:pt x="2052" y="30"/>
                </a:lnTo>
                <a:lnTo>
                  <a:pt x="2062" y="25"/>
                </a:lnTo>
                <a:lnTo>
                  <a:pt x="2073" y="20"/>
                </a:lnTo>
                <a:lnTo>
                  <a:pt x="2088" y="25"/>
                </a:lnTo>
                <a:lnTo>
                  <a:pt x="2098" y="30"/>
                </a:lnTo>
                <a:lnTo>
                  <a:pt x="2108" y="25"/>
                </a:lnTo>
                <a:lnTo>
                  <a:pt x="2119" y="30"/>
                </a:lnTo>
                <a:lnTo>
                  <a:pt x="2134" y="25"/>
                </a:lnTo>
                <a:lnTo>
                  <a:pt x="2144" y="25"/>
                </a:lnTo>
                <a:lnTo>
                  <a:pt x="2154" y="30"/>
                </a:lnTo>
                <a:lnTo>
                  <a:pt x="2164" y="35"/>
                </a:lnTo>
                <a:lnTo>
                  <a:pt x="2175" y="20"/>
                </a:lnTo>
                <a:lnTo>
                  <a:pt x="2190" y="25"/>
                </a:lnTo>
                <a:lnTo>
                  <a:pt x="2200" y="25"/>
                </a:lnTo>
                <a:lnTo>
                  <a:pt x="2210" y="30"/>
                </a:lnTo>
                <a:lnTo>
                  <a:pt x="2220" y="25"/>
                </a:lnTo>
                <a:lnTo>
                  <a:pt x="2236" y="20"/>
                </a:lnTo>
                <a:lnTo>
                  <a:pt x="2246" y="30"/>
                </a:lnTo>
                <a:lnTo>
                  <a:pt x="2256" y="3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6" name="Freeform 1292"/>
          <p:cNvSpPr>
            <a:spLocks/>
          </p:cNvSpPr>
          <p:nvPr/>
        </p:nvSpPr>
        <p:spPr bwMode="auto">
          <a:xfrm>
            <a:off x="2901950" y="2689225"/>
            <a:ext cx="3597275" cy="65088"/>
          </a:xfrm>
          <a:custGeom>
            <a:avLst/>
            <a:gdLst/>
            <a:ahLst/>
            <a:cxnLst>
              <a:cxn ang="0">
                <a:pos x="35" y="26"/>
              </a:cxn>
              <a:cxn ang="0">
                <a:pos x="81" y="26"/>
              </a:cxn>
              <a:cxn ang="0">
                <a:pos x="122" y="31"/>
              </a:cxn>
              <a:cxn ang="0">
                <a:pos x="168" y="26"/>
              </a:cxn>
              <a:cxn ang="0">
                <a:pos x="214" y="21"/>
              </a:cxn>
              <a:cxn ang="0">
                <a:pos x="260" y="26"/>
              </a:cxn>
              <a:cxn ang="0">
                <a:pos x="305" y="21"/>
              </a:cxn>
              <a:cxn ang="0">
                <a:pos x="351" y="31"/>
              </a:cxn>
              <a:cxn ang="0">
                <a:pos x="397" y="21"/>
              </a:cxn>
              <a:cxn ang="0">
                <a:pos x="443" y="21"/>
              </a:cxn>
              <a:cxn ang="0">
                <a:pos x="489" y="21"/>
              </a:cxn>
              <a:cxn ang="0">
                <a:pos x="535" y="21"/>
              </a:cxn>
              <a:cxn ang="0">
                <a:pos x="575" y="21"/>
              </a:cxn>
              <a:cxn ang="0">
                <a:pos x="621" y="26"/>
              </a:cxn>
              <a:cxn ang="0">
                <a:pos x="667" y="21"/>
              </a:cxn>
              <a:cxn ang="0">
                <a:pos x="713" y="21"/>
              </a:cxn>
              <a:cxn ang="0">
                <a:pos x="759" y="21"/>
              </a:cxn>
              <a:cxn ang="0">
                <a:pos x="804" y="21"/>
              </a:cxn>
              <a:cxn ang="0">
                <a:pos x="850" y="21"/>
              </a:cxn>
              <a:cxn ang="0">
                <a:pos x="896" y="21"/>
              </a:cxn>
              <a:cxn ang="0">
                <a:pos x="942" y="31"/>
              </a:cxn>
              <a:cxn ang="0">
                <a:pos x="988" y="21"/>
              </a:cxn>
              <a:cxn ang="0">
                <a:pos x="1034" y="16"/>
              </a:cxn>
              <a:cxn ang="0">
                <a:pos x="1074" y="5"/>
              </a:cxn>
              <a:cxn ang="0">
                <a:pos x="1120" y="5"/>
              </a:cxn>
              <a:cxn ang="0">
                <a:pos x="1166" y="26"/>
              </a:cxn>
              <a:cxn ang="0">
                <a:pos x="1212" y="36"/>
              </a:cxn>
              <a:cxn ang="0">
                <a:pos x="1258" y="41"/>
              </a:cxn>
              <a:cxn ang="0">
                <a:pos x="1304" y="26"/>
              </a:cxn>
              <a:cxn ang="0">
                <a:pos x="1349" y="21"/>
              </a:cxn>
              <a:cxn ang="0">
                <a:pos x="1395" y="26"/>
              </a:cxn>
              <a:cxn ang="0">
                <a:pos x="1441" y="16"/>
              </a:cxn>
              <a:cxn ang="0">
                <a:pos x="1487" y="21"/>
              </a:cxn>
              <a:cxn ang="0">
                <a:pos x="1533" y="26"/>
              </a:cxn>
              <a:cxn ang="0">
                <a:pos x="1574" y="26"/>
              </a:cxn>
              <a:cxn ang="0">
                <a:pos x="1619" y="26"/>
              </a:cxn>
              <a:cxn ang="0">
                <a:pos x="1665" y="10"/>
              </a:cxn>
              <a:cxn ang="0">
                <a:pos x="1711" y="26"/>
              </a:cxn>
              <a:cxn ang="0">
                <a:pos x="1757" y="21"/>
              </a:cxn>
              <a:cxn ang="0">
                <a:pos x="1803" y="26"/>
              </a:cxn>
              <a:cxn ang="0">
                <a:pos x="1849" y="26"/>
              </a:cxn>
              <a:cxn ang="0">
                <a:pos x="1894" y="21"/>
              </a:cxn>
              <a:cxn ang="0">
                <a:pos x="1940" y="26"/>
              </a:cxn>
              <a:cxn ang="0">
                <a:pos x="1986" y="21"/>
              </a:cxn>
              <a:cxn ang="0">
                <a:pos x="2032" y="16"/>
              </a:cxn>
              <a:cxn ang="0">
                <a:pos x="2073" y="31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16"/>
              </a:cxn>
              <a:cxn ang="0">
                <a:pos x="2256" y="16"/>
              </a:cxn>
            </a:cxnLst>
            <a:rect l="0" t="0" r="r" b="b"/>
            <a:pathLst>
              <a:path w="2266" h="41">
                <a:moveTo>
                  <a:pt x="0" y="26"/>
                </a:moveTo>
                <a:lnTo>
                  <a:pt x="10" y="21"/>
                </a:lnTo>
                <a:lnTo>
                  <a:pt x="20" y="21"/>
                </a:lnTo>
                <a:lnTo>
                  <a:pt x="35" y="26"/>
                </a:lnTo>
                <a:lnTo>
                  <a:pt x="46" y="21"/>
                </a:lnTo>
                <a:lnTo>
                  <a:pt x="56" y="21"/>
                </a:lnTo>
                <a:lnTo>
                  <a:pt x="66" y="31"/>
                </a:lnTo>
                <a:lnTo>
                  <a:pt x="81" y="26"/>
                </a:lnTo>
                <a:lnTo>
                  <a:pt x="91" y="21"/>
                </a:lnTo>
                <a:lnTo>
                  <a:pt x="102" y="21"/>
                </a:lnTo>
                <a:lnTo>
                  <a:pt x="112" y="26"/>
                </a:lnTo>
                <a:lnTo>
                  <a:pt x="122" y="31"/>
                </a:lnTo>
                <a:lnTo>
                  <a:pt x="137" y="21"/>
                </a:lnTo>
                <a:lnTo>
                  <a:pt x="147" y="21"/>
                </a:lnTo>
                <a:lnTo>
                  <a:pt x="158" y="26"/>
                </a:lnTo>
                <a:lnTo>
                  <a:pt x="168" y="26"/>
                </a:lnTo>
                <a:lnTo>
                  <a:pt x="183" y="21"/>
                </a:lnTo>
                <a:lnTo>
                  <a:pt x="193" y="31"/>
                </a:lnTo>
                <a:lnTo>
                  <a:pt x="203" y="21"/>
                </a:lnTo>
                <a:lnTo>
                  <a:pt x="214" y="21"/>
                </a:lnTo>
                <a:lnTo>
                  <a:pt x="224" y="21"/>
                </a:lnTo>
                <a:lnTo>
                  <a:pt x="239" y="26"/>
                </a:lnTo>
                <a:lnTo>
                  <a:pt x="249" y="21"/>
                </a:lnTo>
                <a:lnTo>
                  <a:pt x="260" y="26"/>
                </a:lnTo>
                <a:lnTo>
                  <a:pt x="270" y="26"/>
                </a:lnTo>
                <a:lnTo>
                  <a:pt x="285" y="26"/>
                </a:lnTo>
                <a:lnTo>
                  <a:pt x="295" y="21"/>
                </a:lnTo>
                <a:lnTo>
                  <a:pt x="305" y="21"/>
                </a:lnTo>
                <a:lnTo>
                  <a:pt x="316" y="26"/>
                </a:lnTo>
                <a:lnTo>
                  <a:pt x="326" y="21"/>
                </a:lnTo>
                <a:lnTo>
                  <a:pt x="341" y="26"/>
                </a:lnTo>
                <a:lnTo>
                  <a:pt x="351" y="31"/>
                </a:lnTo>
                <a:lnTo>
                  <a:pt x="361" y="16"/>
                </a:lnTo>
                <a:lnTo>
                  <a:pt x="372" y="26"/>
                </a:lnTo>
                <a:lnTo>
                  <a:pt x="387" y="21"/>
                </a:lnTo>
                <a:lnTo>
                  <a:pt x="397" y="21"/>
                </a:lnTo>
                <a:lnTo>
                  <a:pt x="407" y="21"/>
                </a:lnTo>
                <a:lnTo>
                  <a:pt x="417" y="26"/>
                </a:lnTo>
                <a:lnTo>
                  <a:pt x="433" y="16"/>
                </a:lnTo>
                <a:lnTo>
                  <a:pt x="443" y="21"/>
                </a:lnTo>
                <a:lnTo>
                  <a:pt x="453" y="21"/>
                </a:lnTo>
                <a:lnTo>
                  <a:pt x="463" y="26"/>
                </a:lnTo>
                <a:lnTo>
                  <a:pt x="473" y="26"/>
                </a:lnTo>
                <a:lnTo>
                  <a:pt x="489" y="21"/>
                </a:lnTo>
                <a:lnTo>
                  <a:pt x="499" y="26"/>
                </a:lnTo>
                <a:lnTo>
                  <a:pt x="509" y="16"/>
                </a:lnTo>
                <a:lnTo>
                  <a:pt x="519" y="21"/>
                </a:lnTo>
                <a:lnTo>
                  <a:pt x="535" y="21"/>
                </a:lnTo>
                <a:lnTo>
                  <a:pt x="545" y="21"/>
                </a:lnTo>
                <a:lnTo>
                  <a:pt x="555" y="21"/>
                </a:lnTo>
                <a:lnTo>
                  <a:pt x="565" y="31"/>
                </a:lnTo>
                <a:lnTo>
                  <a:pt x="575" y="21"/>
                </a:lnTo>
                <a:lnTo>
                  <a:pt x="591" y="21"/>
                </a:lnTo>
                <a:lnTo>
                  <a:pt x="601" y="21"/>
                </a:lnTo>
                <a:lnTo>
                  <a:pt x="611" y="26"/>
                </a:lnTo>
                <a:lnTo>
                  <a:pt x="621" y="26"/>
                </a:lnTo>
                <a:lnTo>
                  <a:pt x="636" y="26"/>
                </a:lnTo>
                <a:lnTo>
                  <a:pt x="647" y="26"/>
                </a:lnTo>
                <a:lnTo>
                  <a:pt x="657" y="21"/>
                </a:lnTo>
                <a:lnTo>
                  <a:pt x="667" y="21"/>
                </a:lnTo>
                <a:lnTo>
                  <a:pt x="682" y="16"/>
                </a:lnTo>
                <a:lnTo>
                  <a:pt x="692" y="26"/>
                </a:lnTo>
                <a:lnTo>
                  <a:pt x="703" y="21"/>
                </a:lnTo>
                <a:lnTo>
                  <a:pt x="713" y="21"/>
                </a:lnTo>
                <a:lnTo>
                  <a:pt x="723" y="16"/>
                </a:lnTo>
                <a:lnTo>
                  <a:pt x="738" y="31"/>
                </a:lnTo>
                <a:lnTo>
                  <a:pt x="748" y="21"/>
                </a:lnTo>
                <a:lnTo>
                  <a:pt x="759" y="21"/>
                </a:lnTo>
                <a:lnTo>
                  <a:pt x="769" y="21"/>
                </a:lnTo>
                <a:lnTo>
                  <a:pt x="784" y="26"/>
                </a:lnTo>
                <a:lnTo>
                  <a:pt x="794" y="21"/>
                </a:lnTo>
                <a:lnTo>
                  <a:pt x="804" y="21"/>
                </a:lnTo>
                <a:lnTo>
                  <a:pt x="815" y="21"/>
                </a:lnTo>
                <a:lnTo>
                  <a:pt x="825" y="26"/>
                </a:lnTo>
                <a:lnTo>
                  <a:pt x="840" y="21"/>
                </a:lnTo>
                <a:lnTo>
                  <a:pt x="850" y="21"/>
                </a:lnTo>
                <a:lnTo>
                  <a:pt x="861" y="21"/>
                </a:lnTo>
                <a:lnTo>
                  <a:pt x="871" y="31"/>
                </a:lnTo>
                <a:lnTo>
                  <a:pt x="886" y="21"/>
                </a:lnTo>
                <a:lnTo>
                  <a:pt x="896" y="21"/>
                </a:lnTo>
                <a:lnTo>
                  <a:pt x="906" y="21"/>
                </a:lnTo>
                <a:lnTo>
                  <a:pt x="917" y="21"/>
                </a:lnTo>
                <a:lnTo>
                  <a:pt x="927" y="21"/>
                </a:lnTo>
                <a:lnTo>
                  <a:pt x="942" y="31"/>
                </a:lnTo>
                <a:lnTo>
                  <a:pt x="952" y="31"/>
                </a:lnTo>
                <a:lnTo>
                  <a:pt x="962" y="26"/>
                </a:lnTo>
                <a:lnTo>
                  <a:pt x="973" y="21"/>
                </a:lnTo>
                <a:lnTo>
                  <a:pt x="988" y="21"/>
                </a:lnTo>
                <a:lnTo>
                  <a:pt x="998" y="16"/>
                </a:lnTo>
                <a:lnTo>
                  <a:pt x="1008" y="21"/>
                </a:lnTo>
                <a:lnTo>
                  <a:pt x="1018" y="16"/>
                </a:lnTo>
                <a:lnTo>
                  <a:pt x="1034" y="16"/>
                </a:lnTo>
                <a:lnTo>
                  <a:pt x="1044" y="10"/>
                </a:lnTo>
                <a:lnTo>
                  <a:pt x="1054" y="0"/>
                </a:lnTo>
                <a:lnTo>
                  <a:pt x="1064" y="10"/>
                </a:lnTo>
                <a:lnTo>
                  <a:pt x="1074" y="5"/>
                </a:lnTo>
                <a:lnTo>
                  <a:pt x="1090" y="0"/>
                </a:lnTo>
                <a:lnTo>
                  <a:pt x="1100" y="0"/>
                </a:lnTo>
                <a:lnTo>
                  <a:pt x="1110" y="10"/>
                </a:lnTo>
                <a:lnTo>
                  <a:pt x="1120" y="5"/>
                </a:lnTo>
                <a:lnTo>
                  <a:pt x="1136" y="10"/>
                </a:lnTo>
                <a:lnTo>
                  <a:pt x="1146" y="21"/>
                </a:lnTo>
                <a:lnTo>
                  <a:pt x="1156" y="21"/>
                </a:lnTo>
                <a:lnTo>
                  <a:pt x="1166" y="26"/>
                </a:lnTo>
                <a:lnTo>
                  <a:pt x="1181" y="36"/>
                </a:lnTo>
                <a:lnTo>
                  <a:pt x="1192" y="31"/>
                </a:lnTo>
                <a:lnTo>
                  <a:pt x="1202" y="41"/>
                </a:lnTo>
                <a:lnTo>
                  <a:pt x="1212" y="36"/>
                </a:lnTo>
                <a:lnTo>
                  <a:pt x="1222" y="41"/>
                </a:lnTo>
                <a:lnTo>
                  <a:pt x="1237" y="36"/>
                </a:lnTo>
                <a:lnTo>
                  <a:pt x="1248" y="41"/>
                </a:lnTo>
                <a:lnTo>
                  <a:pt x="1258" y="41"/>
                </a:lnTo>
                <a:lnTo>
                  <a:pt x="1268" y="36"/>
                </a:lnTo>
                <a:lnTo>
                  <a:pt x="1283" y="31"/>
                </a:lnTo>
                <a:lnTo>
                  <a:pt x="1293" y="31"/>
                </a:lnTo>
                <a:lnTo>
                  <a:pt x="1304" y="26"/>
                </a:lnTo>
                <a:lnTo>
                  <a:pt x="1314" y="31"/>
                </a:lnTo>
                <a:lnTo>
                  <a:pt x="1324" y="26"/>
                </a:lnTo>
                <a:lnTo>
                  <a:pt x="1339" y="26"/>
                </a:lnTo>
                <a:lnTo>
                  <a:pt x="1349" y="21"/>
                </a:lnTo>
                <a:lnTo>
                  <a:pt x="1360" y="26"/>
                </a:lnTo>
                <a:lnTo>
                  <a:pt x="1370" y="21"/>
                </a:lnTo>
                <a:lnTo>
                  <a:pt x="1385" y="16"/>
                </a:lnTo>
                <a:lnTo>
                  <a:pt x="1395" y="26"/>
                </a:lnTo>
                <a:lnTo>
                  <a:pt x="1405" y="21"/>
                </a:lnTo>
                <a:lnTo>
                  <a:pt x="1416" y="26"/>
                </a:lnTo>
                <a:lnTo>
                  <a:pt x="1426" y="21"/>
                </a:lnTo>
                <a:lnTo>
                  <a:pt x="1441" y="16"/>
                </a:lnTo>
                <a:lnTo>
                  <a:pt x="1451" y="21"/>
                </a:lnTo>
                <a:lnTo>
                  <a:pt x="1462" y="10"/>
                </a:lnTo>
                <a:lnTo>
                  <a:pt x="1472" y="31"/>
                </a:lnTo>
                <a:lnTo>
                  <a:pt x="1487" y="21"/>
                </a:lnTo>
                <a:lnTo>
                  <a:pt x="1497" y="21"/>
                </a:lnTo>
                <a:lnTo>
                  <a:pt x="1507" y="16"/>
                </a:lnTo>
                <a:lnTo>
                  <a:pt x="1518" y="16"/>
                </a:lnTo>
                <a:lnTo>
                  <a:pt x="1533" y="26"/>
                </a:lnTo>
                <a:lnTo>
                  <a:pt x="1543" y="21"/>
                </a:lnTo>
                <a:lnTo>
                  <a:pt x="1553" y="21"/>
                </a:lnTo>
                <a:lnTo>
                  <a:pt x="1563" y="21"/>
                </a:lnTo>
                <a:lnTo>
                  <a:pt x="1574" y="26"/>
                </a:lnTo>
                <a:lnTo>
                  <a:pt x="1589" y="26"/>
                </a:lnTo>
                <a:lnTo>
                  <a:pt x="1599" y="21"/>
                </a:lnTo>
                <a:lnTo>
                  <a:pt x="1609" y="21"/>
                </a:lnTo>
                <a:lnTo>
                  <a:pt x="1619" y="26"/>
                </a:lnTo>
                <a:lnTo>
                  <a:pt x="1635" y="26"/>
                </a:lnTo>
                <a:lnTo>
                  <a:pt x="1645" y="16"/>
                </a:lnTo>
                <a:lnTo>
                  <a:pt x="1655" y="21"/>
                </a:lnTo>
                <a:lnTo>
                  <a:pt x="1665" y="10"/>
                </a:lnTo>
                <a:lnTo>
                  <a:pt x="1675" y="16"/>
                </a:lnTo>
                <a:lnTo>
                  <a:pt x="1691" y="31"/>
                </a:lnTo>
                <a:lnTo>
                  <a:pt x="1701" y="21"/>
                </a:lnTo>
                <a:lnTo>
                  <a:pt x="1711" y="26"/>
                </a:lnTo>
                <a:lnTo>
                  <a:pt x="1721" y="26"/>
                </a:lnTo>
                <a:lnTo>
                  <a:pt x="1737" y="21"/>
                </a:lnTo>
                <a:lnTo>
                  <a:pt x="1747" y="26"/>
                </a:lnTo>
                <a:lnTo>
                  <a:pt x="1757" y="21"/>
                </a:lnTo>
                <a:lnTo>
                  <a:pt x="1767" y="26"/>
                </a:lnTo>
                <a:lnTo>
                  <a:pt x="1782" y="21"/>
                </a:lnTo>
                <a:lnTo>
                  <a:pt x="1793" y="21"/>
                </a:lnTo>
                <a:lnTo>
                  <a:pt x="1803" y="26"/>
                </a:lnTo>
                <a:lnTo>
                  <a:pt x="1813" y="21"/>
                </a:lnTo>
                <a:lnTo>
                  <a:pt x="1823" y="26"/>
                </a:lnTo>
                <a:lnTo>
                  <a:pt x="1838" y="21"/>
                </a:lnTo>
                <a:lnTo>
                  <a:pt x="1849" y="26"/>
                </a:lnTo>
                <a:lnTo>
                  <a:pt x="1859" y="21"/>
                </a:lnTo>
                <a:lnTo>
                  <a:pt x="1869" y="36"/>
                </a:lnTo>
                <a:lnTo>
                  <a:pt x="1884" y="26"/>
                </a:lnTo>
                <a:lnTo>
                  <a:pt x="1894" y="21"/>
                </a:lnTo>
                <a:lnTo>
                  <a:pt x="1905" y="26"/>
                </a:lnTo>
                <a:lnTo>
                  <a:pt x="1915" y="26"/>
                </a:lnTo>
                <a:lnTo>
                  <a:pt x="1925" y="26"/>
                </a:lnTo>
                <a:lnTo>
                  <a:pt x="1940" y="26"/>
                </a:lnTo>
                <a:lnTo>
                  <a:pt x="1950" y="26"/>
                </a:lnTo>
                <a:lnTo>
                  <a:pt x="1961" y="26"/>
                </a:lnTo>
                <a:lnTo>
                  <a:pt x="1971" y="26"/>
                </a:lnTo>
                <a:lnTo>
                  <a:pt x="1986" y="21"/>
                </a:lnTo>
                <a:lnTo>
                  <a:pt x="1996" y="16"/>
                </a:lnTo>
                <a:lnTo>
                  <a:pt x="2006" y="21"/>
                </a:lnTo>
                <a:lnTo>
                  <a:pt x="2017" y="21"/>
                </a:lnTo>
                <a:lnTo>
                  <a:pt x="2032" y="16"/>
                </a:lnTo>
                <a:lnTo>
                  <a:pt x="2042" y="21"/>
                </a:lnTo>
                <a:lnTo>
                  <a:pt x="2052" y="21"/>
                </a:lnTo>
                <a:lnTo>
                  <a:pt x="2062" y="26"/>
                </a:lnTo>
                <a:lnTo>
                  <a:pt x="2073" y="31"/>
                </a:lnTo>
                <a:lnTo>
                  <a:pt x="2088" y="21"/>
                </a:lnTo>
                <a:lnTo>
                  <a:pt x="2098" y="26"/>
                </a:lnTo>
                <a:lnTo>
                  <a:pt x="2108" y="16"/>
                </a:lnTo>
                <a:lnTo>
                  <a:pt x="2119" y="26"/>
                </a:lnTo>
                <a:lnTo>
                  <a:pt x="2134" y="21"/>
                </a:lnTo>
                <a:lnTo>
                  <a:pt x="2144" y="26"/>
                </a:lnTo>
                <a:lnTo>
                  <a:pt x="2154" y="21"/>
                </a:lnTo>
                <a:lnTo>
                  <a:pt x="2164" y="26"/>
                </a:lnTo>
                <a:lnTo>
                  <a:pt x="2175" y="26"/>
                </a:lnTo>
                <a:lnTo>
                  <a:pt x="2190" y="21"/>
                </a:lnTo>
                <a:lnTo>
                  <a:pt x="2200" y="26"/>
                </a:lnTo>
                <a:lnTo>
                  <a:pt x="2210" y="16"/>
                </a:lnTo>
                <a:lnTo>
                  <a:pt x="2220" y="26"/>
                </a:lnTo>
                <a:lnTo>
                  <a:pt x="2236" y="21"/>
                </a:lnTo>
                <a:lnTo>
                  <a:pt x="2246" y="21"/>
                </a:lnTo>
                <a:lnTo>
                  <a:pt x="2256" y="16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7" name="Freeform 1293"/>
          <p:cNvSpPr>
            <a:spLocks/>
          </p:cNvSpPr>
          <p:nvPr/>
        </p:nvSpPr>
        <p:spPr bwMode="auto">
          <a:xfrm>
            <a:off x="2901950" y="2722563"/>
            <a:ext cx="3597275" cy="55562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20"/>
              </a:cxn>
              <a:cxn ang="0">
                <a:pos x="122" y="25"/>
              </a:cxn>
              <a:cxn ang="0">
                <a:pos x="168" y="15"/>
              </a:cxn>
              <a:cxn ang="0">
                <a:pos x="214" y="25"/>
              </a:cxn>
              <a:cxn ang="0">
                <a:pos x="260" y="15"/>
              </a:cxn>
              <a:cxn ang="0">
                <a:pos x="305" y="25"/>
              </a:cxn>
              <a:cxn ang="0">
                <a:pos x="351" y="20"/>
              </a:cxn>
              <a:cxn ang="0">
                <a:pos x="397" y="20"/>
              </a:cxn>
              <a:cxn ang="0">
                <a:pos x="443" y="30"/>
              </a:cxn>
              <a:cxn ang="0">
                <a:pos x="489" y="20"/>
              </a:cxn>
              <a:cxn ang="0">
                <a:pos x="535" y="30"/>
              </a:cxn>
              <a:cxn ang="0">
                <a:pos x="575" y="25"/>
              </a:cxn>
              <a:cxn ang="0">
                <a:pos x="621" y="25"/>
              </a:cxn>
              <a:cxn ang="0">
                <a:pos x="667" y="20"/>
              </a:cxn>
              <a:cxn ang="0">
                <a:pos x="713" y="25"/>
              </a:cxn>
              <a:cxn ang="0">
                <a:pos x="759" y="25"/>
              </a:cxn>
              <a:cxn ang="0">
                <a:pos x="804" y="20"/>
              </a:cxn>
              <a:cxn ang="0">
                <a:pos x="850" y="30"/>
              </a:cxn>
              <a:cxn ang="0">
                <a:pos x="896" y="25"/>
              </a:cxn>
              <a:cxn ang="0">
                <a:pos x="942" y="30"/>
              </a:cxn>
              <a:cxn ang="0">
                <a:pos x="988" y="30"/>
              </a:cxn>
              <a:cxn ang="0">
                <a:pos x="1034" y="35"/>
              </a:cxn>
              <a:cxn ang="0">
                <a:pos x="1074" y="20"/>
              </a:cxn>
              <a:cxn ang="0">
                <a:pos x="1120" y="10"/>
              </a:cxn>
              <a:cxn ang="0">
                <a:pos x="1166" y="10"/>
              </a:cxn>
              <a:cxn ang="0">
                <a:pos x="1212" y="30"/>
              </a:cxn>
              <a:cxn ang="0">
                <a:pos x="1258" y="30"/>
              </a:cxn>
              <a:cxn ang="0">
                <a:pos x="1304" y="35"/>
              </a:cxn>
              <a:cxn ang="0">
                <a:pos x="1349" y="20"/>
              </a:cxn>
              <a:cxn ang="0">
                <a:pos x="1395" y="20"/>
              </a:cxn>
              <a:cxn ang="0">
                <a:pos x="1441" y="25"/>
              </a:cxn>
              <a:cxn ang="0">
                <a:pos x="1487" y="25"/>
              </a:cxn>
              <a:cxn ang="0">
                <a:pos x="1533" y="15"/>
              </a:cxn>
              <a:cxn ang="0">
                <a:pos x="1574" y="25"/>
              </a:cxn>
              <a:cxn ang="0">
                <a:pos x="1619" y="20"/>
              </a:cxn>
              <a:cxn ang="0">
                <a:pos x="1665" y="30"/>
              </a:cxn>
              <a:cxn ang="0">
                <a:pos x="1711" y="25"/>
              </a:cxn>
              <a:cxn ang="0">
                <a:pos x="1757" y="25"/>
              </a:cxn>
              <a:cxn ang="0">
                <a:pos x="1803" y="25"/>
              </a:cxn>
              <a:cxn ang="0">
                <a:pos x="1849" y="15"/>
              </a:cxn>
              <a:cxn ang="0">
                <a:pos x="1894" y="25"/>
              </a:cxn>
              <a:cxn ang="0">
                <a:pos x="1940" y="20"/>
              </a:cxn>
              <a:cxn ang="0">
                <a:pos x="1986" y="15"/>
              </a:cxn>
              <a:cxn ang="0">
                <a:pos x="2032" y="20"/>
              </a:cxn>
              <a:cxn ang="0">
                <a:pos x="2073" y="20"/>
              </a:cxn>
              <a:cxn ang="0">
                <a:pos x="2119" y="30"/>
              </a:cxn>
              <a:cxn ang="0">
                <a:pos x="2164" y="35"/>
              </a:cxn>
              <a:cxn ang="0">
                <a:pos x="2210" y="25"/>
              </a:cxn>
              <a:cxn ang="0">
                <a:pos x="2256" y="15"/>
              </a:cxn>
            </a:cxnLst>
            <a:rect l="0" t="0" r="r" b="b"/>
            <a:pathLst>
              <a:path w="2266" h="35">
                <a:moveTo>
                  <a:pt x="0" y="25"/>
                </a:moveTo>
                <a:lnTo>
                  <a:pt x="10" y="20"/>
                </a:lnTo>
                <a:lnTo>
                  <a:pt x="20" y="20"/>
                </a:lnTo>
                <a:lnTo>
                  <a:pt x="35" y="25"/>
                </a:lnTo>
                <a:lnTo>
                  <a:pt x="46" y="25"/>
                </a:lnTo>
                <a:lnTo>
                  <a:pt x="56" y="20"/>
                </a:lnTo>
                <a:lnTo>
                  <a:pt x="66" y="25"/>
                </a:lnTo>
                <a:lnTo>
                  <a:pt x="81" y="20"/>
                </a:lnTo>
                <a:lnTo>
                  <a:pt x="91" y="20"/>
                </a:lnTo>
                <a:lnTo>
                  <a:pt x="102" y="30"/>
                </a:lnTo>
                <a:lnTo>
                  <a:pt x="112" y="25"/>
                </a:lnTo>
                <a:lnTo>
                  <a:pt x="122" y="25"/>
                </a:lnTo>
                <a:lnTo>
                  <a:pt x="137" y="25"/>
                </a:lnTo>
                <a:lnTo>
                  <a:pt x="147" y="25"/>
                </a:lnTo>
                <a:lnTo>
                  <a:pt x="158" y="25"/>
                </a:lnTo>
                <a:lnTo>
                  <a:pt x="168" y="15"/>
                </a:lnTo>
                <a:lnTo>
                  <a:pt x="183" y="20"/>
                </a:lnTo>
                <a:lnTo>
                  <a:pt x="193" y="20"/>
                </a:lnTo>
                <a:lnTo>
                  <a:pt x="203" y="20"/>
                </a:lnTo>
                <a:lnTo>
                  <a:pt x="214" y="25"/>
                </a:lnTo>
                <a:lnTo>
                  <a:pt x="224" y="30"/>
                </a:lnTo>
                <a:lnTo>
                  <a:pt x="239" y="20"/>
                </a:lnTo>
                <a:lnTo>
                  <a:pt x="249" y="15"/>
                </a:lnTo>
                <a:lnTo>
                  <a:pt x="260" y="15"/>
                </a:lnTo>
                <a:lnTo>
                  <a:pt x="270" y="20"/>
                </a:lnTo>
                <a:lnTo>
                  <a:pt x="285" y="25"/>
                </a:lnTo>
                <a:lnTo>
                  <a:pt x="295" y="25"/>
                </a:lnTo>
                <a:lnTo>
                  <a:pt x="305" y="25"/>
                </a:lnTo>
                <a:lnTo>
                  <a:pt x="316" y="30"/>
                </a:lnTo>
                <a:lnTo>
                  <a:pt x="326" y="25"/>
                </a:lnTo>
                <a:lnTo>
                  <a:pt x="341" y="20"/>
                </a:lnTo>
                <a:lnTo>
                  <a:pt x="351" y="20"/>
                </a:lnTo>
                <a:lnTo>
                  <a:pt x="361" y="30"/>
                </a:lnTo>
                <a:lnTo>
                  <a:pt x="372" y="20"/>
                </a:lnTo>
                <a:lnTo>
                  <a:pt x="387" y="20"/>
                </a:lnTo>
                <a:lnTo>
                  <a:pt x="397" y="20"/>
                </a:lnTo>
                <a:lnTo>
                  <a:pt x="407" y="20"/>
                </a:lnTo>
                <a:lnTo>
                  <a:pt x="417" y="20"/>
                </a:lnTo>
                <a:lnTo>
                  <a:pt x="433" y="15"/>
                </a:lnTo>
                <a:lnTo>
                  <a:pt x="443" y="30"/>
                </a:lnTo>
                <a:lnTo>
                  <a:pt x="453" y="20"/>
                </a:lnTo>
                <a:lnTo>
                  <a:pt x="463" y="20"/>
                </a:lnTo>
                <a:lnTo>
                  <a:pt x="473" y="25"/>
                </a:lnTo>
                <a:lnTo>
                  <a:pt x="489" y="20"/>
                </a:lnTo>
                <a:lnTo>
                  <a:pt x="499" y="25"/>
                </a:lnTo>
                <a:lnTo>
                  <a:pt x="509" y="30"/>
                </a:lnTo>
                <a:lnTo>
                  <a:pt x="519" y="20"/>
                </a:lnTo>
                <a:lnTo>
                  <a:pt x="535" y="30"/>
                </a:lnTo>
                <a:lnTo>
                  <a:pt x="545" y="25"/>
                </a:lnTo>
                <a:lnTo>
                  <a:pt x="555" y="20"/>
                </a:lnTo>
                <a:lnTo>
                  <a:pt x="565" y="25"/>
                </a:lnTo>
                <a:lnTo>
                  <a:pt x="575" y="25"/>
                </a:lnTo>
                <a:lnTo>
                  <a:pt x="591" y="25"/>
                </a:lnTo>
                <a:lnTo>
                  <a:pt x="601" y="30"/>
                </a:lnTo>
                <a:lnTo>
                  <a:pt x="611" y="20"/>
                </a:lnTo>
                <a:lnTo>
                  <a:pt x="621" y="25"/>
                </a:lnTo>
                <a:lnTo>
                  <a:pt x="636" y="25"/>
                </a:lnTo>
                <a:lnTo>
                  <a:pt x="647" y="30"/>
                </a:lnTo>
                <a:lnTo>
                  <a:pt x="657" y="25"/>
                </a:lnTo>
                <a:lnTo>
                  <a:pt x="667" y="20"/>
                </a:lnTo>
                <a:lnTo>
                  <a:pt x="682" y="15"/>
                </a:lnTo>
                <a:lnTo>
                  <a:pt x="692" y="25"/>
                </a:lnTo>
                <a:lnTo>
                  <a:pt x="703" y="25"/>
                </a:lnTo>
                <a:lnTo>
                  <a:pt x="713" y="25"/>
                </a:lnTo>
                <a:lnTo>
                  <a:pt x="723" y="20"/>
                </a:lnTo>
                <a:lnTo>
                  <a:pt x="738" y="15"/>
                </a:lnTo>
                <a:lnTo>
                  <a:pt x="748" y="15"/>
                </a:lnTo>
                <a:lnTo>
                  <a:pt x="759" y="25"/>
                </a:lnTo>
                <a:lnTo>
                  <a:pt x="769" y="20"/>
                </a:lnTo>
                <a:lnTo>
                  <a:pt x="784" y="25"/>
                </a:lnTo>
                <a:lnTo>
                  <a:pt x="794" y="25"/>
                </a:lnTo>
                <a:lnTo>
                  <a:pt x="804" y="20"/>
                </a:lnTo>
                <a:lnTo>
                  <a:pt x="815" y="30"/>
                </a:lnTo>
                <a:lnTo>
                  <a:pt x="825" y="25"/>
                </a:lnTo>
                <a:lnTo>
                  <a:pt x="840" y="25"/>
                </a:lnTo>
                <a:lnTo>
                  <a:pt x="850" y="30"/>
                </a:lnTo>
                <a:lnTo>
                  <a:pt x="861" y="25"/>
                </a:lnTo>
                <a:lnTo>
                  <a:pt x="871" y="30"/>
                </a:lnTo>
                <a:lnTo>
                  <a:pt x="886" y="30"/>
                </a:lnTo>
                <a:lnTo>
                  <a:pt x="896" y="25"/>
                </a:lnTo>
                <a:lnTo>
                  <a:pt x="906" y="20"/>
                </a:lnTo>
                <a:lnTo>
                  <a:pt x="917" y="25"/>
                </a:lnTo>
                <a:lnTo>
                  <a:pt x="927" y="25"/>
                </a:lnTo>
                <a:lnTo>
                  <a:pt x="942" y="30"/>
                </a:lnTo>
                <a:lnTo>
                  <a:pt x="952" y="30"/>
                </a:lnTo>
                <a:lnTo>
                  <a:pt x="962" y="35"/>
                </a:lnTo>
                <a:lnTo>
                  <a:pt x="973" y="30"/>
                </a:lnTo>
                <a:lnTo>
                  <a:pt x="988" y="30"/>
                </a:lnTo>
                <a:lnTo>
                  <a:pt x="998" y="25"/>
                </a:lnTo>
                <a:lnTo>
                  <a:pt x="1008" y="30"/>
                </a:lnTo>
                <a:lnTo>
                  <a:pt x="1018" y="35"/>
                </a:lnTo>
                <a:lnTo>
                  <a:pt x="1034" y="35"/>
                </a:lnTo>
                <a:lnTo>
                  <a:pt x="1044" y="35"/>
                </a:lnTo>
                <a:lnTo>
                  <a:pt x="1054" y="25"/>
                </a:lnTo>
                <a:lnTo>
                  <a:pt x="1064" y="25"/>
                </a:lnTo>
                <a:lnTo>
                  <a:pt x="1074" y="20"/>
                </a:lnTo>
                <a:lnTo>
                  <a:pt x="1090" y="25"/>
                </a:lnTo>
                <a:lnTo>
                  <a:pt x="1100" y="15"/>
                </a:lnTo>
                <a:lnTo>
                  <a:pt x="1110" y="10"/>
                </a:lnTo>
                <a:lnTo>
                  <a:pt x="1120" y="10"/>
                </a:lnTo>
                <a:lnTo>
                  <a:pt x="1136" y="5"/>
                </a:lnTo>
                <a:lnTo>
                  <a:pt x="1146" y="0"/>
                </a:lnTo>
                <a:lnTo>
                  <a:pt x="1156" y="15"/>
                </a:lnTo>
                <a:lnTo>
                  <a:pt x="1166" y="10"/>
                </a:lnTo>
                <a:lnTo>
                  <a:pt x="1181" y="10"/>
                </a:lnTo>
                <a:lnTo>
                  <a:pt x="1192" y="20"/>
                </a:lnTo>
                <a:lnTo>
                  <a:pt x="1202" y="20"/>
                </a:lnTo>
                <a:lnTo>
                  <a:pt x="1212" y="30"/>
                </a:lnTo>
                <a:lnTo>
                  <a:pt x="1222" y="30"/>
                </a:lnTo>
                <a:lnTo>
                  <a:pt x="1237" y="25"/>
                </a:lnTo>
                <a:lnTo>
                  <a:pt x="1248" y="35"/>
                </a:lnTo>
                <a:lnTo>
                  <a:pt x="1258" y="30"/>
                </a:lnTo>
                <a:lnTo>
                  <a:pt x="1268" y="35"/>
                </a:lnTo>
                <a:lnTo>
                  <a:pt x="1283" y="25"/>
                </a:lnTo>
                <a:lnTo>
                  <a:pt x="1293" y="30"/>
                </a:lnTo>
                <a:lnTo>
                  <a:pt x="1304" y="35"/>
                </a:lnTo>
                <a:lnTo>
                  <a:pt x="1314" y="35"/>
                </a:lnTo>
                <a:lnTo>
                  <a:pt x="1324" y="20"/>
                </a:lnTo>
                <a:lnTo>
                  <a:pt x="1339" y="20"/>
                </a:lnTo>
                <a:lnTo>
                  <a:pt x="1349" y="20"/>
                </a:lnTo>
                <a:lnTo>
                  <a:pt x="1360" y="25"/>
                </a:lnTo>
                <a:lnTo>
                  <a:pt x="1370" y="25"/>
                </a:lnTo>
                <a:lnTo>
                  <a:pt x="1385" y="15"/>
                </a:lnTo>
                <a:lnTo>
                  <a:pt x="1395" y="20"/>
                </a:lnTo>
                <a:lnTo>
                  <a:pt x="1405" y="25"/>
                </a:lnTo>
                <a:lnTo>
                  <a:pt x="1416" y="25"/>
                </a:lnTo>
                <a:lnTo>
                  <a:pt x="1426" y="30"/>
                </a:lnTo>
                <a:lnTo>
                  <a:pt x="1441" y="25"/>
                </a:lnTo>
                <a:lnTo>
                  <a:pt x="1451" y="25"/>
                </a:lnTo>
                <a:lnTo>
                  <a:pt x="1462" y="30"/>
                </a:lnTo>
                <a:lnTo>
                  <a:pt x="1472" y="15"/>
                </a:lnTo>
                <a:lnTo>
                  <a:pt x="1487" y="25"/>
                </a:lnTo>
                <a:lnTo>
                  <a:pt x="1497" y="20"/>
                </a:lnTo>
                <a:lnTo>
                  <a:pt x="1507" y="25"/>
                </a:lnTo>
                <a:lnTo>
                  <a:pt x="1518" y="35"/>
                </a:lnTo>
                <a:lnTo>
                  <a:pt x="1533" y="15"/>
                </a:lnTo>
                <a:lnTo>
                  <a:pt x="1543" y="20"/>
                </a:lnTo>
                <a:lnTo>
                  <a:pt x="1553" y="25"/>
                </a:lnTo>
                <a:lnTo>
                  <a:pt x="1563" y="30"/>
                </a:lnTo>
                <a:lnTo>
                  <a:pt x="1574" y="25"/>
                </a:lnTo>
                <a:lnTo>
                  <a:pt x="1589" y="25"/>
                </a:lnTo>
                <a:lnTo>
                  <a:pt x="1599" y="30"/>
                </a:lnTo>
                <a:lnTo>
                  <a:pt x="1609" y="20"/>
                </a:lnTo>
                <a:lnTo>
                  <a:pt x="1619" y="20"/>
                </a:lnTo>
                <a:lnTo>
                  <a:pt x="1635" y="25"/>
                </a:lnTo>
                <a:lnTo>
                  <a:pt x="1645" y="25"/>
                </a:lnTo>
                <a:lnTo>
                  <a:pt x="1655" y="30"/>
                </a:lnTo>
                <a:lnTo>
                  <a:pt x="1665" y="30"/>
                </a:lnTo>
                <a:lnTo>
                  <a:pt x="1675" y="25"/>
                </a:lnTo>
                <a:lnTo>
                  <a:pt x="1691" y="30"/>
                </a:lnTo>
                <a:lnTo>
                  <a:pt x="1701" y="15"/>
                </a:lnTo>
                <a:lnTo>
                  <a:pt x="1711" y="25"/>
                </a:lnTo>
                <a:lnTo>
                  <a:pt x="1721" y="20"/>
                </a:lnTo>
                <a:lnTo>
                  <a:pt x="1737" y="20"/>
                </a:lnTo>
                <a:lnTo>
                  <a:pt x="1747" y="15"/>
                </a:lnTo>
                <a:lnTo>
                  <a:pt x="1757" y="25"/>
                </a:lnTo>
                <a:lnTo>
                  <a:pt x="1767" y="30"/>
                </a:lnTo>
                <a:lnTo>
                  <a:pt x="1782" y="20"/>
                </a:lnTo>
                <a:lnTo>
                  <a:pt x="1793" y="20"/>
                </a:lnTo>
                <a:lnTo>
                  <a:pt x="1803" y="25"/>
                </a:lnTo>
                <a:lnTo>
                  <a:pt x="1813" y="20"/>
                </a:lnTo>
                <a:lnTo>
                  <a:pt x="1823" y="25"/>
                </a:lnTo>
                <a:lnTo>
                  <a:pt x="1838" y="20"/>
                </a:lnTo>
                <a:lnTo>
                  <a:pt x="1849" y="15"/>
                </a:lnTo>
                <a:lnTo>
                  <a:pt x="1859" y="25"/>
                </a:lnTo>
                <a:lnTo>
                  <a:pt x="1869" y="25"/>
                </a:lnTo>
                <a:lnTo>
                  <a:pt x="1884" y="20"/>
                </a:lnTo>
                <a:lnTo>
                  <a:pt x="1894" y="25"/>
                </a:lnTo>
                <a:lnTo>
                  <a:pt x="1905" y="15"/>
                </a:lnTo>
                <a:lnTo>
                  <a:pt x="1915" y="25"/>
                </a:lnTo>
                <a:lnTo>
                  <a:pt x="1925" y="15"/>
                </a:lnTo>
                <a:lnTo>
                  <a:pt x="1940" y="20"/>
                </a:lnTo>
                <a:lnTo>
                  <a:pt x="1950" y="20"/>
                </a:lnTo>
                <a:lnTo>
                  <a:pt x="1961" y="25"/>
                </a:lnTo>
                <a:lnTo>
                  <a:pt x="1971" y="20"/>
                </a:lnTo>
                <a:lnTo>
                  <a:pt x="1986" y="15"/>
                </a:lnTo>
                <a:lnTo>
                  <a:pt x="1996" y="20"/>
                </a:lnTo>
                <a:lnTo>
                  <a:pt x="2006" y="20"/>
                </a:lnTo>
                <a:lnTo>
                  <a:pt x="2017" y="25"/>
                </a:lnTo>
                <a:lnTo>
                  <a:pt x="2032" y="20"/>
                </a:lnTo>
                <a:lnTo>
                  <a:pt x="2042" y="25"/>
                </a:lnTo>
                <a:lnTo>
                  <a:pt x="2052" y="20"/>
                </a:lnTo>
                <a:lnTo>
                  <a:pt x="2062" y="30"/>
                </a:lnTo>
                <a:lnTo>
                  <a:pt x="2073" y="20"/>
                </a:lnTo>
                <a:lnTo>
                  <a:pt x="2088" y="25"/>
                </a:lnTo>
                <a:lnTo>
                  <a:pt x="2098" y="20"/>
                </a:lnTo>
                <a:lnTo>
                  <a:pt x="2108" y="30"/>
                </a:lnTo>
                <a:lnTo>
                  <a:pt x="2119" y="30"/>
                </a:lnTo>
                <a:lnTo>
                  <a:pt x="2134" y="15"/>
                </a:lnTo>
                <a:lnTo>
                  <a:pt x="2144" y="25"/>
                </a:lnTo>
                <a:lnTo>
                  <a:pt x="2154" y="25"/>
                </a:lnTo>
                <a:lnTo>
                  <a:pt x="2164" y="35"/>
                </a:lnTo>
                <a:lnTo>
                  <a:pt x="2175" y="20"/>
                </a:lnTo>
                <a:lnTo>
                  <a:pt x="2190" y="30"/>
                </a:lnTo>
                <a:lnTo>
                  <a:pt x="2200" y="25"/>
                </a:lnTo>
                <a:lnTo>
                  <a:pt x="2210" y="25"/>
                </a:lnTo>
                <a:lnTo>
                  <a:pt x="2220" y="30"/>
                </a:lnTo>
                <a:lnTo>
                  <a:pt x="2236" y="30"/>
                </a:lnTo>
                <a:lnTo>
                  <a:pt x="2246" y="25"/>
                </a:lnTo>
                <a:lnTo>
                  <a:pt x="2256" y="15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8" name="Freeform 1294"/>
          <p:cNvSpPr>
            <a:spLocks/>
          </p:cNvSpPr>
          <p:nvPr/>
        </p:nvSpPr>
        <p:spPr bwMode="auto">
          <a:xfrm>
            <a:off x="2901950" y="2762250"/>
            <a:ext cx="3597275" cy="65088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0"/>
              </a:cxn>
              <a:cxn ang="0">
                <a:pos x="122" y="20"/>
              </a:cxn>
              <a:cxn ang="0">
                <a:pos x="168" y="26"/>
              </a:cxn>
              <a:cxn ang="0">
                <a:pos x="214" y="15"/>
              </a:cxn>
              <a:cxn ang="0">
                <a:pos x="260" y="26"/>
              </a:cxn>
              <a:cxn ang="0">
                <a:pos x="305" y="15"/>
              </a:cxn>
              <a:cxn ang="0">
                <a:pos x="351" y="20"/>
              </a:cxn>
              <a:cxn ang="0">
                <a:pos x="397" y="26"/>
              </a:cxn>
              <a:cxn ang="0">
                <a:pos x="443" y="20"/>
              </a:cxn>
              <a:cxn ang="0">
                <a:pos x="489" y="20"/>
              </a:cxn>
              <a:cxn ang="0">
                <a:pos x="535" y="15"/>
              </a:cxn>
              <a:cxn ang="0">
                <a:pos x="575" y="15"/>
              </a:cxn>
              <a:cxn ang="0">
                <a:pos x="621" y="20"/>
              </a:cxn>
              <a:cxn ang="0">
                <a:pos x="667" y="20"/>
              </a:cxn>
              <a:cxn ang="0">
                <a:pos x="713" y="26"/>
              </a:cxn>
              <a:cxn ang="0">
                <a:pos x="759" y="20"/>
              </a:cxn>
              <a:cxn ang="0">
                <a:pos x="804" y="20"/>
              </a:cxn>
              <a:cxn ang="0">
                <a:pos x="850" y="20"/>
              </a:cxn>
              <a:cxn ang="0">
                <a:pos x="896" y="20"/>
              </a:cxn>
              <a:cxn ang="0">
                <a:pos x="942" y="20"/>
              </a:cxn>
              <a:cxn ang="0">
                <a:pos x="988" y="31"/>
              </a:cxn>
              <a:cxn ang="0">
                <a:pos x="1034" y="36"/>
              </a:cxn>
              <a:cxn ang="0">
                <a:pos x="1074" y="31"/>
              </a:cxn>
              <a:cxn ang="0">
                <a:pos x="1120" y="15"/>
              </a:cxn>
              <a:cxn ang="0">
                <a:pos x="1166" y="0"/>
              </a:cxn>
              <a:cxn ang="0">
                <a:pos x="1212" y="10"/>
              </a:cxn>
              <a:cxn ang="0">
                <a:pos x="1258" y="20"/>
              </a:cxn>
              <a:cxn ang="0">
                <a:pos x="1304" y="20"/>
              </a:cxn>
              <a:cxn ang="0">
                <a:pos x="1349" y="20"/>
              </a:cxn>
              <a:cxn ang="0">
                <a:pos x="1395" y="5"/>
              </a:cxn>
              <a:cxn ang="0">
                <a:pos x="1441" y="20"/>
              </a:cxn>
              <a:cxn ang="0">
                <a:pos x="1487" y="20"/>
              </a:cxn>
              <a:cxn ang="0">
                <a:pos x="1533" y="15"/>
              </a:cxn>
              <a:cxn ang="0">
                <a:pos x="1574" y="26"/>
              </a:cxn>
              <a:cxn ang="0">
                <a:pos x="1619" y="20"/>
              </a:cxn>
              <a:cxn ang="0">
                <a:pos x="1665" y="26"/>
              </a:cxn>
              <a:cxn ang="0">
                <a:pos x="1711" y="26"/>
              </a:cxn>
              <a:cxn ang="0">
                <a:pos x="1757" y="26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26"/>
              </a:cxn>
              <a:cxn ang="0">
                <a:pos x="1940" y="26"/>
              </a:cxn>
              <a:cxn ang="0">
                <a:pos x="1986" y="20"/>
              </a:cxn>
              <a:cxn ang="0">
                <a:pos x="2032" y="15"/>
              </a:cxn>
              <a:cxn ang="0">
                <a:pos x="2073" y="20"/>
              </a:cxn>
              <a:cxn ang="0">
                <a:pos x="2119" y="15"/>
              </a:cxn>
              <a:cxn ang="0">
                <a:pos x="2164" y="26"/>
              </a:cxn>
              <a:cxn ang="0">
                <a:pos x="2210" y="26"/>
              </a:cxn>
              <a:cxn ang="0">
                <a:pos x="2256" y="26"/>
              </a:cxn>
            </a:cxnLst>
            <a:rect l="0" t="0" r="r" b="b"/>
            <a:pathLst>
              <a:path w="2266" h="41">
                <a:moveTo>
                  <a:pt x="0" y="26"/>
                </a:moveTo>
                <a:lnTo>
                  <a:pt x="10" y="20"/>
                </a:lnTo>
                <a:lnTo>
                  <a:pt x="20" y="31"/>
                </a:lnTo>
                <a:lnTo>
                  <a:pt x="35" y="20"/>
                </a:lnTo>
                <a:lnTo>
                  <a:pt x="46" y="20"/>
                </a:lnTo>
                <a:lnTo>
                  <a:pt x="56" y="26"/>
                </a:lnTo>
                <a:lnTo>
                  <a:pt x="66" y="20"/>
                </a:lnTo>
                <a:lnTo>
                  <a:pt x="81" y="20"/>
                </a:lnTo>
                <a:lnTo>
                  <a:pt x="91" y="20"/>
                </a:lnTo>
                <a:lnTo>
                  <a:pt x="102" y="20"/>
                </a:lnTo>
                <a:lnTo>
                  <a:pt x="112" y="15"/>
                </a:lnTo>
                <a:lnTo>
                  <a:pt x="122" y="20"/>
                </a:lnTo>
                <a:lnTo>
                  <a:pt x="137" y="10"/>
                </a:lnTo>
                <a:lnTo>
                  <a:pt x="147" y="20"/>
                </a:lnTo>
                <a:lnTo>
                  <a:pt x="158" y="26"/>
                </a:lnTo>
                <a:lnTo>
                  <a:pt x="168" y="26"/>
                </a:lnTo>
                <a:lnTo>
                  <a:pt x="183" y="26"/>
                </a:lnTo>
                <a:lnTo>
                  <a:pt x="193" y="15"/>
                </a:lnTo>
                <a:lnTo>
                  <a:pt x="203" y="26"/>
                </a:lnTo>
                <a:lnTo>
                  <a:pt x="214" y="15"/>
                </a:lnTo>
                <a:lnTo>
                  <a:pt x="224" y="26"/>
                </a:lnTo>
                <a:lnTo>
                  <a:pt x="239" y="20"/>
                </a:lnTo>
                <a:lnTo>
                  <a:pt x="249" y="20"/>
                </a:lnTo>
                <a:lnTo>
                  <a:pt x="260" y="26"/>
                </a:lnTo>
                <a:lnTo>
                  <a:pt x="270" y="20"/>
                </a:lnTo>
                <a:lnTo>
                  <a:pt x="285" y="20"/>
                </a:lnTo>
                <a:lnTo>
                  <a:pt x="295" y="20"/>
                </a:lnTo>
                <a:lnTo>
                  <a:pt x="305" y="15"/>
                </a:lnTo>
                <a:lnTo>
                  <a:pt x="316" y="26"/>
                </a:lnTo>
                <a:lnTo>
                  <a:pt x="326" y="26"/>
                </a:lnTo>
                <a:lnTo>
                  <a:pt x="341" y="20"/>
                </a:lnTo>
                <a:lnTo>
                  <a:pt x="351" y="20"/>
                </a:lnTo>
                <a:lnTo>
                  <a:pt x="361" y="20"/>
                </a:lnTo>
                <a:lnTo>
                  <a:pt x="372" y="20"/>
                </a:lnTo>
                <a:lnTo>
                  <a:pt x="387" y="10"/>
                </a:lnTo>
                <a:lnTo>
                  <a:pt x="397" y="26"/>
                </a:lnTo>
                <a:lnTo>
                  <a:pt x="407" y="26"/>
                </a:lnTo>
                <a:lnTo>
                  <a:pt x="417" y="26"/>
                </a:lnTo>
                <a:lnTo>
                  <a:pt x="433" y="26"/>
                </a:lnTo>
                <a:lnTo>
                  <a:pt x="443" y="20"/>
                </a:lnTo>
                <a:lnTo>
                  <a:pt x="453" y="20"/>
                </a:lnTo>
                <a:lnTo>
                  <a:pt x="463" y="15"/>
                </a:lnTo>
                <a:lnTo>
                  <a:pt x="473" y="26"/>
                </a:lnTo>
                <a:lnTo>
                  <a:pt x="489" y="20"/>
                </a:lnTo>
                <a:lnTo>
                  <a:pt x="499" y="20"/>
                </a:lnTo>
                <a:lnTo>
                  <a:pt x="509" y="26"/>
                </a:lnTo>
                <a:lnTo>
                  <a:pt x="519" y="20"/>
                </a:lnTo>
                <a:lnTo>
                  <a:pt x="535" y="15"/>
                </a:lnTo>
                <a:lnTo>
                  <a:pt x="545" y="15"/>
                </a:lnTo>
                <a:lnTo>
                  <a:pt x="555" y="26"/>
                </a:lnTo>
                <a:lnTo>
                  <a:pt x="565" y="20"/>
                </a:lnTo>
                <a:lnTo>
                  <a:pt x="575" y="15"/>
                </a:lnTo>
                <a:lnTo>
                  <a:pt x="591" y="20"/>
                </a:lnTo>
                <a:lnTo>
                  <a:pt x="601" y="20"/>
                </a:lnTo>
                <a:lnTo>
                  <a:pt x="611" y="26"/>
                </a:lnTo>
                <a:lnTo>
                  <a:pt x="621" y="20"/>
                </a:lnTo>
                <a:lnTo>
                  <a:pt x="636" y="20"/>
                </a:lnTo>
                <a:lnTo>
                  <a:pt x="647" y="26"/>
                </a:lnTo>
                <a:lnTo>
                  <a:pt x="657" y="20"/>
                </a:lnTo>
                <a:lnTo>
                  <a:pt x="667" y="20"/>
                </a:lnTo>
                <a:lnTo>
                  <a:pt x="682" y="20"/>
                </a:lnTo>
                <a:lnTo>
                  <a:pt x="692" y="20"/>
                </a:lnTo>
                <a:lnTo>
                  <a:pt x="703" y="20"/>
                </a:lnTo>
                <a:lnTo>
                  <a:pt x="713" y="26"/>
                </a:lnTo>
                <a:lnTo>
                  <a:pt x="723" y="20"/>
                </a:lnTo>
                <a:lnTo>
                  <a:pt x="738" y="26"/>
                </a:lnTo>
                <a:lnTo>
                  <a:pt x="748" y="31"/>
                </a:lnTo>
                <a:lnTo>
                  <a:pt x="759" y="20"/>
                </a:lnTo>
                <a:lnTo>
                  <a:pt x="769" y="15"/>
                </a:lnTo>
                <a:lnTo>
                  <a:pt x="784" y="20"/>
                </a:lnTo>
                <a:lnTo>
                  <a:pt x="794" y="20"/>
                </a:lnTo>
                <a:lnTo>
                  <a:pt x="804" y="20"/>
                </a:lnTo>
                <a:lnTo>
                  <a:pt x="815" y="20"/>
                </a:lnTo>
                <a:lnTo>
                  <a:pt x="825" y="20"/>
                </a:lnTo>
                <a:lnTo>
                  <a:pt x="840" y="15"/>
                </a:lnTo>
                <a:lnTo>
                  <a:pt x="850" y="20"/>
                </a:lnTo>
                <a:lnTo>
                  <a:pt x="861" y="20"/>
                </a:lnTo>
                <a:lnTo>
                  <a:pt x="871" y="10"/>
                </a:lnTo>
                <a:lnTo>
                  <a:pt x="886" y="31"/>
                </a:lnTo>
                <a:lnTo>
                  <a:pt x="896" y="20"/>
                </a:lnTo>
                <a:lnTo>
                  <a:pt x="906" y="15"/>
                </a:lnTo>
                <a:lnTo>
                  <a:pt x="917" y="26"/>
                </a:lnTo>
                <a:lnTo>
                  <a:pt x="927" y="26"/>
                </a:lnTo>
                <a:lnTo>
                  <a:pt x="942" y="20"/>
                </a:lnTo>
                <a:lnTo>
                  <a:pt x="952" y="26"/>
                </a:lnTo>
                <a:lnTo>
                  <a:pt x="962" y="26"/>
                </a:lnTo>
                <a:lnTo>
                  <a:pt x="973" y="26"/>
                </a:lnTo>
                <a:lnTo>
                  <a:pt x="988" y="31"/>
                </a:lnTo>
                <a:lnTo>
                  <a:pt x="998" y="36"/>
                </a:lnTo>
                <a:lnTo>
                  <a:pt x="1008" y="41"/>
                </a:lnTo>
                <a:lnTo>
                  <a:pt x="1018" y="31"/>
                </a:lnTo>
                <a:lnTo>
                  <a:pt x="1034" y="36"/>
                </a:lnTo>
                <a:lnTo>
                  <a:pt x="1044" y="41"/>
                </a:lnTo>
                <a:lnTo>
                  <a:pt x="1054" y="31"/>
                </a:lnTo>
                <a:lnTo>
                  <a:pt x="1064" y="36"/>
                </a:lnTo>
                <a:lnTo>
                  <a:pt x="1074" y="31"/>
                </a:lnTo>
                <a:lnTo>
                  <a:pt x="1090" y="26"/>
                </a:lnTo>
                <a:lnTo>
                  <a:pt x="1100" y="26"/>
                </a:lnTo>
                <a:lnTo>
                  <a:pt x="1110" y="20"/>
                </a:lnTo>
                <a:lnTo>
                  <a:pt x="1120" y="15"/>
                </a:lnTo>
                <a:lnTo>
                  <a:pt x="1136" y="10"/>
                </a:lnTo>
                <a:lnTo>
                  <a:pt x="1146" y="10"/>
                </a:lnTo>
                <a:lnTo>
                  <a:pt x="1156" y="10"/>
                </a:lnTo>
                <a:lnTo>
                  <a:pt x="1166" y="0"/>
                </a:lnTo>
                <a:lnTo>
                  <a:pt x="1181" y="5"/>
                </a:lnTo>
                <a:lnTo>
                  <a:pt x="1192" y="10"/>
                </a:lnTo>
                <a:lnTo>
                  <a:pt x="1202" y="10"/>
                </a:lnTo>
                <a:lnTo>
                  <a:pt x="1212" y="10"/>
                </a:lnTo>
                <a:lnTo>
                  <a:pt x="1222" y="20"/>
                </a:lnTo>
                <a:lnTo>
                  <a:pt x="1237" y="10"/>
                </a:lnTo>
                <a:lnTo>
                  <a:pt x="1248" y="15"/>
                </a:lnTo>
                <a:lnTo>
                  <a:pt x="1258" y="20"/>
                </a:lnTo>
                <a:lnTo>
                  <a:pt x="1268" y="15"/>
                </a:lnTo>
                <a:lnTo>
                  <a:pt x="1283" y="20"/>
                </a:lnTo>
                <a:lnTo>
                  <a:pt x="1293" y="15"/>
                </a:lnTo>
                <a:lnTo>
                  <a:pt x="1304" y="20"/>
                </a:lnTo>
                <a:lnTo>
                  <a:pt x="1314" y="20"/>
                </a:lnTo>
                <a:lnTo>
                  <a:pt x="1324" y="20"/>
                </a:lnTo>
                <a:lnTo>
                  <a:pt x="1339" y="20"/>
                </a:lnTo>
                <a:lnTo>
                  <a:pt x="1349" y="20"/>
                </a:lnTo>
                <a:lnTo>
                  <a:pt x="1360" y="20"/>
                </a:lnTo>
                <a:lnTo>
                  <a:pt x="1370" y="26"/>
                </a:lnTo>
                <a:lnTo>
                  <a:pt x="1385" y="15"/>
                </a:lnTo>
                <a:lnTo>
                  <a:pt x="1395" y="5"/>
                </a:lnTo>
                <a:lnTo>
                  <a:pt x="1405" y="20"/>
                </a:lnTo>
                <a:lnTo>
                  <a:pt x="1416" y="20"/>
                </a:lnTo>
                <a:lnTo>
                  <a:pt x="1426" y="20"/>
                </a:lnTo>
                <a:lnTo>
                  <a:pt x="1441" y="20"/>
                </a:lnTo>
                <a:lnTo>
                  <a:pt x="1451" y="20"/>
                </a:lnTo>
                <a:lnTo>
                  <a:pt x="1462" y="15"/>
                </a:lnTo>
                <a:lnTo>
                  <a:pt x="1472" y="26"/>
                </a:lnTo>
                <a:lnTo>
                  <a:pt x="1487" y="20"/>
                </a:lnTo>
                <a:lnTo>
                  <a:pt x="1497" y="10"/>
                </a:lnTo>
                <a:lnTo>
                  <a:pt x="1507" y="15"/>
                </a:lnTo>
                <a:lnTo>
                  <a:pt x="1518" y="20"/>
                </a:lnTo>
                <a:lnTo>
                  <a:pt x="1533" y="15"/>
                </a:lnTo>
                <a:lnTo>
                  <a:pt x="1543" y="31"/>
                </a:lnTo>
                <a:lnTo>
                  <a:pt x="1553" y="20"/>
                </a:lnTo>
                <a:lnTo>
                  <a:pt x="1563" y="20"/>
                </a:lnTo>
                <a:lnTo>
                  <a:pt x="1574" y="26"/>
                </a:lnTo>
                <a:lnTo>
                  <a:pt x="1589" y="20"/>
                </a:lnTo>
                <a:lnTo>
                  <a:pt x="1599" y="20"/>
                </a:lnTo>
                <a:lnTo>
                  <a:pt x="1609" y="26"/>
                </a:lnTo>
                <a:lnTo>
                  <a:pt x="1619" y="20"/>
                </a:lnTo>
                <a:lnTo>
                  <a:pt x="1635" y="20"/>
                </a:lnTo>
                <a:lnTo>
                  <a:pt x="1645" y="15"/>
                </a:lnTo>
                <a:lnTo>
                  <a:pt x="1655" y="20"/>
                </a:lnTo>
                <a:lnTo>
                  <a:pt x="1665" y="26"/>
                </a:lnTo>
                <a:lnTo>
                  <a:pt x="1675" y="26"/>
                </a:lnTo>
                <a:lnTo>
                  <a:pt x="1691" y="20"/>
                </a:lnTo>
                <a:lnTo>
                  <a:pt x="1701" y="26"/>
                </a:lnTo>
                <a:lnTo>
                  <a:pt x="1711" y="26"/>
                </a:lnTo>
                <a:lnTo>
                  <a:pt x="1721" y="20"/>
                </a:lnTo>
                <a:lnTo>
                  <a:pt x="1737" y="26"/>
                </a:lnTo>
                <a:lnTo>
                  <a:pt x="1747" y="26"/>
                </a:lnTo>
                <a:lnTo>
                  <a:pt x="1757" y="26"/>
                </a:lnTo>
                <a:lnTo>
                  <a:pt x="1767" y="26"/>
                </a:lnTo>
                <a:lnTo>
                  <a:pt x="1782" y="15"/>
                </a:lnTo>
                <a:lnTo>
                  <a:pt x="1793" y="26"/>
                </a:lnTo>
                <a:lnTo>
                  <a:pt x="1803" y="15"/>
                </a:lnTo>
                <a:lnTo>
                  <a:pt x="1813" y="31"/>
                </a:lnTo>
                <a:lnTo>
                  <a:pt x="1823" y="15"/>
                </a:lnTo>
                <a:lnTo>
                  <a:pt x="1838" y="26"/>
                </a:lnTo>
                <a:lnTo>
                  <a:pt x="1849" y="15"/>
                </a:lnTo>
                <a:lnTo>
                  <a:pt x="1859" y="15"/>
                </a:lnTo>
                <a:lnTo>
                  <a:pt x="1869" y="20"/>
                </a:lnTo>
                <a:lnTo>
                  <a:pt x="1884" y="20"/>
                </a:lnTo>
                <a:lnTo>
                  <a:pt x="1894" y="26"/>
                </a:lnTo>
                <a:lnTo>
                  <a:pt x="1905" y="15"/>
                </a:lnTo>
                <a:lnTo>
                  <a:pt x="1915" y="15"/>
                </a:lnTo>
                <a:lnTo>
                  <a:pt x="1925" y="20"/>
                </a:lnTo>
                <a:lnTo>
                  <a:pt x="1940" y="26"/>
                </a:lnTo>
                <a:lnTo>
                  <a:pt x="1950" y="26"/>
                </a:lnTo>
                <a:lnTo>
                  <a:pt x="1961" y="15"/>
                </a:lnTo>
                <a:lnTo>
                  <a:pt x="1971" y="26"/>
                </a:lnTo>
                <a:lnTo>
                  <a:pt x="1986" y="20"/>
                </a:lnTo>
                <a:lnTo>
                  <a:pt x="1996" y="15"/>
                </a:lnTo>
                <a:lnTo>
                  <a:pt x="2006" y="20"/>
                </a:lnTo>
                <a:lnTo>
                  <a:pt x="2017" y="15"/>
                </a:lnTo>
                <a:lnTo>
                  <a:pt x="2032" y="15"/>
                </a:lnTo>
                <a:lnTo>
                  <a:pt x="2042" y="26"/>
                </a:lnTo>
                <a:lnTo>
                  <a:pt x="2052" y="26"/>
                </a:lnTo>
                <a:lnTo>
                  <a:pt x="2062" y="26"/>
                </a:lnTo>
                <a:lnTo>
                  <a:pt x="2073" y="20"/>
                </a:lnTo>
                <a:lnTo>
                  <a:pt x="2088" y="31"/>
                </a:lnTo>
                <a:lnTo>
                  <a:pt x="2098" y="15"/>
                </a:lnTo>
                <a:lnTo>
                  <a:pt x="2108" y="20"/>
                </a:lnTo>
                <a:lnTo>
                  <a:pt x="2119" y="15"/>
                </a:lnTo>
                <a:lnTo>
                  <a:pt x="2134" y="20"/>
                </a:lnTo>
                <a:lnTo>
                  <a:pt x="2144" y="26"/>
                </a:lnTo>
                <a:lnTo>
                  <a:pt x="2154" y="26"/>
                </a:lnTo>
                <a:lnTo>
                  <a:pt x="2164" y="26"/>
                </a:lnTo>
                <a:lnTo>
                  <a:pt x="2175" y="20"/>
                </a:lnTo>
                <a:lnTo>
                  <a:pt x="2190" y="20"/>
                </a:lnTo>
                <a:lnTo>
                  <a:pt x="2200" y="15"/>
                </a:lnTo>
                <a:lnTo>
                  <a:pt x="2210" y="26"/>
                </a:lnTo>
                <a:lnTo>
                  <a:pt x="2220" y="26"/>
                </a:lnTo>
                <a:lnTo>
                  <a:pt x="2236" y="20"/>
                </a:lnTo>
                <a:lnTo>
                  <a:pt x="2246" y="15"/>
                </a:lnTo>
                <a:lnTo>
                  <a:pt x="2256" y="26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19" name="Freeform 1295"/>
          <p:cNvSpPr>
            <a:spLocks/>
          </p:cNvSpPr>
          <p:nvPr/>
        </p:nvSpPr>
        <p:spPr bwMode="auto">
          <a:xfrm>
            <a:off x="2901950" y="2786063"/>
            <a:ext cx="3597275" cy="88900"/>
          </a:xfrm>
          <a:custGeom>
            <a:avLst/>
            <a:gdLst/>
            <a:ahLst/>
            <a:cxnLst>
              <a:cxn ang="0">
                <a:pos x="35" y="31"/>
              </a:cxn>
              <a:cxn ang="0">
                <a:pos x="81" y="36"/>
              </a:cxn>
              <a:cxn ang="0">
                <a:pos x="122" y="31"/>
              </a:cxn>
              <a:cxn ang="0">
                <a:pos x="168" y="36"/>
              </a:cxn>
              <a:cxn ang="0">
                <a:pos x="214" y="31"/>
              </a:cxn>
              <a:cxn ang="0">
                <a:pos x="260" y="21"/>
              </a:cxn>
              <a:cxn ang="0">
                <a:pos x="305" y="26"/>
              </a:cxn>
              <a:cxn ang="0">
                <a:pos x="351" y="26"/>
              </a:cxn>
              <a:cxn ang="0">
                <a:pos x="397" y="21"/>
              </a:cxn>
              <a:cxn ang="0">
                <a:pos x="443" y="21"/>
              </a:cxn>
              <a:cxn ang="0">
                <a:pos x="489" y="31"/>
              </a:cxn>
              <a:cxn ang="0">
                <a:pos x="535" y="31"/>
              </a:cxn>
              <a:cxn ang="0">
                <a:pos x="575" y="31"/>
              </a:cxn>
              <a:cxn ang="0">
                <a:pos x="621" y="26"/>
              </a:cxn>
              <a:cxn ang="0">
                <a:pos x="667" y="21"/>
              </a:cxn>
              <a:cxn ang="0">
                <a:pos x="713" y="31"/>
              </a:cxn>
              <a:cxn ang="0">
                <a:pos x="759" y="36"/>
              </a:cxn>
              <a:cxn ang="0">
                <a:pos x="804" y="31"/>
              </a:cxn>
              <a:cxn ang="0">
                <a:pos x="850" y="21"/>
              </a:cxn>
              <a:cxn ang="0">
                <a:pos x="896" y="26"/>
              </a:cxn>
              <a:cxn ang="0">
                <a:pos x="942" y="31"/>
              </a:cxn>
              <a:cxn ang="0">
                <a:pos x="988" y="41"/>
              </a:cxn>
              <a:cxn ang="0">
                <a:pos x="1034" y="51"/>
              </a:cxn>
              <a:cxn ang="0">
                <a:pos x="1074" y="51"/>
              </a:cxn>
              <a:cxn ang="0">
                <a:pos x="1120" y="31"/>
              </a:cxn>
              <a:cxn ang="0">
                <a:pos x="1166" y="11"/>
              </a:cxn>
              <a:cxn ang="0">
                <a:pos x="1212" y="0"/>
              </a:cxn>
              <a:cxn ang="0">
                <a:pos x="1258" y="5"/>
              </a:cxn>
              <a:cxn ang="0">
                <a:pos x="1304" y="26"/>
              </a:cxn>
              <a:cxn ang="0">
                <a:pos x="1349" y="21"/>
              </a:cxn>
              <a:cxn ang="0">
                <a:pos x="1395" y="31"/>
              </a:cxn>
              <a:cxn ang="0">
                <a:pos x="1441" y="36"/>
              </a:cxn>
              <a:cxn ang="0">
                <a:pos x="1487" y="21"/>
              </a:cxn>
              <a:cxn ang="0">
                <a:pos x="1533" y="31"/>
              </a:cxn>
              <a:cxn ang="0">
                <a:pos x="1574" y="26"/>
              </a:cxn>
              <a:cxn ang="0">
                <a:pos x="1619" y="21"/>
              </a:cxn>
              <a:cxn ang="0">
                <a:pos x="1665" y="31"/>
              </a:cxn>
              <a:cxn ang="0">
                <a:pos x="1711" y="21"/>
              </a:cxn>
              <a:cxn ang="0">
                <a:pos x="1757" y="26"/>
              </a:cxn>
              <a:cxn ang="0">
                <a:pos x="1803" y="36"/>
              </a:cxn>
              <a:cxn ang="0">
                <a:pos x="1849" y="31"/>
              </a:cxn>
              <a:cxn ang="0">
                <a:pos x="1894" y="31"/>
              </a:cxn>
              <a:cxn ang="0">
                <a:pos x="1940" y="21"/>
              </a:cxn>
              <a:cxn ang="0">
                <a:pos x="1986" y="31"/>
              </a:cxn>
              <a:cxn ang="0">
                <a:pos x="2032" y="26"/>
              </a:cxn>
              <a:cxn ang="0">
                <a:pos x="2073" y="21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31"/>
              </a:cxn>
              <a:cxn ang="0">
                <a:pos x="2256" y="31"/>
              </a:cxn>
            </a:cxnLst>
            <a:rect l="0" t="0" r="r" b="b"/>
            <a:pathLst>
              <a:path w="2266" h="56">
                <a:moveTo>
                  <a:pt x="0" y="31"/>
                </a:moveTo>
                <a:lnTo>
                  <a:pt x="10" y="21"/>
                </a:lnTo>
                <a:lnTo>
                  <a:pt x="20" y="31"/>
                </a:lnTo>
                <a:lnTo>
                  <a:pt x="35" y="31"/>
                </a:lnTo>
                <a:lnTo>
                  <a:pt x="46" y="21"/>
                </a:lnTo>
                <a:lnTo>
                  <a:pt x="56" y="26"/>
                </a:lnTo>
                <a:lnTo>
                  <a:pt x="66" y="21"/>
                </a:lnTo>
                <a:lnTo>
                  <a:pt x="81" y="36"/>
                </a:lnTo>
                <a:lnTo>
                  <a:pt x="91" y="36"/>
                </a:lnTo>
                <a:lnTo>
                  <a:pt x="102" y="31"/>
                </a:lnTo>
                <a:lnTo>
                  <a:pt x="112" y="21"/>
                </a:lnTo>
                <a:lnTo>
                  <a:pt x="122" y="31"/>
                </a:lnTo>
                <a:lnTo>
                  <a:pt x="137" y="31"/>
                </a:lnTo>
                <a:lnTo>
                  <a:pt x="147" y="21"/>
                </a:lnTo>
                <a:lnTo>
                  <a:pt x="158" y="31"/>
                </a:lnTo>
                <a:lnTo>
                  <a:pt x="168" y="36"/>
                </a:lnTo>
                <a:lnTo>
                  <a:pt x="183" y="26"/>
                </a:lnTo>
                <a:lnTo>
                  <a:pt x="193" y="26"/>
                </a:lnTo>
                <a:lnTo>
                  <a:pt x="203" y="26"/>
                </a:lnTo>
                <a:lnTo>
                  <a:pt x="214" y="31"/>
                </a:lnTo>
                <a:lnTo>
                  <a:pt x="224" y="31"/>
                </a:lnTo>
                <a:lnTo>
                  <a:pt x="239" y="26"/>
                </a:lnTo>
                <a:lnTo>
                  <a:pt x="249" y="31"/>
                </a:lnTo>
                <a:lnTo>
                  <a:pt x="260" y="21"/>
                </a:lnTo>
                <a:lnTo>
                  <a:pt x="270" y="31"/>
                </a:lnTo>
                <a:lnTo>
                  <a:pt x="285" y="21"/>
                </a:lnTo>
                <a:lnTo>
                  <a:pt x="295" y="26"/>
                </a:lnTo>
                <a:lnTo>
                  <a:pt x="305" y="26"/>
                </a:lnTo>
                <a:lnTo>
                  <a:pt x="316" y="26"/>
                </a:lnTo>
                <a:lnTo>
                  <a:pt x="326" y="31"/>
                </a:lnTo>
                <a:lnTo>
                  <a:pt x="341" y="26"/>
                </a:lnTo>
                <a:lnTo>
                  <a:pt x="351" y="26"/>
                </a:lnTo>
                <a:lnTo>
                  <a:pt x="361" y="31"/>
                </a:lnTo>
                <a:lnTo>
                  <a:pt x="372" y="26"/>
                </a:lnTo>
                <a:lnTo>
                  <a:pt x="387" y="36"/>
                </a:lnTo>
                <a:lnTo>
                  <a:pt x="397" y="21"/>
                </a:lnTo>
                <a:lnTo>
                  <a:pt x="407" y="21"/>
                </a:lnTo>
                <a:lnTo>
                  <a:pt x="417" y="26"/>
                </a:lnTo>
                <a:lnTo>
                  <a:pt x="433" y="31"/>
                </a:lnTo>
                <a:lnTo>
                  <a:pt x="443" y="21"/>
                </a:lnTo>
                <a:lnTo>
                  <a:pt x="453" y="31"/>
                </a:lnTo>
                <a:lnTo>
                  <a:pt x="463" y="26"/>
                </a:lnTo>
                <a:lnTo>
                  <a:pt x="473" y="26"/>
                </a:lnTo>
                <a:lnTo>
                  <a:pt x="489" y="31"/>
                </a:lnTo>
                <a:lnTo>
                  <a:pt x="499" y="36"/>
                </a:lnTo>
                <a:lnTo>
                  <a:pt x="509" y="26"/>
                </a:lnTo>
                <a:lnTo>
                  <a:pt x="519" y="36"/>
                </a:lnTo>
                <a:lnTo>
                  <a:pt x="535" y="31"/>
                </a:lnTo>
                <a:lnTo>
                  <a:pt x="545" y="21"/>
                </a:lnTo>
                <a:lnTo>
                  <a:pt x="555" y="26"/>
                </a:lnTo>
                <a:lnTo>
                  <a:pt x="565" y="31"/>
                </a:lnTo>
                <a:lnTo>
                  <a:pt x="575" y="31"/>
                </a:lnTo>
                <a:lnTo>
                  <a:pt x="591" y="26"/>
                </a:lnTo>
                <a:lnTo>
                  <a:pt x="601" y="26"/>
                </a:lnTo>
                <a:lnTo>
                  <a:pt x="611" y="31"/>
                </a:lnTo>
                <a:lnTo>
                  <a:pt x="621" y="26"/>
                </a:lnTo>
                <a:lnTo>
                  <a:pt x="636" y="26"/>
                </a:lnTo>
                <a:lnTo>
                  <a:pt x="647" y="26"/>
                </a:lnTo>
                <a:lnTo>
                  <a:pt x="657" y="26"/>
                </a:lnTo>
                <a:lnTo>
                  <a:pt x="667" y="21"/>
                </a:lnTo>
                <a:lnTo>
                  <a:pt x="682" y="26"/>
                </a:lnTo>
                <a:lnTo>
                  <a:pt x="692" y="31"/>
                </a:lnTo>
                <a:lnTo>
                  <a:pt x="703" y="26"/>
                </a:lnTo>
                <a:lnTo>
                  <a:pt x="713" y="31"/>
                </a:lnTo>
                <a:lnTo>
                  <a:pt x="723" y="26"/>
                </a:lnTo>
                <a:lnTo>
                  <a:pt x="738" y="31"/>
                </a:lnTo>
                <a:lnTo>
                  <a:pt x="748" y="26"/>
                </a:lnTo>
                <a:lnTo>
                  <a:pt x="759" y="36"/>
                </a:lnTo>
                <a:lnTo>
                  <a:pt x="769" y="31"/>
                </a:lnTo>
                <a:lnTo>
                  <a:pt x="784" y="36"/>
                </a:lnTo>
                <a:lnTo>
                  <a:pt x="794" y="21"/>
                </a:lnTo>
                <a:lnTo>
                  <a:pt x="804" y="31"/>
                </a:lnTo>
                <a:lnTo>
                  <a:pt x="815" y="31"/>
                </a:lnTo>
                <a:lnTo>
                  <a:pt x="825" y="26"/>
                </a:lnTo>
                <a:lnTo>
                  <a:pt x="840" y="26"/>
                </a:lnTo>
                <a:lnTo>
                  <a:pt x="850" y="21"/>
                </a:lnTo>
                <a:lnTo>
                  <a:pt x="861" y="26"/>
                </a:lnTo>
                <a:lnTo>
                  <a:pt x="871" y="31"/>
                </a:lnTo>
                <a:lnTo>
                  <a:pt x="886" y="26"/>
                </a:lnTo>
                <a:lnTo>
                  <a:pt x="896" y="26"/>
                </a:lnTo>
                <a:lnTo>
                  <a:pt x="906" y="36"/>
                </a:lnTo>
                <a:lnTo>
                  <a:pt x="917" y="26"/>
                </a:lnTo>
                <a:lnTo>
                  <a:pt x="927" y="36"/>
                </a:lnTo>
                <a:lnTo>
                  <a:pt x="942" y="31"/>
                </a:lnTo>
                <a:lnTo>
                  <a:pt x="952" y="31"/>
                </a:lnTo>
                <a:lnTo>
                  <a:pt x="962" y="36"/>
                </a:lnTo>
                <a:lnTo>
                  <a:pt x="973" y="41"/>
                </a:lnTo>
                <a:lnTo>
                  <a:pt x="988" y="41"/>
                </a:lnTo>
                <a:lnTo>
                  <a:pt x="998" y="36"/>
                </a:lnTo>
                <a:lnTo>
                  <a:pt x="1008" y="46"/>
                </a:lnTo>
                <a:lnTo>
                  <a:pt x="1018" y="41"/>
                </a:lnTo>
                <a:lnTo>
                  <a:pt x="1034" y="51"/>
                </a:lnTo>
                <a:lnTo>
                  <a:pt x="1044" y="46"/>
                </a:lnTo>
                <a:lnTo>
                  <a:pt x="1054" y="46"/>
                </a:lnTo>
                <a:lnTo>
                  <a:pt x="1064" y="46"/>
                </a:lnTo>
                <a:lnTo>
                  <a:pt x="1074" y="51"/>
                </a:lnTo>
                <a:lnTo>
                  <a:pt x="1090" y="56"/>
                </a:lnTo>
                <a:lnTo>
                  <a:pt x="1100" y="46"/>
                </a:lnTo>
                <a:lnTo>
                  <a:pt x="1110" y="31"/>
                </a:lnTo>
                <a:lnTo>
                  <a:pt x="1120" y="31"/>
                </a:lnTo>
                <a:lnTo>
                  <a:pt x="1136" y="26"/>
                </a:lnTo>
                <a:lnTo>
                  <a:pt x="1146" y="16"/>
                </a:lnTo>
                <a:lnTo>
                  <a:pt x="1156" y="16"/>
                </a:lnTo>
                <a:lnTo>
                  <a:pt x="1166" y="11"/>
                </a:lnTo>
                <a:lnTo>
                  <a:pt x="1181" y="11"/>
                </a:lnTo>
                <a:lnTo>
                  <a:pt x="1192" y="5"/>
                </a:lnTo>
                <a:lnTo>
                  <a:pt x="1202" y="0"/>
                </a:lnTo>
                <a:lnTo>
                  <a:pt x="1212" y="0"/>
                </a:lnTo>
                <a:lnTo>
                  <a:pt x="1222" y="5"/>
                </a:lnTo>
                <a:lnTo>
                  <a:pt x="1237" y="11"/>
                </a:lnTo>
                <a:lnTo>
                  <a:pt x="1248" y="11"/>
                </a:lnTo>
                <a:lnTo>
                  <a:pt x="1258" y="5"/>
                </a:lnTo>
                <a:lnTo>
                  <a:pt x="1268" y="11"/>
                </a:lnTo>
                <a:lnTo>
                  <a:pt x="1283" y="26"/>
                </a:lnTo>
                <a:lnTo>
                  <a:pt x="1293" y="21"/>
                </a:lnTo>
                <a:lnTo>
                  <a:pt x="1304" y="26"/>
                </a:lnTo>
                <a:lnTo>
                  <a:pt x="1314" y="26"/>
                </a:lnTo>
                <a:lnTo>
                  <a:pt x="1324" y="31"/>
                </a:lnTo>
                <a:lnTo>
                  <a:pt x="1339" y="21"/>
                </a:lnTo>
                <a:lnTo>
                  <a:pt x="1349" y="21"/>
                </a:lnTo>
                <a:lnTo>
                  <a:pt x="1360" y="26"/>
                </a:lnTo>
                <a:lnTo>
                  <a:pt x="1370" y="26"/>
                </a:lnTo>
                <a:lnTo>
                  <a:pt x="1385" y="26"/>
                </a:lnTo>
                <a:lnTo>
                  <a:pt x="1395" y="31"/>
                </a:lnTo>
                <a:lnTo>
                  <a:pt x="1405" y="31"/>
                </a:lnTo>
                <a:lnTo>
                  <a:pt x="1416" y="26"/>
                </a:lnTo>
                <a:lnTo>
                  <a:pt x="1426" y="31"/>
                </a:lnTo>
                <a:lnTo>
                  <a:pt x="1441" y="36"/>
                </a:lnTo>
                <a:lnTo>
                  <a:pt x="1451" y="21"/>
                </a:lnTo>
                <a:lnTo>
                  <a:pt x="1462" y="26"/>
                </a:lnTo>
                <a:lnTo>
                  <a:pt x="1472" y="21"/>
                </a:lnTo>
                <a:lnTo>
                  <a:pt x="1487" y="21"/>
                </a:lnTo>
                <a:lnTo>
                  <a:pt x="1497" y="26"/>
                </a:lnTo>
                <a:lnTo>
                  <a:pt x="1507" y="26"/>
                </a:lnTo>
                <a:lnTo>
                  <a:pt x="1518" y="36"/>
                </a:lnTo>
                <a:lnTo>
                  <a:pt x="1533" y="31"/>
                </a:lnTo>
                <a:lnTo>
                  <a:pt x="1543" y="31"/>
                </a:lnTo>
                <a:lnTo>
                  <a:pt x="1553" y="41"/>
                </a:lnTo>
                <a:lnTo>
                  <a:pt x="1563" y="26"/>
                </a:lnTo>
                <a:lnTo>
                  <a:pt x="1574" y="26"/>
                </a:lnTo>
                <a:lnTo>
                  <a:pt x="1589" y="31"/>
                </a:lnTo>
                <a:lnTo>
                  <a:pt x="1599" y="36"/>
                </a:lnTo>
                <a:lnTo>
                  <a:pt x="1609" y="31"/>
                </a:lnTo>
                <a:lnTo>
                  <a:pt x="1619" y="21"/>
                </a:lnTo>
                <a:lnTo>
                  <a:pt x="1635" y="31"/>
                </a:lnTo>
                <a:lnTo>
                  <a:pt x="1645" y="31"/>
                </a:lnTo>
                <a:lnTo>
                  <a:pt x="1655" y="26"/>
                </a:lnTo>
                <a:lnTo>
                  <a:pt x="1665" y="31"/>
                </a:lnTo>
                <a:lnTo>
                  <a:pt x="1675" y="26"/>
                </a:lnTo>
                <a:lnTo>
                  <a:pt x="1691" y="31"/>
                </a:lnTo>
                <a:lnTo>
                  <a:pt x="1701" y="31"/>
                </a:lnTo>
                <a:lnTo>
                  <a:pt x="1711" y="21"/>
                </a:lnTo>
                <a:lnTo>
                  <a:pt x="1721" y="21"/>
                </a:lnTo>
                <a:lnTo>
                  <a:pt x="1737" y="21"/>
                </a:lnTo>
                <a:lnTo>
                  <a:pt x="1747" y="36"/>
                </a:lnTo>
                <a:lnTo>
                  <a:pt x="1757" y="26"/>
                </a:lnTo>
                <a:lnTo>
                  <a:pt x="1767" y="26"/>
                </a:lnTo>
                <a:lnTo>
                  <a:pt x="1782" y="31"/>
                </a:lnTo>
                <a:lnTo>
                  <a:pt x="1793" y="31"/>
                </a:lnTo>
                <a:lnTo>
                  <a:pt x="1803" y="36"/>
                </a:lnTo>
                <a:lnTo>
                  <a:pt x="1813" y="26"/>
                </a:lnTo>
                <a:lnTo>
                  <a:pt x="1823" y="31"/>
                </a:lnTo>
                <a:lnTo>
                  <a:pt x="1838" y="26"/>
                </a:lnTo>
                <a:lnTo>
                  <a:pt x="1849" y="31"/>
                </a:lnTo>
                <a:lnTo>
                  <a:pt x="1859" y="36"/>
                </a:lnTo>
                <a:lnTo>
                  <a:pt x="1869" y="26"/>
                </a:lnTo>
                <a:lnTo>
                  <a:pt x="1884" y="26"/>
                </a:lnTo>
                <a:lnTo>
                  <a:pt x="1894" y="31"/>
                </a:lnTo>
                <a:lnTo>
                  <a:pt x="1905" y="36"/>
                </a:lnTo>
                <a:lnTo>
                  <a:pt x="1915" y="31"/>
                </a:lnTo>
                <a:lnTo>
                  <a:pt x="1925" y="21"/>
                </a:lnTo>
                <a:lnTo>
                  <a:pt x="1940" y="21"/>
                </a:lnTo>
                <a:lnTo>
                  <a:pt x="1950" y="26"/>
                </a:lnTo>
                <a:lnTo>
                  <a:pt x="1961" y="21"/>
                </a:lnTo>
                <a:lnTo>
                  <a:pt x="1971" y="31"/>
                </a:lnTo>
                <a:lnTo>
                  <a:pt x="1986" y="31"/>
                </a:lnTo>
                <a:lnTo>
                  <a:pt x="1996" y="26"/>
                </a:lnTo>
                <a:lnTo>
                  <a:pt x="2006" y="21"/>
                </a:lnTo>
                <a:lnTo>
                  <a:pt x="2017" y="31"/>
                </a:lnTo>
                <a:lnTo>
                  <a:pt x="2032" y="26"/>
                </a:lnTo>
                <a:lnTo>
                  <a:pt x="2042" y="21"/>
                </a:lnTo>
                <a:lnTo>
                  <a:pt x="2052" y="26"/>
                </a:lnTo>
                <a:lnTo>
                  <a:pt x="2062" y="31"/>
                </a:lnTo>
                <a:lnTo>
                  <a:pt x="2073" y="21"/>
                </a:lnTo>
                <a:lnTo>
                  <a:pt x="2088" y="36"/>
                </a:lnTo>
                <a:lnTo>
                  <a:pt x="2098" y="31"/>
                </a:lnTo>
                <a:lnTo>
                  <a:pt x="2108" y="26"/>
                </a:lnTo>
                <a:lnTo>
                  <a:pt x="2119" y="26"/>
                </a:lnTo>
                <a:lnTo>
                  <a:pt x="2134" y="16"/>
                </a:lnTo>
                <a:lnTo>
                  <a:pt x="2144" y="21"/>
                </a:lnTo>
                <a:lnTo>
                  <a:pt x="2154" y="26"/>
                </a:lnTo>
                <a:lnTo>
                  <a:pt x="2164" y="26"/>
                </a:lnTo>
                <a:lnTo>
                  <a:pt x="2175" y="16"/>
                </a:lnTo>
                <a:lnTo>
                  <a:pt x="2190" y="26"/>
                </a:lnTo>
                <a:lnTo>
                  <a:pt x="2200" y="26"/>
                </a:lnTo>
                <a:lnTo>
                  <a:pt x="2210" y="31"/>
                </a:lnTo>
                <a:lnTo>
                  <a:pt x="2220" y="21"/>
                </a:lnTo>
                <a:lnTo>
                  <a:pt x="2236" y="26"/>
                </a:lnTo>
                <a:lnTo>
                  <a:pt x="2246" y="16"/>
                </a:lnTo>
                <a:lnTo>
                  <a:pt x="2256" y="31"/>
                </a:lnTo>
                <a:lnTo>
                  <a:pt x="2266" y="2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0" name="Freeform 1296"/>
          <p:cNvSpPr>
            <a:spLocks/>
          </p:cNvSpPr>
          <p:nvPr/>
        </p:nvSpPr>
        <p:spPr bwMode="auto">
          <a:xfrm>
            <a:off x="2901950" y="2827338"/>
            <a:ext cx="3597275" cy="73025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25"/>
              </a:cxn>
              <a:cxn ang="0">
                <a:pos x="122" y="30"/>
              </a:cxn>
              <a:cxn ang="0">
                <a:pos x="168" y="20"/>
              </a:cxn>
              <a:cxn ang="0">
                <a:pos x="214" y="20"/>
              </a:cxn>
              <a:cxn ang="0">
                <a:pos x="260" y="15"/>
              </a:cxn>
              <a:cxn ang="0">
                <a:pos x="305" y="25"/>
              </a:cxn>
              <a:cxn ang="0">
                <a:pos x="351" y="20"/>
              </a:cxn>
              <a:cxn ang="0">
                <a:pos x="397" y="25"/>
              </a:cxn>
              <a:cxn ang="0">
                <a:pos x="443" y="25"/>
              </a:cxn>
              <a:cxn ang="0">
                <a:pos x="489" y="25"/>
              </a:cxn>
              <a:cxn ang="0">
                <a:pos x="535" y="30"/>
              </a:cxn>
              <a:cxn ang="0">
                <a:pos x="575" y="25"/>
              </a:cxn>
              <a:cxn ang="0">
                <a:pos x="621" y="25"/>
              </a:cxn>
              <a:cxn ang="0">
                <a:pos x="667" y="25"/>
              </a:cxn>
              <a:cxn ang="0">
                <a:pos x="713" y="30"/>
              </a:cxn>
              <a:cxn ang="0">
                <a:pos x="759" y="20"/>
              </a:cxn>
              <a:cxn ang="0">
                <a:pos x="804" y="25"/>
              </a:cxn>
              <a:cxn ang="0">
                <a:pos x="850" y="25"/>
              </a:cxn>
              <a:cxn ang="0">
                <a:pos x="896" y="20"/>
              </a:cxn>
              <a:cxn ang="0">
                <a:pos x="942" y="25"/>
              </a:cxn>
              <a:cxn ang="0">
                <a:pos x="988" y="25"/>
              </a:cxn>
              <a:cxn ang="0">
                <a:pos x="1034" y="30"/>
              </a:cxn>
              <a:cxn ang="0">
                <a:pos x="1074" y="41"/>
              </a:cxn>
              <a:cxn ang="0">
                <a:pos x="1120" y="35"/>
              </a:cxn>
              <a:cxn ang="0">
                <a:pos x="1166" y="20"/>
              </a:cxn>
              <a:cxn ang="0">
                <a:pos x="1212" y="10"/>
              </a:cxn>
              <a:cxn ang="0">
                <a:pos x="1258" y="10"/>
              </a:cxn>
              <a:cxn ang="0">
                <a:pos x="1304" y="20"/>
              </a:cxn>
              <a:cxn ang="0">
                <a:pos x="1349" y="10"/>
              </a:cxn>
              <a:cxn ang="0">
                <a:pos x="1395" y="25"/>
              </a:cxn>
              <a:cxn ang="0">
                <a:pos x="1441" y="25"/>
              </a:cxn>
              <a:cxn ang="0">
                <a:pos x="1487" y="30"/>
              </a:cxn>
              <a:cxn ang="0">
                <a:pos x="1533" y="30"/>
              </a:cxn>
              <a:cxn ang="0">
                <a:pos x="1574" y="20"/>
              </a:cxn>
              <a:cxn ang="0">
                <a:pos x="1619" y="20"/>
              </a:cxn>
              <a:cxn ang="0">
                <a:pos x="1665" y="25"/>
              </a:cxn>
              <a:cxn ang="0">
                <a:pos x="1711" y="15"/>
              </a:cxn>
              <a:cxn ang="0">
                <a:pos x="1757" y="20"/>
              </a:cxn>
              <a:cxn ang="0">
                <a:pos x="1803" y="25"/>
              </a:cxn>
              <a:cxn ang="0">
                <a:pos x="1849" y="25"/>
              </a:cxn>
              <a:cxn ang="0">
                <a:pos x="1894" y="25"/>
              </a:cxn>
              <a:cxn ang="0">
                <a:pos x="1940" y="20"/>
              </a:cxn>
              <a:cxn ang="0">
                <a:pos x="1986" y="20"/>
              </a:cxn>
              <a:cxn ang="0">
                <a:pos x="2032" y="25"/>
              </a:cxn>
              <a:cxn ang="0">
                <a:pos x="2073" y="25"/>
              </a:cxn>
              <a:cxn ang="0">
                <a:pos x="2119" y="20"/>
              </a:cxn>
              <a:cxn ang="0">
                <a:pos x="2164" y="15"/>
              </a:cxn>
              <a:cxn ang="0">
                <a:pos x="2210" y="25"/>
              </a:cxn>
              <a:cxn ang="0">
                <a:pos x="2256" y="25"/>
              </a:cxn>
            </a:cxnLst>
            <a:rect l="0" t="0" r="r" b="b"/>
            <a:pathLst>
              <a:path w="2266" h="46">
                <a:moveTo>
                  <a:pt x="0" y="25"/>
                </a:moveTo>
                <a:lnTo>
                  <a:pt x="10" y="25"/>
                </a:lnTo>
                <a:lnTo>
                  <a:pt x="20" y="20"/>
                </a:lnTo>
                <a:lnTo>
                  <a:pt x="35" y="25"/>
                </a:lnTo>
                <a:lnTo>
                  <a:pt x="46" y="30"/>
                </a:lnTo>
                <a:lnTo>
                  <a:pt x="56" y="20"/>
                </a:lnTo>
                <a:lnTo>
                  <a:pt x="66" y="30"/>
                </a:lnTo>
                <a:lnTo>
                  <a:pt x="81" y="25"/>
                </a:lnTo>
                <a:lnTo>
                  <a:pt x="91" y="15"/>
                </a:lnTo>
                <a:lnTo>
                  <a:pt x="102" y="25"/>
                </a:lnTo>
                <a:lnTo>
                  <a:pt x="112" y="20"/>
                </a:lnTo>
                <a:lnTo>
                  <a:pt x="122" y="30"/>
                </a:lnTo>
                <a:lnTo>
                  <a:pt x="137" y="20"/>
                </a:lnTo>
                <a:lnTo>
                  <a:pt x="147" y="30"/>
                </a:lnTo>
                <a:lnTo>
                  <a:pt x="158" y="25"/>
                </a:lnTo>
                <a:lnTo>
                  <a:pt x="168" y="20"/>
                </a:lnTo>
                <a:lnTo>
                  <a:pt x="183" y="20"/>
                </a:lnTo>
                <a:lnTo>
                  <a:pt x="193" y="20"/>
                </a:lnTo>
                <a:lnTo>
                  <a:pt x="203" y="25"/>
                </a:lnTo>
                <a:lnTo>
                  <a:pt x="214" y="20"/>
                </a:lnTo>
                <a:lnTo>
                  <a:pt x="224" y="20"/>
                </a:lnTo>
                <a:lnTo>
                  <a:pt x="239" y="20"/>
                </a:lnTo>
                <a:lnTo>
                  <a:pt x="249" y="20"/>
                </a:lnTo>
                <a:lnTo>
                  <a:pt x="260" y="15"/>
                </a:lnTo>
                <a:lnTo>
                  <a:pt x="270" y="25"/>
                </a:lnTo>
                <a:lnTo>
                  <a:pt x="285" y="20"/>
                </a:lnTo>
                <a:lnTo>
                  <a:pt x="295" y="25"/>
                </a:lnTo>
                <a:lnTo>
                  <a:pt x="305" y="25"/>
                </a:lnTo>
                <a:lnTo>
                  <a:pt x="316" y="25"/>
                </a:lnTo>
                <a:lnTo>
                  <a:pt x="326" y="15"/>
                </a:lnTo>
                <a:lnTo>
                  <a:pt x="341" y="20"/>
                </a:lnTo>
                <a:lnTo>
                  <a:pt x="351" y="20"/>
                </a:lnTo>
                <a:lnTo>
                  <a:pt x="361" y="25"/>
                </a:lnTo>
                <a:lnTo>
                  <a:pt x="372" y="25"/>
                </a:lnTo>
                <a:lnTo>
                  <a:pt x="387" y="30"/>
                </a:lnTo>
                <a:lnTo>
                  <a:pt x="397" y="25"/>
                </a:lnTo>
                <a:lnTo>
                  <a:pt x="407" y="25"/>
                </a:lnTo>
                <a:lnTo>
                  <a:pt x="417" y="20"/>
                </a:lnTo>
                <a:lnTo>
                  <a:pt x="433" y="25"/>
                </a:lnTo>
                <a:lnTo>
                  <a:pt x="443" y="25"/>
                </a:lnTo>
                <a:lnTo>
                  <a:pt x="453" y="25"/>
                </a:lnTo>
                <a:lnTo>
                  <a:pt x="463" y="20"/>
                </a:lnTo>
                <a:lnTo>
                  <a:pt x="473" y="30"/>
                </a:lnTo>
                <a:lnTo>
                  <a:pt x="489" y="25"/>
                </a:lnTo>
                <a:lnTo>
                  <a:pt x="499" y="20"/>
                </a:lnTo>
                <a:lnTo>
                  <a:pt x="509" y="30"/>
                </a:lnTo>
                <a:lnTo>
                  <a:pt x="519" y="25"/>
                </a:lnTo>
                <a:lnTo>
                  <a:pt x="535" y="30"/>
                </a:lnTo>
                <a:lnTo>
                  <a:pt x="545" y="25"/>
                </a:lnTo>
                <a:lnTo>
                  <a:pt x="555" y="25"/>
                </a:lnTo>
                <a:lnTo>
                  <a:pt x="565" y="25"/>
                </a:lnTo>
                <a:lnTo>
                  <a:pt x="575" y="25"/>
                </a:lnTo>
                <a:lnTo>
                  <a:pt x="591" y="25"/>
                </a:lnTo>
                <a:lnTo>
                  <a:pt x="601" y="20"/>
                </a:lnTo>
                <a:lnTo>
                  <a:pt x="611" y="30"/>
                </a:lnTo>
                <a:lnTo>
                  <a:pt x="621" y="25"/>
                </a:lnTo>
                <a:lnTo>
                  <a:pt x="636" y="30"/>
                </a:lnTo>
                <a:lnTo>
                  <a:pt x="647" y="20"/>
                </a:lnTo>
                <a:lnTo>
                  <a:pt x="657" y="25"/>
                </a:lnTo>
                <a:lnTo>
                  <a:pt x="667" y="25"/>
                </a:lnTo>
                <a:lnTo>
                  <a:pt x="682" y="20"/>
                </a:lnTo>
                <a:lnTo>
                  <a:pt x="692" y="30"/>
                </a:lnTo>
                <a:lnTo>
                  <a:pt x="703" y="30"/>
                </a:lnTo>
                <a:lnTo>
                  <a:pt x="713" y="30"/>
                </a:lnTo>
                <a:lnTo>
                  <a:pt x="723" y="20"/>
                </a:lnTo>
                <a:lnTo>
                  <a:pt x="738" y="25"/>
                </a:lnTo>
                <a:lnTo>
                  <a:pt x="748" y="20"/>
                </a:lnTo>
                <a:lnTo>
                  <a:pt x="759" y="20"/>
                </a:lnTo>
                <a:lnTo>
                  <a:pt x="769" y="30"/>
                </a:lnTo>
                <a:lnTo>
                  <a:pt x="784" y="20"/>
                </a:lnTo>
                <a:lnTo>
                  <a:pt x="794" y="25"/>
                </a:lnTo>
                <a:lnTo>
                  <a:pt x="804" y="25"/>
                </a:lnTo>
                <a:lnTo>
                  <a:pt x="815" y="25"/>
                </a:lnTo>
                <a:lnTo>
                  <a:pt x="825" y="25"/>
                </a:lnTo>
                <a:lnTo>
                  <a:pt x="840" y="25"/>
                </a:lnTo>
                <a:lnTo>
                  <a:pt x="850" y="25"/>
                </a:lnTo>
                <a:lnTo>
                  <a:pt x="861" y="25"/>
                </a:lnTo>
                <a:lnTo>
                  <a:pt x="871" y="25"/>
                </a:lnTo>
                <a:lnTo>
                  <a:pt x="886" y="25"/>
                </a:lnTo>
                <a:lnTo>
                  <a:pt x="896" y="20"/>
                </a:lnTo>
                <a:lnTo>
                  <a:pt x="906" y="25"/>
                </a:lnTo>
                <a:lnTo>
                  <a:pt x="917" y="30"/>
                </a:lnTo>
                <a:lnTo>
                  <a:pt x="927" y="20"/>
                </a:lnTo>
                <a:lnTo>
                  <a:pt x="942" y="25"/>
                </a:lnTo>
                <a:lnTo>
                  <a:pt x="952" y="30"/>
                </a:lnTo>
                <a:lnTo>
                  <a:pt x="962" y="25"/>
                </a:lnTo>
                <a:lnTo>
                  <a:pt x="973" y="20"/>
                </a:lnTo>
                <a:lnTo>
                  <a:pt x="988" y="25"/>
                </a:lnTo>
                <a:lnTo>
                  <a:pt x="998" y="25"/>
                </a:lnTo>
                <a:lnTo>
                  <a:pt x="1008" y="25"/>
                </a:lnTo>
                <a:lnTo>
                  <a:pt x="1018" y="30"/>
                </a:lnTo>
                <a:lnTo>
                  <a:pt x="1034" y="30"/>
                </a:lnTo>
                <a:lnTo>
                  <a:pt x="1044" y="41"/>
                </a:lnTo>
                <a:lnTo>
                  <a:pt x="1054" y="41"/>
                </a:lnTo>
                <a:lnTo>
                  <a:pt x="1064" y="46"/>
                </a:lnTo>
                <a:lnTo>
                  <a:pt x="1074" y="41"/>
                </a:lnTo>
                <a:lnTo>
                  <a:pt x="1090" y="41"/>
                </a:lnTo>
                <a:lnTo>
                  <a:pt x="1100" y="46"/>
                </a:lnTo>
                <a:lnTo>
                  <a:pt x="1110" y="41"/>
                </a:lnTo>
                <a:lnTo>
                  <a:pt x="1120" y="35"/>
                </a:lnTo>
                <a:lnTo>
                  <a:pt x="1136" y="35"/>
                </a:lnTo>
                <a:lnTo>
                  <a:pt x="1146" y="30"/>
                </a:lnTo>
                <a:lnTo>
                  <a:pt x="1156" y="25"/>
                </a:lnTo>
                <a:lnTo>
                  <a:pt x="1166" y="20"/>
                </a:lnTo>
                <a:lnTo>
                  <a:pt x="1181" y="20"/>
                </a:lnTo>
                <a:lnTo>
                  <a:pt x="1192" y="10"/>
                </a:lnTo>
                <a:lnTo>
                  <a:pt x="1202" y="0"/>
                </a:lnTo>
                <a:lnTo>
                  <a:pt x="1212" y="10"/>
                </a:lnTo>
                <a:lnTo>
                  <a:pt x="1222" y="10"/>
                </a:lnTo>
                <a:lnTo>
                  <a:pt x="1237" y="5"/>
                </a:lnTo>
                <a:lnTo>
                  <a:pt x="1248" y="5"/>
                </a:lnTo>
                <a:lnTo>
                  <a:pt x="1258" y="10"/>
                </a:lnTo>
                <a:lnTo>
                  <a:pt x="1268" y="10"/>
                </a:lnTo>
                <a:lnTo>
                  <a:pt x="1283" y="10"/>
                </a:lnTo>
                <a:lnTo>
                  <a:pt x="1293" y="5"/>
                </a:lnTo>
                <a:lnTo>
                  <a:pt x="1304" y="20"/>
                </a:lnTo>
                <a:lnTo>
                  <a:pt x="1314" y="20"/>
                </a:lnTo>
                <a:lnTo>
                  <a:pt x="1324" y="20"/>
                </a:lnTo>
                <a:lnTo>
                  <a:pt x="1339" y="20"/>
                </a:lnTo>
                <a:lnTo>
                  <a:pt x="1349" y="10"/>
                </a:lnTo>
                <a:lnTo>
                  <a:pt x="1360" y="25"/>
                </a:lnTo>
                <a:lnTo>
                  <a:pt x="1370" y="25"/>
                </a:lnTo>
                <a:lnTo>
                  <a:pt x="1385" y="25"/>
                </a:lnTo>
                <a:lnTo>
                  <a:pt x="1395" y="25"/>
                </a:lnTo>
                <a:lnTo>
                  <a:pt x="1405" y="20"/>
                </a:lnTo>
                <a:lnTo>
                  <a:pt x="1416" y="25"/>
                </a:lnTo>
                <a:lnTo>
                  <a:pt x="1426" y="25"/>
                </a:lnTo>
                <a:lnTo>
                  <a:pt x="1441" y="25"/>
                </a:lnTo>
                <a:lnTo>
                  <a:pt x="1451" y="20"/>
                </a:lnTo>
                <a:lnTo>
                  <a:pt x="1462" y="20"/>
                </a:lnTo>
                <a:lnTo>
                  <a:pt x="1472" y="15"/>
                </a:lnTo>
                <a:lnTo>
                  <a:pt x="1487" y="30"/>
                </a:lnTo>
                <a:lnTo>
                  <a:pt x="1497" y="20"/>
                </a:lnTo>
                <a:lnTo>
                  <a:pt x="1507" y="25"/>
                </a:lnTo>
                <a:lnTo>
                  <a:pt x="1518" y="20"/>
                </a:lnTo>
                <a:lnTo>
                  <a:pt x="1533" y="30"/>
                </a:lnTo>
                <a:lnTo>
                  <a:pt x="1543" y="30"/>
                </a:lnTo>
                <a:lnTo>
                  <a:pt x="1553" y="30"/>
                </a:lnTo>
                <a:lnTo>
                  <a:pt x="1563" y="25"/>
                </a:lnTo>
                <a:lnTo>
                  <a:pt x="1574" y="20"/>
                </a:lnTo>
                <a:lnTo>
                  <a:pt x="1589" y="25"/>
                </a:lnTo>
                <a:lnTo>
                  <a:pt x="1599" y="25"/>
                </a:lnTo>
                <a:lnTo>
                  <a:pt x="1609" y="25"/>
                </a:lnTo>
                <a:lnTo>
                  <a:pt x="1619" y="20"/>
                </a:lnTo>
                <a:lnTo>
                  <a:pt x="1635" y="20"/>
                </a:lnTo>
                <a:lnTo>
                  <a:pt x="1645" y="20"/>
                </a:lnTo>
                <a:lnTo>
                  <a:pt x="1655" y="15"/>
                </a:lnTo>
                <a:lnTo>
                  <a:pt x="1665" y="25"/>
                </a:lnTo>
                <a:lnTo>
                  <a:pt x="1675" y="30"/>
                </a:lnTo>
                <a:lnTo>
                  <a:pt x="1691" y="25"/>
                </a:lnTo>
                <a:lnTo>
                  <a:pt x="1701" y="20"/>
                </a:lnTo>
                <a:lnTo>
                  <a:pt x="1711" y="15"/>
                </a:lnTo>
                <a:lnTo>
                  <a:pt x="1721" y="30"/>
                </a:lnTo>
                <a:lnTo>
                  <a:pt x="1737" y="20"/>
                </a:lnTo>
                <a:lnTo>
                  <a:pt x="1747" y="15"/>
                </a:lnTo>
                <a:lnTo>
                  <a:pt x="1757" y="20"/>
                </a:lnTo>
                <a:lnTo>
                  <a:pt x="1767" y="30"/>
                </a:lnTo>
                <a:lnTo>
                  <a:pt x="1782" y="30"/>
                </a:lnTo>
                <a:lnTo>
                  <a:pt x="1793" y="30"/>
                </a:lnTo>
                <a:lnTo>
                  <a:pt x="1803" y="25"/>
                </a:lnTo>
                <a:lnTo>
                  <a:pt x="1813" y="25"/>
                </a:lnTo>
                <a:lnTo>
                  <a:pt x="1823" y="20"/>
                </a:lnTo>
                <a:lnTo>
                  <a:pt x="1838" y="25"/>
                </a:lnTo>
                <a:lnTo>
                  <a:pt x="1849" y="25"/>
                </a:lnTo>
                <a:lnTo>
                  <a:pt x="1859" y="25"/>
                </a:lnTo>
                <a:lnTo>
                  <a:pt x="1869" y="25"/>
                </a:lnTo>
                <a:lnTo>
                  <a:pt x="1884" y="20"/>
                </a:lnTo>
                <a:lnTo>
                  <a:pt x="1894" y="25"/>
                </a:lnTo>
                <a:lnTo>
                  <a:pt x="1905" y="25"/>
                </a:lnTo>
                <a:lnTo>
                  <a:pt x="1915" y="20"/>
                </a:lnTo>
                <a:lnTo>
                  <a:pt x="1925" y="25"/>
                </a:lnTo>
                <a:lnTo>
                  <a:pt x="1940" y="20"/>
                </a:lnTo>
                <a:lnTo>
                  <a:pt x="1950" y="25"/>
                </a:lnTo>
                <a:lnTo>
                  <a:pt x="1961" y="25"/>
                </a:lnTo>
                <a:lnTo>
                  <a:pt x="1971" y="35"/>
                </a:lnTo>
                <a:lnTo>
                  <a:pt x="1986" y="20"/>
                </a:lnTo>
                <a:lnTo>
                  <a:pt x="1996" y="25"/>
                </a:lnTo>
                <a:lnTo>
                  <a:pt x="2006" y="25"/>
                </a:lnTo>
                <a:lnTo>
                  <a:pt x="2017" y="30"/>
                </a:lnTo>
                <a:lnTo>
                  <a:pt x="2032" y="25"/>
                </a:lnTo>
                <a:lnTo>
                  <a:pt x="2042" y="30"/>
                </a:lnTo>
                <a:lnTo>
                  <a:pt x="2052" y="25"/>
                </a:lnTo>
                <a:lnTo>
                  <a:pt x="2062" y="30"/>
                </a:lnTo>
                <a:lnTo>
                  <a:pt x="2073" y="25"/>
                </a:lnTo>
                <a:lnTo>
                  <a:pt x="2088" y="25"/>
                </a:lnTo>
                <a:lnTo>
                  <a:pt x="2098" y="25"/>
                </a:lnTo>
                <a:lnTo>
                  <a:pt x="2108" y="25"/>
                </a:lnTo>
                <a:lnTo>
                  <a:pt x="2119" y="20"/>
                </a:lnTo>
                <a:lnTo>
                  <a:pt x="2134" y="20"/>
                </a:lnTo>
                <a:lnTo>
                  <a:pt x="2144" y="25"/>
                </a:lnTo>
                <a:lnTo>
                  <a:pt x="2154" y="30"/>
                </a:lnTo>
                <a:lnTo>
                  <a:pt x="2164" y="15"/>
                </a:lnTo>
                <a:lnTo>
                  <a:pt x="2175" y="30"/>
                </a:lnTo>
                <a:lnTo>
                  <a:pt x="2190" y="25"/>
                </a:lnTo>
                <a:lnTo>
                  <a:pt x="2200" y="20"/>
                </a:lnTo>
                <a:lnTo>
                  <a:pt x="2210" y="25"/>
                </a:lnTo>
                <a:lnTo>
                  <a:pt x="2220" y="30"/>
                </a:lnTo>
                <a:lnTo>
                  <a:pt x="2236" y="20"/>
                </a:lnTo>
                <a:lnTo>
                  <a:pt x="2246" y="30"/>
                </a:lnTo>
                <a:lnTo>
                  <a:pt x="2256" y="25"/>
                </a:lnTo>
                <a:lnTo>
                  <a:pt x="2266" y="2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1" name="Freeform 1297"/>
          <p:cNvSpPr>
            <a:spLocks/>
          </p:cNvSpPr>
          <p:nvPr/>
        </p:nvSpPr>
        <p:spPr bwMode="auto">
          <a:xfrm>
            <a:off x="2901950" y="2874963"/>
            <a:ext cx="3597275" cy="57150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21"/>
              </a:cxn>
              <a:cxn ang="0">
                <a:pos x="122" y="11"/>
              </a:cxn>
              <a:cxn ang="0">
                <a:pos x="168" y="21"/>
              </a:cxn>
              <a:cxn ang="0">
                <a:pos x="214" y="16"/>
              </a:cxn>
              <a:cxn ang="0">
                <a:pos x="260" y="16"/>
              </a:cxn>
              <a:cxn ang="0">
                <a:pos x="305" y="21"/>
              </a:cxn>
              <a:cxn ang="0">
                <a:pos x="351" y="21"/>
              </a:cxn>
              <a:cxn ang="0">
                <a:pos x="397" y="21"/>
              </a:cxn>
              <a:cxn ang="0">
                <a:pos x="443" y="21"/>
              </a:cxn>
              <a:cxn ang="0">
                <a:pos x="489" y="21"/>
              </a:cxn>
              <a:cxn ang="0">
                <a:pos x="535" y="21"/>
              </a:cxn>
              <a:cxn ang="0">
                <a:pos x="575" y="16"/>
              </a:cxn>
              <a:cxn ang="0">
                <a:pos x="621" y="26"/>
              </a:cxn>
              <a:cxn ang="0">
                <a:pos x="667" y="21"/>
              </a:cxn>
              <a:cxn ang="0">
                <a:pos x="713" y="16"/>
              </a:cxn>
              <a:cxn ang="0">
                <a:pos x="759" y="11"/>
              </a:cxn>
              <a:cxn ang="0">
                <a:pos x="804" y="11"/>
              </a:cxn>
              <a:cxn ang="0">
                <a:pos x="850" y="16"/>
              </a:cxn>
              <a:cxn ang="0">
                <a:pos x="896" y="11"/>
              </a:cxn>
              <a:cxn ang="0">
                <a:pos x="942" y="16"/>
              </a:cxn>
              <a:cxn ang="0">
                <a:pos x="988" y="16"/>
              </a:cxn>
              <a:cxn ang="0">
                <a:pos x="1034" y="11"/>
              </a:cxn>
              <a:cxn ang="0">
                <a:pos x="1074" y="16"/>
              </a:cxn>
              <a:cxn ang="0">
                <a:pos x="1120" y="31"/>
              </a:cxn>
              <a:cxn ang="0">
                <a:pos x="1166" y="21"/>
              </a:cxn>
              <a:cxn ang="0">
                <a:pos x="1212" y="11"/>
              </a:cxn>
              <a:cxn ang="0">
                <a:pos x="1258" y="5"/>
              </a:cxn>
              <a:cxn ang="0">
                <a:pos x="1304" y="5"/>
              </a:cxn>
              <a:cxn ang="0">
                <a:pos x="1349" y="5"/>
              </a:cxn>
              <a:cxn ang="0">
                <a:pos x="1395" y="11"/>
              </a:cxn>
              <a:cxn ang="0">
                <a:pos x="1441" y="16"/>
              </a:cxn>
              <a:cxn ang="0">
                <a:pos x="1487" y="11"/>
              </a:cxn>
              <a:cxn ang="0">
                <a:pos x="1533" y="11"/>
              </a:cxn>
              <a:cxn ang="0">
                <a:pos x="1574" y="16"/>
              </a:cxn>
              <a:cxn ang="0">
                <a:pos x="1619" y="11"/>
              </a:cxn>
              <a:cxn ang="0">
                <a:pos x="1665" y="21"/>
              </a:cxn>
              <a:cxn ang="0">
                <a:pos x="1711" y="16"/>
              </a:cxn>
              <a:cxn ang="0">
                <a:pos x="1757" y="16"/>
              </a:cxn>
              <a:cxn ang="0">
                <a:pos x="1803" y="16"/>
              </a:cxn>
              <a:cxn ang="0">
                <a:pos x="1849" y="21"/>
              </a:cxn>
              <a:cxn ang="0">
                <a:pos x="1894" y="11"/>
              </a:cxn>
              <a:cxn ang="0">
                <a:pos x="1940" y="16"/>
              </a:cxn>
              <a:cxn ang="0">
                <a:pos x="1986" y="16"/>
              </a:cxn>
              <a:cxn ang="0">
                <a:pos x="2032" y="11"/>
              </a:cxn>
              <a:cxn ang="0">
                <a:pos x="2073" y="16"/>
              </a:cxn>
              <a:cxn ang="0">
                <a:pos x="2119" y="16"/>
              </a:cxn>
              <a:cxn ang="0">
                <a:pos x="2164" y="21"/>
              </a:cxn>
              <a:cxn ang="0">
                <a:pos x="2210" y="16"/>
              </a:cxn>
              <a:cxn ang="0">
                <a:pos x="2256" y="21"/>
              </a:cxn>
            </a:cxnLst>
            <a:rect l="0" t="0" r="r" b="b"/>
            <a:pathLst>
              <a:path w="2266" h="36">
                <a:moveTo>
                  <a:pt x="0" y="11"/>
                </a:moveTo>
                <a:lnTo>
                  <a:pt x="10" y="16"/>
                </a:lnTo>
                <a:lnTo>
                  <a:pt x="20" y="16"/>
                </a:lnTo>
                <a:lnTo>
                  <a:pt x="35" y="21"/>
                </a:lnTo>
                <a:lnTo>
                  <a:pt x="46" y="21"/>
                </a:lnTo>
                <a:lnTo>
                  <a:pt x="56" y="16"/>
                </a:lnTo>
                <a:lnTo>
                  <a:pt x="66" y="11"/>
                </a:lnTo>
                <a:lnTo>
                  <a:pt x="81" y="21"/>
                </a:lnTo>
                <a:lnTo>
                  <a:pt x="91" y="21"/>
                </a:lnTo>
                <a:lnTo>
                  <a:pt x="102" y="21"/>
                </a:lnTo>
                <a:lnTo>
                  <a:pt x="112" y="16"/>
                </a:lnTo>
                <a:lnTo>
                  <a:pt x="122" y="11"/>
                </a:lnTo>
                <a:lnTo>
                  <a:pt x="137" y="11"/>
                </a:lnTo>
                <a:lnTo>
                  <a:pt x="147" y="16"/>
                </a:lnTo>
                <a:lnTo>
                  <a:pt x="158" y="16"/>
                </a:lnTo>
                <a:lnTo>
                  <a:pt x="168" y="21"/>
                </a:lnTo>
                <a:lnTo>
                  <a:pt x="183" y="21"/>
                </a:lnTo>
                <a:lnTo>
                  <a:pt x="193" y="16"/>
                </a:lnTo>
                <a:lnTo>
                  <a:pt x="203" y="21"/>
                </a:lnTo>
                <a:lnTo>
                  <a:pt x="214" y="16"/>
                </a:lnTo>
                <a:lnTo>
                  <a:pt x="224" y="21"/>
                </a:lnTo>
                <a:lnTo>
                  <a:pt x="239" y="11"/>
                </a:lnTo>
                <a:lnTo>
                  <a:pt x="249" y="21"/>
                </a:lnTo>
                <a:lnTo>
                  <a:pt x="260" y="16"/>
                </a:lnTo>
                <a:lnTo>
                  <a:pt x="270" y="11"/>
                </a:lnTo>
                <a:lnTo>
                  <a:pt x="285" y="11"/>
                </a:lnTo>
                <a:lnTo>
                  <a:pt x="295" y="5"/>
                </a:lnTo>
                <a:lnTo>
                  <a:pt x="305" y="21"/>
                </a:lnTo>
                <a:lnTo>
                  <a:pt x="316" y="21"/>
                </a:lnTo>
                <a:lnTo>
                  <a:pt x="326" y="21"/>
                </a:lnTo>
                <a:lnTo>
                  <a:pt x="341" y="16"/>
                </a:lnTo>
                <a:lnTo>
                  <a:pt x="351" y="21"/>
                </a:lnTo>
                <a:lnTo>
                  <a:pt x="361" y="11"/>
                </a:lnTo>
                <a:lnTo>
                  <a:pt x="372" y="21"/>
                </a:lnTo>
                <a:lnTo>
                  <a:pt x="387" y="11"/>
                </a:lnTo>
                <a:lnTo>
                  <a:pt x="397" y="21"/>
                </a:lnTo>
                <a:lnTo>
                  <a:pt x="407" y="21"/>
                </a:lnTo>
                <a:lnTo>
                  <a:pt x="417" y="11"/>
                </a:lnTo>
                <a:lnTo>
                  <a:pt x="433" y="16"/>
                </a:lnTo>
                <a:lnTo>
                  <a:pt x="443" y="21"/>
                </a:lnTo>
                <a:lnTo>
                  <a:pt x="453" y="16"/>
                </a:lnTo>
                <a:lnTo>
                  <a:pt x="463" y="26"/>
                </a:lnTo>
                <a:lnTo>
                  <a:pt x="473" y="21"/>
                </a:lnTo>
                <a:lnTo>
                  <a:pt x="489" y="21"/>
                </a:lnTo>
                <a:lnTo>
                  <a:pt x="499" y="11"/>
                </a:lnTo>
                <a:lnTo>
                  <a:pt x="509" y="11"/>
                </a:lnTo>
                <a:lnTo>
                  <a:pt x="519" y="16"/>
                </a:lnTo>
                <a:lnTo>
                  <a:pt x="535" y="21"/>
                </a:lnTo>
                <a:lnTo>
                  <a:pt x="545" y="21"/>
                </a:lnTo>
                <a:lnTo>
                  <a:pt x="555" y="11"/>
                </a:lnTo>
                <a:lnTo>
                  <a:pt x="565" y="16"/>
                </a:lnTo>
                <a:lnTo>
                  <a:pt x="575" y="16"/>
                </a:lnTo>
                <a:lnTo>
                  <a:pt x="591" y="16"/>
                </a:lnTo>
                <a:lnTo>
                  <a:pt x="601" y="16"/>
                </a:lnTo>
                <a:lnTo>
                  <a:pt x="611" y="16"/>
                </a:lnTo>
                <a:lnTo>
                  <a:pt x="621" y="26"/>
                </a:lnTo>
                <a:lnTo>
                  <a:pt x="636" y="16"/>
                </a:lnTo>
                <a:lnTo>
                  <a:pt x="647" y="21"/>
                </a:lnTo>
                <a:lnTo>
                  <a:pt x="657" y="11"/>
                </a:lnTo>
                <a:lnTo>
                  <a:pt x="667" y="21"/>
                </a:lnTo>
                <a:lnTo>
                  <a:pt x="682" y="21"/>
                </a:lnTo>
                <a:lnTo>
                  <a:pt x="692" y="26"/>
                </a:lnTo>
                <a:lnTo>
                  <a:pt x="703" y="21"/>
                </a:lnTo>
                <a:lnTo>
                  <a:pt x="713" y="16"/>
                </a:lnTo>
                <a:lnTo>
                  <a:pt x="723" y="21"/>
                </a:lnTo>
                <a:lnTo>
                  <a:pt x="738" y="16"/>
                </a:lnTo>
                <a:lnTo>
                  <a:pt x="748" y="16"/>
                </a:lnTo>
                <a:lnTo>
                  <a:pt x="759" y="11"/>
                </a:lnTo>
                <a:lnTo>
                  <a:pt x="769" y="16"/>
                </a:lnTo>
                <a:lnTo>
                  <a:pt x="784" y="21"/>
                </a:lnTo>
                <a:lnTo>
                  <a:pt x="794" y="11"/>
                </a:lnTo>
                <a:lnTo>
                  <a:pt x="804" y="11"/>
                </a:lnTo>
                <a:lnTo>
                  <a:pt x="815" y="21"/>
                </a:lnTo>
                <a:lnTo>
                  <a:pt x="825" y="21"/>
                </a:lnTo>
                <a:lnTo>
                  <a:pt x="840" y="11"/>
                </a:lnTo>
                <a:lnTo>
                  <a:pt x="850" y="16"/>
                </a:lnTo>
                <a:lnTo>
                  <a:pt x="861" y="21"/>
                </a:lnTo>
                <a:lnTo>
                  <a:pt x="871" y="11"/>
                </a:lnTo>
                <a:lnTo>
                  <a:pt x="886" y="26"/>
                </a:lnTo>
                <a:lnTo>
                  <a:pt x="896" y="11"/>
                </a:lnTo>
                <a:lnTo>
                  <a:pt x="906" y="16"/>
                </a:lnTo>
                <a:lnTo>
                  <a:pt x="917" y="11"/>
                </a:lnTo>
                <a:lnTo>
                  <a:pt x="927" y="11"/>
                </a:lnTo>
                <a:lnTo>
                  <a:pt x="942" y="16"/>
                </a:lnTo>
                <a:lnTo>
                  <a:pt x="952" y="16"/>
                </a:lnTo>
                <a:lnTo>
                  <a:pt x="962" y="16"/>
                </a:lnTo>
                <a:lnTo>
                  <a:pt x="973" y="11"/>
                </a:lnTo>
                <a:lnTo>
                  <a:pt x="988" y="16"/>
                </a:lnTo>
                <a:lnTo>
                  <a:pt x="998" y="5"/>
                </a:lnTo>
                <a:lnTo>
                  <a:pt x="1008" y="11"/>
                </a:lnTo>
                <a:lnTo>
                  <a:pt x="1018" y="5"/>
                </a:lnTo>
                <a:lnTo>
                  <a:pt x="1034" y="11"/>
                </a:lnTo>
                <a:lnTo>
                  <a:pt x="1044" y="11"/>
                </a:lnTo>
                <a:lnTo>
                  <a:pt x="1054" y="21"/>
                </a:lnTo>
                <a:lnTo>
                  <a:pt x="1064" y="21"/>
                </a:lnTo>
                <a:lnTo>
                  <a:pt x="1074" y="16"/>
                </a:lnTo>
                <a:lnTo>
                  <a:pt x="1090" y="31"/>
                </a:lnTo>
                <a:lnTo>
                  <a:pt x="1100" y="36"/>
                </a:lnTo>
                <a:lnTo>
                  <a:pt x="1110" y="31"/>
                </a:lnTo>
                <a:lnTo>
                  <a:pt x="1120" y="31"/>
                </a:lnTo>
                <a:lnTo>
                  <a:pt x="1136" y="36"/>
                </a:lnTo>
                <a:lnTo>
                  <a:pt x="1146" y="36"/>
                </a:lnTo>
                <a:lnTo>
                  <a:pt x="1156" y="26"/>
                </a:lnTo>
                <a:lnTo>
                  <a:pt x="1166" y="21"/>
                </a:lnTo>
                <a:lnTo>
                  <a:pt x="1181" y="31"/>
                </a:lnTo>
                <a:lnTo>
                  <a:pt x="1192" y="11"/>
                </a:lnTo>
                <a:lnTo>
                  <a:pt x="1202" y="26"/>
                </a:lnTo>
                <a:lnTo>
                  <a:pt x="1212" y="11"/>
                </a:lnTo>
                <a:lnTo>
                  <a:pt x="1222" y="5"/>
                </a:lnTo>
                <a:lnTo>
                  <a:pt x="1237" y="11"/>
                </a:lnTo>
                <a:lnTo>
                  <a:pt x="1248" y="11"/>
                </a:lnTo>
                <a:lnTo>
                  <a:pt x="1258" y="5"/>
                </a:lnTo>
                <a:lnTo>
                  <a:pt x="1268" y="5"/>
                </a:lnTo>
                <a:lnTo>
                  <a:pt x="1283" y="0"/>
                </a:lnTo>
                <a:lnTo>
                  <a:pt x="1293" y="11"/>
                </a:lnTo>
                <a:lnTo>
                  <a:pt x="1304" y="5"/>
                </a:lnTo>
                <a:lnTo>
                  <a:pt x="1314" y="16"/>
                </a:lnTo>
                <a:lnTo>
                  <a:pt x="1324" y="11"/>
                </a:lnTo>
                <a:lnTo>
                  <a:pt x="1339" y="21"/>
                </a:lnTo>
                <a:lnTo>
                  <a:pt x="1349" y="5"/>
                </a:lnTo>
                <a:lnTo>
                  <a:pt x="1360" y="11"/>
                </a:lnTo>
                <a:lnTo>
                  <a:pt x="1370" y="16"/>
                </a:lnTo>
                <a:lnTo>
                  <a:pt x="1385" y="16"/>
                </a:lnTo>
                <a:lnTo>
                  <a:pt x="1395" y="11"/>
                </a:lnTo>
                <a:lnTo>
                  <a:pt x="1405" y="11"/>
                </a:lnTo>
                <a:lnTo>
                  <a:pt x="1416" y="11"/>
                </a:lnTo>
                <a:lnTo>
                  <a:pt x="1426" y="16"/>
                </a:lnTo>
                <a:lnTo>
                  <a:pt x="1441" y="16"/>
                </a:lnTo>
                <a:lnTo>
                  <a:pt x="1451" y="21"/>
                </a:lnTo>
                <a:lnTo>
                  <a:pt x="1462" y="21"/>
                </a:lnTo>
                <a:lnTo>
                  <a:pt x="1472" y="21"/>
                </a:lnTo>
                <a:lnTo>
                  <a:pt x="1487" y="11"/>
                </a:lnTo>
                <a:lnTo>
                  <a:pt x="1497" y="16"/>
                </a:lnTo>
                <a:lnTo>
                  <a:pt x="1507" y="16"/>
                </a:lnTo>
                <a:lnTo>
                  <a:pt x="1518" y="16"/>
                </a:lnTo>
                <a:lnTo>
                  <a:pt x="1533" y="11"/>
                </a:lnTo>
                <a:lnTo>
                  <a:pt x="1543" y="16"/>
                </a:lnTo>
                <a:lnTo>
                  <a:pt x="1553" y="16"/>
                </a:lnTo>
                <a:lnTo>
                  <a:pt x="1563" y="16"/>
                </a:lnTo>
                <a:lnTo>
                  <a:pt x="1574" y="16"/>
                </a:lnTo>
                <a:lnTo>
                  <a:pt x="1589" y="11"/>
                </a:lnTo>
                <a:lnTo>
                  <a:pt x="1599" y="21"/>
                </a:lnTo>
                <a:lnTo>
                  <a:pt x="1609" y="16"/>
                </a:lnTo>
                <a:lnTo>
                  <a:pt x="1619" y="11"/>
                </a:lnTo>
                <a:lnTo>
                  <a:pt x="1635" y="16"/>
                </a:lnTo>
                <a:lnTo>
                  <a:pt x="1645" y="16"/>
                </a:lnTo>
                <a:lnTo>
                  <a:pt x="1655" y="16"/>
                </a:lnTo>
                <a:lnTo>
                  <a:pt x="1665" y="21"/>
                </a:lnTo>
                <a:lnTo>
                  <a:pt x="1675" y="16"/>
                </a:lnTo>
                <a:lnTo>
                  <a:pt x="1691" y="21"/>
                </a:lnTo>
                <a:lnTo>
                  <a:pt x="1701" y="16"/>
                </a:lnTo>
                <a:lnTo>
                  <a:pt x="1711" y="16"/>
                </a:lnTo>
                <a:lnTo>
                  <a:pt x="1721" y="16"/>
                </a:lnTo>
                <a:lnTo>
                  <a:pt x="1737" y="16"/>
                </a:lnTo>
                <a:lnTo>
                  <a:pt x="1747" y="16"/>
                </a:lnTo>
                <a:lnTo>
                  <a:pt x="1757" y="16"/>
                </a:lnTo>
                <a:lnTo>
                  <a:pt x="1767" y="16"/>
                </a:lnTo>
                <a:lnTo>
                  <a:pt x="1782" y="21"/>
                </a:lnTo>
                <a:lnTo>
                  <a:pt x="1793" y="11"/>
                </a:lnTo>
                <a:lnTo>
                  <a:pt x="1803" y="16"/>
                </a:lnTo>
                <a:lnTo>
                  <a:pt x="1813" y="16"/>
                </a:lnTo>
                <a:lnTo>
                  <a:pt x="1823" y="26"/>
                </a:lnTo>
                <a:lnTo>
                  <a:pt x="1838" y="11"/>
                </a:lnTo>
                <a:lnTo>
                  <a:pt x="1849" y="21"/>
                </a:lnTo>
                <a:lnTo>
                  <a:pt x="1859" y="16"/>
                </a:lnTo>
                <a:lnTo>
                  <a:pt x="1869" y="21"/>
                </a:lnTo>
                <a:lnTo>
                  <a:pt x="1884" y="21"/>
                </a:lnTo>
                <a:lnTo>
                  <a:pt x="1894" y="11"/>
                </a:lnTo>
                <a:lnTo>
                  <a:pt x="1905" y="11"/>
                </a:lnTo>
                <a:lnTo>
                  <a:pt x="1915" y="21"/>
                </a:lnTo>
                <a:lnTo>
                  <a:pt x="1925" y="16"/>
                </a:lnTo>
                <a:lnTo>
                  <a:pt x="1940" y="16"/>
                </a:lnTo>
                <a:lnTo>
                  <a:pt x="1950" y="21"/>
                </a:lnTo>
                <a:lnTo>
                  <a:pt x="1961" y="16"/>
                </a:lnTo>
                <a:lnTo>
                  <a:pt x="1971" y="16"/>
                </a:lnTo>
                <a:lnTo>
                  <a:pt x="1986" y="16"/>
                </a:lnTo>
                <a:lnTo>
                  <a:pt x="1996" y="11"/>
                </a:lnTo>
                <a:lnTo>
                  <a:pt x="2006" y="16"/>
                </a:lnTo>
                <a:lnTo>
                  <a:pt x="2017" y="11"/>
                </a:lnTo>
                <a:lnTo>
                  <a:pt x="2032" y="11"/>
                </a:lnTo>
                <a:lnTo>
                  <a:pt x="2042" y="11"/>
                </a:lnTo>
                <a:lnTo>
                  <a:pt x="2052" y="11"/>
                </a:lnTo>
                <a:lnTo>
                  <a:pt x="2062" y="11"/>
                </a:lnTo>
                <a:lnTo>
                  <a:pt x="2073" y="16"/>
                </a:lnTo>
                <a:lnTo>
                  <a:pt x="2088" y="21"/>
                </a:lnTo>
                <a:lnTo>
                  <a:pt x="2098" y="21"/>
                </a:lnTo>
                <a:lnTo>
                  <a:pt x="2108" y="11"/>
                </a:lnTo>
                <a:lnTo>
                  <a:pt x="2119" y="16"/>
                </a:lnTo>
                <a:lnTo>
                  <a:pt x="2134" y="11"/>
                </a:lnTo>
                <a:lnTo>
                  <a:pt x="2144" y="21"/>
                </a:lnTo>
                <a:lnTo>
                  <a:pt x="2154" y="21"/>
                </a:lnTo>
                <a:lnTo>
                  <a:pt x="2164" y="21"/>
                </a:lnTo>
                <a:lnTo>
                  <a:pt x="2175" y="16"/>
                </a:lnTo>
                <a:lnTo>
                  <a:pt x="2190" y="21"/>
                </a:lnTo>
                <a:lnTo>
                  <a:pt x="2200" y="21"/>
                </a:lnTo>
                <a:lnTo>
                  <a:pt x="2210" y="16"/>
                </a:lnTo>
                <a:lnTo>
                  <a:pt x="2220" y="16"/>
                </a:lnTo>
                <a:lnTo>
                  <a:pt x="2236" y="16"/>
                </a:lnTo>
                <a:lnTo>
                  <a:pt x="2246" y="21"/>
                </a:lnTo>
                <a:lnTo>
                  <a:pt x="2256" y="21"/>
                </a:lnTo>
                <a:lnTo>
                  <a:pt x="2266" y="1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2" name="Freeform 1298"/>
          <p:cNvSpPr>
            <a:spLocks/>
          </p:cNvSpPr>
          <p:nvPr/>
        </p:nvSpPr>
        <p:spPr bwMode="auto">
          <a:xfrm>
            <a:off x="2901950" y="2908300"/>
            <a:ext cx="3597275" cy="63500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20"/>
              </a:cxn>
              <a:cxn ang="0">
                <a:pos x="122" y="25"/>
              </a:cxn>
              <a:cxn ang="0">
                <a:pos x="168" y="15"/>
              </a:cxn>
              <a:cxn ang="0">
                <a:pos x="214" y="20"/>
              </a:cxn>
              <a:cxn ang="0">
                <a:pos x="260" y="20"/>
              </a:cxn>
              <a:cxn ang="0">
                <a:pos x="305" y="20"/>
              </a:cxn>
              <a:cxn ang="0">
                <a:pos x="351" y="15"/>
              </a:cxn>
              <a:cxn ang="0">
                <a:pos x="397" y="20"/>
              </a:cxn>
              <a:cxn ang="0">
                <a:pos x="443" y="20"/>
              </a:cxn>
              <a:cxn ang="0">
                <a:pos x="489" y="15"/>
              </a:cxn>
              <a:cxn ang="0">
                <a:pos x="535" y="15"/>
              </a:cxn>
              <a:cxn ang="0">
                <a:pos x="575" y="15"/>
              </a:cxn>
              <a:cxn ang="0">
                <a:pos x="621" y="15"/>
              </a:cxn>
              <a:cxn ang="0">
                <a:pos x="667" y="15"/>
              </a:cxn>
              <a:cxn ang="0">
                <a:pos x="713" y="20"/>
              </a:cxn>
              <a:cxn ang="0">
                <a:pos x="759" y="15"/>
              </a:cxn>
              <a:cxn ang="0">
                <a:pos x="804" y="20"/>
              </a:cxn>
              <a:cxn ang="0">
                <a:pos x="850" y="20"/>
              </a:cxn>
              <a:cxn ang="0">
                <a:pos x="896" y="15"/>
              </a:cxn>
              <a:cxn ang="0">
                <a:pos x="942" y="15"/>
              </a:cxn>
              <a:cxn ang="0">
                <a:pos x="988" y="5"/>
              </a:cxn>
              <a:cxn ang="0">
                <a:pos x="1034" y="0"/>
              </a:cxn>
              <a:cxn ang="0">
                <a:pos x="1074" y="5"/>
              </a:cxn>
              <a:cxn ang="0">
                <a:pos x="1120" y="30"/>
              </a:cxn>
              <a:cxn ang="0">
                <a:pos x="1166" y="40"/>
              </a:cxn>
              <a:cxn ang="0">
                <a:pos x="1212" y="30"/>
              </a:cxn>
              <a:cxn ang="0">
                <a:pos x="1258" y="25"/>
              </a:cxn>
              <a:cxn ang="0">
                <a:pos x="1304" y="10"/>
              </a:cxn>
              <a:cxn ang="0">
                <a:pos x="1349" y="20"/>
              </a:cxn>
              <a:cxn ang="0">
                <a:pos x="1395" y="20"/>
              </a:cxn>
              <a:cxn ang="0">
                <a:pos x="1441" y="20"/>
              </a:cxn>
              <a:cxn ang="0">
                <a:pos x="1487" y="25"/>
              </a:cxn>
              <a:cxn ang="0">
                <a:pos x="1533" y="15"/>
              </a:cxn>
              <a:cxn ang="0">
                <a:pos x="1574" y="15"/>
              </a:cxn>
              <a:cxn ang="0">
                <a:pos x="1619" y="20"/>
              </a:cxn>
              <a:cxn ang="0">
                <a:pos x="1665" y="20"/>
              </a:cxn>
              <a:cxn ang="0">
                <a:pos x="1711" y="25"/>
              </a:cxn>
              <a:cxn ang="0">
                <a:pos x="1757" y="15"/>
              </a:cxn>
              <a:cxn ang="0">
                <a:pos x="1803" y="20"/>
              </a:cxn>
              <a:cxn ang="0">
                <a:pos x="1849" y="15"/>
              </a:cxn>
              <a:cxn ang="0">
                <a:pos x="1894" y="15"/>
              </a:cxn>
              <a:cxn ang="0">
                <a:pos x="1940" y="20"/>
              </a:cxn>
              <a:cxn ang="0">
                <a:pos x="1986" y="15"/>
              </a:cxn>
              <a:cxn ang="0">
                <a:pos x="2032" y="15"/>
              </a:cxn>
              <a:cxn ang="0">
                <a:pos x="2073" y="20"/>
              </a:cxn>
              <a:cxn ang="0">
                <a:pos x="2119" y="20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15"/>
              </a:cxn>
            </a:cxnLst>
            <a:rect l="0" t="0" r="r" b="b"/>
            <a:pathLst>
              <a:path w="2266" h="40">
                <a:moveTo>
                  <a:pt x="0" y="20"/>
                </a:moveTo>
                <a:lnTo>
                  <a:pt x="10" y="15"/>
                </a:lnTo>
                <a:lnTo>
                  <a:pt x="20" y="15"/>
                </a:lnTo>
                <a:lnTo>
                  <a:pt x="35" y="15"/>
                </a:lnTo>
                <a:lnTo>
                  <a:pt x="46" y="20"/>
                </a:lnTo>
                <a:lnTo>
                  <a:pt x="56" y="20"/>
                </a:lnTo>
                <a:lnTo>
                  <a:pt x="66" y="20"/>
                </a:lnTo>
                <a:lnTo>
                  <a:pt x="81" y="20"/>
                </a:lnTo>
                <a:lnTo>
                  <a:pt x="91" y="15"/>
                </a:lnTo>
                <a:lnTo>
                  <a:pt x="102" y="20"/>
                </a:lnTo>
                <a:lnTo>
                  <a:pt x="112" y="15"/>
                </a:lnTo>
                <a:lnTo>
                  <a:pt x="122" y="25"/>
                </a:lnTo>
                <a:lnTo>
                  <a:pt x="137" y="25"/>
                </a:lnTo>
                <a:lnTo>
                  <a:pt x="147" y="15"/>
                </a:lnTo>
                <a:lnTo>
                  <a:pt x="158" y="15"/>
                </a:lnTo>
                <a:lnTo>
                  <a:pt x="168" y="15"/>
                </a:lnTo>
                <a:lnTo>
                  <a:pt x="183" y="15"/>
                </a:lnTo>
                <a:lnTo>
                  <a:pt x="193" y="20"/>
                </a:lnTo>
                <a:lnTo>
                  <a:pt x="203" y="15"/>
                </a:lnTo>
                <a:lnTo>
                  <a:pt x="214" y="20"/>
                </a:lnTo>
                <a:lnTo>
                  <a:pt x="224" y="10"/>
                </a:lnTo>
                <a:lnTo>
                  <a:pt x="239" y="20"/>
                </a:lnTo>
                <a:lnTo>
                  <a:pt x="249" y="20"/>
                </a:lnTo>
                <a:lnTo>
                  <a:pt x="260" y="20"/>
                </a:lnTo>
                <a:lnTo>
                  <a:pt x="270" y="15"/>
                </a:lnTo>
                <a:lnTo>
                  <a:pt x="285" y="20"/>
                </a:lnTo>
                <a:lnTo>
                  <a:pt x="295" y="20"/>
                </a:lnTo>
                <a:lnTo>
                  <a:pt x="305" y="20"/>
                </a:lnTo>
                <a:lnTo>
                  <a:pt x="316" y="20"/>
                </a:lnTo>
                <a:lnTo>
                  <a:pt x="326" y="20"/>
                </a:lnTo>
                <a:lnTo>
                  <a:pt x="341" y="20"/>
                </a:lnTo>
                <a:lnTo>
                  <a:pt x="351" y="15"/>
                </a:lnTo>
                <a:lnTo>
                  <a:pt x="361" y="20"/>
                </a:lnTo>
                <a:lnTo>
                  <a:pt x="372" y="25"/>
                </a:lnTo>
                <a:lnTo>
                  <a:pt x="387" y="15"/>
                </a:lnTo>
                <a:lnTo>
                  <a:pt x="397" y="20"/>
                </a:lnTo>
                <a:lnTo>
                  <a:pt x="407" y="15"/>
                </a:lnTo>
                <a:lnTo>
                  <a:pt x="417" y="15"/>
                </a:lnTo>
                <a:lnTo>
                  <a:pt x="433" y="20"/>
                </a:lnTo>
                <a:lnTo>
                  <a:pt x="443" y="20"/>
                </a:lnTo>
                <a:lnTo>
                  <a:pt x="453" y="15"/>
                </a:lnTo>
                <a:lnTo>
                  <a:pt x="463" y="20"/>
                </a:lnTo>
                <a:lnTo>
                  <a:pt x="473" y="20"/>
                </a:lnTo>
                <a:lnTo>
                  <a:pt x="489" y="15"/>
                </a:lnTo>
                <a:lnTo>
                  <a:pt x="499" y="15"/>
                </a:lnTo>
                <a:lnTo>
                  <a:pt x="509" y="15"/>
                </a:lnTo>
                <a:lnTo>
                  <a:pt x="519" y="15"/>
                </a:lnTo>
                <a:lnTo>
                  <a:pt x="535" y="15"/>
                </a:lnTo>
                <a:lnTo>
                  <a:pt x="545" y="20"/>
                </a:lnTo>
                <a:lnTo>
                  <a:pt x="555" y="20"/>
                </a:lnTo>
                <a:lnTo>
                  <a:pt x="565" y="20"/>
                </a:lnTo>
                <a:lnTo>
                  <a:pt x="575" y="15"/>
                </a:lnTo>
                <a:lnTo>
                  <a:pt x="591" y="20"/>
                </a:lnTo>
                <a:lnTo>
                  <a:pt x="601" y="10"/>
                </a:lnTo>
                <a:lnTo>
                  <a:pt x="611" y="25"/>
                </a:lnTo>
                <a:lnTo>
                  <a:pt x="621" y="15"/>
                </a:lnTo>
                <a:lnTo>
                  <a:pt x="636" y="15"/>
                </a:lnTo>
                <a:lnTo>
                  <a:pt x="647" y="15"/>
                </a:lnTo>
                <a:lnTo>
                  <a:pt x="657" y="15"/>
                </a:lnTo>
                <a:lnTo>
                  <a:pt x="667" y="15"/>
                </a:lnTo>
                <a:lnTo>
                  <a:pt x="682" y="20"/>
                </a:lnTo>
                <a:lnTo>
                  <a:pt x="692" y="20"/>
                </a:lnTo>
                <a:lnTo>
                  <a:pt x="703" y="20"/>
                </a:lnTo>
                <a:lnTo>
                  <a:pt x="713" y="20"/>
                </a:lnTo>
                <a:lnTo>
                  <a:pt x="723" y="20"/>
                </a:lnTo>
                <a:lnTo>
                  <a:pt x="738" y="5"/>
                </a:lnTo>
                <a:lnTo>
                  <a:pt x="748" y="15"/>
                </a:lnTo>
                <a:lnTo>
                  <a:pt x="759" y="15"/>
                </a:lnTo>
                <a:lnTo>
                  <a:pt x="769" y="15"/>
                </a:lnTo>
                <a:lnTo>
                  <a:pt x="784" y="15"/>
                </a:lnTo>
                <a:lnTo>
                  <a:pt x="794" y="15"/>
                </a:lnTo>
                <a:lnTo>
                  <a:pt x="804" y="20"/>
                </a:lnTo>
                <a:lnTo>
                  <a:pt x="815" y="15"/>
                </a:lnTo>
                <a:lnTo>
                  <a:pt x="825" y="25"/>
                </a:lnTo>
                <a:lnTo>
                  <a:pt x="840" y="10"/>
                </a:lnTo>
                <a:lnTo>
                  <a:pt x="850" y="20"/>
                </a:lnTo>
                <a:lnTo>
                  <a:pt x="861" y="30"/>
                </a:lnTo>
                <a:lnTo>
                  <a:pt x="871" y="0"/>
                </a:lnTo>
                <a:lnTo>
                  <a:pt x="886" y="10"/>
                </a:lnTo>
                <a:lnTo>
                  <a:pt x="896" y="15"/>
                </a:lnTo>
                <a:lnTo>
                  <a:pt x="906" y="20"/>
                </a:lnTo>
                <a:lnTo>
                  <a:pt x="917" y="15"/>
                </a:lnTo>
                <a:lnTo>
                  <a:pt x="927" y="20"/>
                </a:lnTo>
                <a:lnTo>
                  <a:pt x="942" y="15"/>
                </a:lnTo>
                <a:lnTo>
                  <a:pt x="952" y="10"/>
                </a:lnTo>
                <a:lnTo>
                  <a:pt x="962" y="5"/>
                </a:lnTo>
                <a:lnTo>
                  <a:pt x="973" y="5"/>
                </a:lnTo>
                <a:lnTo>
                  <a:pt x="988" y="5"/>
                </a:lnTo>
                <a:lnTo>
                  <a:pt x="998" y="0"/>
                </a:lnTo>
                <a:lnTo>
                  <a:pt x="1008" y="5"/>
                </a:lnTo>
                <a:lnTo>
                  <a:pt x="1018" y="0"/>
                </a:lnTo>
                <a:lnTo>
                  <a:pt x="1034" y="0"/>
                </a:lnTo>
                <a:lnTo>
                  <a:pt x="1044" y="5"/>
                </a:lnTo>
                <a:lnTo>
                  <a:pt x="1054" y="5"/>
                </a:lnTo>
                <a:lnTo>
                  <a:pt x="1064" y="5"/>
                </a:lnTo>
                <a:lnTo>
                  <a:pt x="1074" y="5"/>
                </a:lnTo>
                <a:lnTo>
                  <a:pt x="1090" y="15"/>
                </a:lnTo>
                <a:lnTo>
                  <a:pt x="1100" y="15"/>
                </a:lnTo>
                <a:lnTo>
                  <a:pt x="1110" y="30"/>
                </a:lnTo>
                <a:lnTo>
                  <a:pt x="1120" y="30"/>
                </a:lnTo>
                <a:lnTo>
                  <a:pt x="1136" y="30"/>
                </a:lnTo>
                <a:lnTo>
                  <a:pt x="1146" y="30"/>
                </a:lnTo>
                <a:lnTo>
                  <a:pt x="1156" y="30"/>
                </a:lnTo>
                <a:lnTo>
                  <a:pt x="1166" y="40"/>
                </a:lnTo>
                <a:lnTo>
                  <a:pt x="1181" y="40"/>
                </a:lnTo>
                <a:lnTo>
                  <a:pt x="1192" y="25"/>
                </a:lnTo>
                <a:lnTo>
                  <a:pt x="1202" y="30"/>
                </a:lnTo>
                <a:lnTo>
                  <a:pt x="1212" y="30"/>
                </a:lnTo>
                <a:lnTo>
                  <a:pt x="1222" y="35"/>
                </a:lnTo>
                <a:lnTo>
                  <a:pt x="1237" y="20"/>
                </a:lnTo>
                <a:lnTo>
                  <a:pt x="1248" y="20"/>
                </a:lnTo>
                <a:lnTo>
                  <a:pt x="1258" y="25"/>
                </a:lnTo>
                <a:lnTo>
                  <a:pt x="1268" y="20"/>
                </a:lnTo>
                <a:lnTo>
                  <a:pt x="1283" y="20"/>
                </a:lnTo>
                <a:lnTo>
                  <a:pt x="1293" y="15"/>
                </a:lnTo>
                <a:lnTo>
                  <a:pt x="1304" y="10"/>
                </a:lnTo>
                <a:lnTo>
                  <a:pt x="1314" y="15"/>
                </a:lnTo>
                <a:lnTo>
                  <a:pt x="1324" y="20"/>
                </a:lnTo>
                <a:lnTo>
                  <a:pt x="1339" y="15"/>
                </a:lnTo>
                <a:lnTo>
                  <a:pt x="1349" y="20"/>
                </a:lnTo>
                <a:lnTo>
                  <a:pt x="1360" y="15"/>
                </a:lnTo>
                <a:lnTo>
                  <a:pt x="1370" y="10"/>
                </a:lnTo>
                <a:lnTo>
                  <a:pt x="1385" y="20"/>
                </a:lnTo>
                <a:lnTo>
                  <a:pt x="1395" y="20"/>
                </a:lnTo>
                <a:lnTo>
                  <a:pt x="1405" y="20"/>
                </a:lnTo>
                <a:lnTo>
                  <a:pt x="1416" y="20"/>
                </a:lnTo>
                <a:lnTo>
                  <a:pt x="1426" y="20"/>
                </a:lnTo>
                <a:lnTo>
                  <a:pt x="1441" y="20"/>
                </a:lnTo>
                <a:lnTo>
                  <a:pt x="1451" y="20"/>
                </a:lnTo>
                <a:lnTo>
                  <a:pt x="1462" y="15"/>
                </a:lnTo>
                <a:lnTo>
                  <a:pt x="1472" y="20"/>
                </a:lnTo>
                <a:lnTo>
                  <a:pt x="1487" y="25"/>
                </a:lnTo>
                <a:lnTo>
                  <a:pt x="1497" y="10"/>
                </a:lnTo>
                <a:lnTo>
                  <a:pt x="1507" y="15"/>
                </a:lnTo>
                <a:lnTo>
                  <a:pt x="1518" y="15"/>
                </a:lnTo>
                <a:lnTo>
                  <a:pt x="1533" y="15"/>
                </a:lnTo>
                <a:lnTo>
                  <a:pt x="1543" y="25"/>
                </a:lnTo>
                <a:lnTo>
                  <a:pt x="1553" y="20"/>
                </a:lnTo>
                <a:lnTo>
                  <a:pt x="1563" y="25"/>
                </a:lnTo>
                <a:lnTo>
                  <a:pt x="1574" y="15"/>
                </a:lnTo>
                <a:lnTo>
                  <a:pt x="1589" y="20"/>
                </a:lnTo>
                <a:lnTo>
                  <a:pt x="1599" y="15"/>
                </a:lnTo>
                <a:lnTo>
                  <a:pt x="1609" y="15"/>
                </a:lnTo>
                <a:lnTo>
                  <a:pt x="1619" y="20"/>
                </a:lnTo>
                <a:lnTo>
                  <a:pt x="1635" y="20"/>
                </a:lnTo>
                <a:lnTo>
                  <a:pt x="1645" y="20"/>
                </a:lnTo>
                <a:lnTo>
                  <a:pt x="1655" y="20"/>
                </a:lnTo>
                <a:lnTo>
                  <a:pt x="1665" y="20"/>
                </a:lnTo>
                <a:lnTo>
                  <a:pt x="1675" y="15"/>
                </a:lnTo>
                <a:lnTo>
                  <a:pt x="1691" y="25"/>
                </a:lnTo>
                <a:lnTo>
                  <a:pt x="1701" y="10"/>
                </a:lnTo>
                <a:lnTo>
                  <a:pt x="1711" y="25"/>
                </a:lnTo>
                <a:lnTo>
                  <a:pt x="1721" y="20"/>
                </a:lnTo>
                <a:lnTo>
                  <a:pt x="1737" y="15"/>
                </a:lnTo>
                <a:lnTo>
                  <a:pt x="1747" y="15"/>
                </a:lnTo>
                <a:lnTo>
                  <a:pt x="1757" y="15"/>
                </a:lnTo>
                <a:lnTo>
                  <a:pt x="1767" y="15"/>
                </a:lnTo>
                <a:lnTo>
                  <a:pt x="1782" y="25"/>
                </a:lnTo>
                <a:lnTo>
                  <a:pt x="1793" y="20"/>
                </a:lnTo>
                <a:lnTo>
                  <a:pt x="1803" y="20"/>
                </a:lnTo>
                <a:lnTo>
                  <a:pt x="1813" y="15"/>
                </a:lnTo>
                <a:lnTo>
                  <a:pt x="1823" y="20"/>
                </a:lnTo>
                <a:lnTo>
                  <a:pt x="1838" y="20"/>
                </a:lnTo>
                <a:lnTo>
                  <a:pt x="1849" y="15"/>
                </a:lnTo>
                <a:lnTo>
                  <a:pt x="1859" y="20"/>
                </a:lnTo>
                <a:lnTo>
                  <a:pt x="1869" y="15"/>
                </a:lnTo>
                <a:lnTo>
                  <a:pt x="1884" y="5"/>
                </a:lnTo>
                <a:lnTo>
                  <a:pt x="1894" y="15"/>
                </a:lnTo>
                <a:lnTo>
                  <a:pt x="1905" y="15"/>
                </a:lnTo>
                <a:lnTo>
                  <a:pt x="1915" y="15"/>
                </a:lnTo>
                <a:lnTo>
                  <a:pt x="1925" y="15"/>
                </a:lnTo>
                <a:lnTo>
                  <a:pt x="1940" y="20"/>
                </a:lnTo>
                <a:lnTo>
                  <a:pt x="1950" y="20"/>
                </a:lnTo>
                <a:lnTo>
                  <a:pt x="1961" y="20"/>
                </a:lnTo>
                <a:lnTo>
                  <a:pt x="1971" y="20"/>
                </a:lnTo>
                <a:lnTo>
                  <a:pt x="1986" y="15"/>
                </a:lnTo>
                <a:lnTo>
                  <a:pt x="1996" y="20"/>
                </a:lnTo>
                <a:lnTo>
                  <a:pt x="2006" y="20"/>
                </a:lnTo>
                <a:lnTo>
                  <a:pt x="2017" y="15"/>
                </a:lnTo>
                <a:lnTo>
                  <a:pt x="2032" y="15"/>
                </a:lnTo>
                <a:lnTo>
                  <a:pt x="2042" y="20"/>
                </a:lnTo>
                <a:lnTo>
                  <a:pt x="2052" y="20"/>
                </a:lnTo>
                <a:lnTo>
                  <a:pt x="2062" y="15"/>
                </a:lnTo>
                <a:lnTo>
                  <a:pt x="2073" y="20"/>
                </a:lnTo>
                <a:lnTo>
                  <a:pt x="2088" y="15"/>
                </a:lnTo>
                <a:lnTo>
                  <a:pt x="2098" y="15"/>
                </a:lnTo>
                <a:lnTo>
                  <a:pt x="2108" y="20"/>
                </a:lnTo>
                <a:lnTo>
                  <a:pt x="2119" y="20"/>
                </a:lnTo>
                <a:lnTo>
                  <a:pt x="2134" y="20"/>
                </a:lnTo>
                <a:lnTo>
                  <a:pt x="2144" y="15"/>
                </a:lnTo>
                <a:lnTo>
                  <a:pt x="2154" y="20"/>
                </a:lnTo>
                <a:lnTo>
                  <a:pt x="2164" y="20"/>
                </a:lnTo>
                <a:lnTo>
                  <a:pt x="2175" y="15"/>
                </a:lnTo>
                <a:lnTo>
                  <a:pt x="2190" y="15"/>
                </a:lnTo>
                <a:lnTo>
                  <a:pt x="2200" y="10"/>
                </a:lnTo>
                <a:lnTo>
                  <a:pt x="2210" y="20"/>
                </a:lnTo>
                <a:lnTo>
                  <a:pt x="2220" y="20"/>
                </a:lnTo>
                <a:lnTo>
                  <a:pt x="2236" y="15"/>
                </a:lnTo>
                <a:lnTo>
                  <a:pt x="2246" y="10"/>
                </a:lnTo>
                <a:lnTo>
                  <a:pt x="2256" y="15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3" name="Freeform 1299"/>
          <p:cNvSpPr>
            <a:spLocks/>
          </p:cNvSpPr>
          <p:nvPr/>
        </p:nvSpPr>
        <p:spPr bwMode="auto">
          <a:xfrm>
            <a:off x="2901950" y="2924175"/>
            <a:ext cx="3597275" cy="88900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36"/>
              </a:cxn>
              <a:cxn ang="0">
                <a:pos x="122" y="30"/>
              </a:cxn>
              <a:cxn ang="0">
                <a:pos x="168" y="36"/>
              </a:cxn>
              <a:cxn ang="0">
                <a:pos x="214" y="30"/>
              </a:cxn>
              <a:cxn ang="0">
                <a:pos x="260" y="36"/>
              </a:cxn>
              <a:cxn ang="0">
                <a:pos x="305" y="25"/>
              </a:cxn>
              <a:cxn ang="0">
                <a:pos x="351" y="30"/>
              </a:cxn>
              <a:cxn ang="0">
                <a:pos x="397" y="30"/>
              </a:cxn>
              <a:cxn ang="0">
                <a:pos x="443" y="30"/>
              </a:cxn>
              <a:cxn ang="0">
                <a:pos x="489" y="30"/>
              </a:cxn>
              <a:cxn ang="0">
                <a:pos x="535" y="30"/>
              </a:cxn>
              <a:cxn ang="0">
                <a:pos x="575" y="25"/>
              </a:cxn>
              <a:cxn ang="0">
                <a:pos x="621" y="30"/>
              </a:cxn>
              <a:cxn ang="0">
                <a:pos x="667" y="36"/>
              </a:cxn>
              <a:cxn ang="0">
                <a:pos x="713" y="30"/>
              </a:cxn>
              <a:cxn ang="0">
                <a:pos x="759" y="36"/>
              </a:cxn>
              <a:cxn ang="0">
                <a:pos x="804" y="25"/>
              </a:cxn>
              <a:cxn ang="0">
                <a:pos x="850" y="36"/>
              </a:cxn>
              <a:cxn ang="0">
                <a:pos x="896" y="25"/>
              </a:cxn>
              <a:cxn ang="0">
                <a:pos x="942" y="25"/>
              </a:cxn>
              <a:cxn ang="0">
                <a:pos x="988" y="25"/>
              </a:cxn>
              <a:cxn ang="0">
                <a:pos x="1034" y="10"/>
              </a:cxn>
              <a:cxn ang="0">
                <a:pos x="1074" y="15"/>
              </a:cxn>
              <a:cxn ang="0">
                <a:pos x="1120" y="15"/>
              </a:cxn>
              <a:cxn ang="0">
                <a:pos x="1166" y="51"/>
              </a:cxn>
              <a:cxn ang="0">
                <a:pos x="1212" y="56"/>
              </a:cxn>
              <a:cxn ang="0">
                <a:pos x="1258" y="46"/>
              </a:cxn>
              <a:cxn ang="0">
                <a:pos x="1304" y="30"/>
              </a:cxn>
              <a:cxn ang="0">
                <a:pos x="1349" y="30"/>
              </a:cxn>
              <a:cxn ang="0">
                <a:pos x="1395" y="25"/>
              </a:cxn>
              <a:cxn ang="0">
                <a:pos x="1441" y="20"/>
              </a:cxn>
              <a:cxn ang="0">
                <a:pos x="1487" y="36"/>
              </a:cxn>
              <a:cxn ang="0">
                <a:pos x="1533" y="30"/>
              </a:cxn>
              <a:cxn ang="0">
                <a:pos x="1574" y="30"/>
              </a:cxn>
              <a:cxn ang="0">
                <a:pos x="1619" y="36"/>
              </a:cxn>
              <a:cxn ang="0">
                <a:pos x="1665" y="30"/>
              </a:cxn>
              <a:cxn ang="0">
                <a:pos x="1711" y="36"/>
              </a:cxn>
              <a:cxn ang="0">
                <a:pos x="1757" y="36"/>
              </a:cxn>
              <a:cxn ang="0">
                <a:pos x="1803" y="36"/>
              </a:cxn>
              <a:cxn ang="0">
                <a:pos x="1849" y="25"/>
              </a:cxn>
              <a:cxn ang="0">
                <a:pos x="1894" y="25"/>
              </a:cxn>
              <a:cxn ang="0">
                <a:pos x="1940" y="30"/>
              </a:cxn>
              <a:cxn ang="0">
                <a:pos x="1986" y="30"/>
              </a:cxn>
              <a:cxn ang="0">
                <a:pos x="2032" y="36"/>
              </a:cxn>
              <a:cxn ang="0">
                <a:pos x="2073" y="30"/>
              </a:cxn>
              <a:cxn ang="0">
                <a:pos x="2119" y="20"/>
              </a:cxn>
              <a:cxn ang="0">
                <a:pos x="2164" y="30"/>
              </a:cxn>
              <a:cxn ang="0">
                <a:pos x="2210" y="25"/>
              </a:cxn>
              <a:cxn ang="0">
                <a:pos x="2256" y="30"/>
              </a:cxn>
            </a:cxnLst>
            <a:rect l="0" t="0" r="r" b="b"/>
            <a:pathLst>
              <a:path w="2266" h="56">
                <a:moveTo>
                  <a:pt x="0" y="25"/>
                </a:moveTo>
                <a:lnTo>
                  <a:pt x="10" y="36"/>
                </a:lnTo>
                <a:lnTo>
                  <a:pt x="20" y="30"/>
                </a:lnTo>
                <a:lnTo>
                  <a:pt x="35" y="25"/>
                </a:lnTo>
                <a:lnTo>
                  <a:pt x="46" y="30"/>
                </a:lnTo>
                <a:lnTo>
                  <a:pt x="56" y="30"/>
                </a:lnTo>
                <a:lnTo>
                  <a:pt x="66" y="30"/>
                </a:lnTo>
                <a:lnTo>
                  <a:pt x="81" y="36"/>
                </a:lnTo>
                <a:lnTo>
                  <a:pt x="91" y="30"/>
                </a:lnTo>
                <a:lnTo>
                  <a:pt x="102" y="36"/>
                </a:lnTo>
                <a:lnTo>
                  <a:pt x="112" y="30"/>
                </a:lnTo>
                <a:lnTo>
                  <a:pt x="122" y="30"/>
                </a:lnTo>
                <a:lnTo>
                  <a:pt x="137" y="25"/>
                </a:lnTo>
                <a:lnTo>
                  <a:pt x="147" y="25"/>
                </a:lnTo>
                <a:lnTo>
                  <a:pt x="158" y="25"/>
                </a:lnTo>
                <a:lnTo>
                  <a:pt x="168" y="36"/>
                </a:lnTo>
                <a:lnTo>
                  <a:pt x="183" y="30"/>
                </a:lnTo>
                <a:lnTo>
                  <a:pt x="193" y="36"/>
                </a:lnTo>
                <a:lnTo>
                  <a:pt x="203" y="30"/>
                </a:lnTo>
                <a:lnTo>
                  <a:pt x="214" y="30"/>
                </a:lnTo>
                <a:lnTo>
                  <a:pt x="224" y="30"/>
                </a:lnTo>
                <a:lnTo>
                  <a:pt x="239" y="30"/>
                </a:lnTo>
                <a:lnTo>
                  <a:pt x="249" y="30"/>
                </a:lnTo>
                <a:lnTo>
                  <a:pt x="260" y="36"/>
                </a:lnTo>
                <a:lnTo>
                  <a:pt x="270" y="20"/>
                </a:lnTo>
                <a:lnTo>
                  <a:pt x="285" y="25"/>
                </a:lnTo>
                <a:lnTo>
                  <a:pt x="295" y="25"/>
                </a:lnTo>
                <a:lnTo>
                  <a:pt x="305" y="25"/>
                </a:lnTo>
                <a:lnTo>
                  <a:pt x="316" y="30"/>
                </a:lnTo>
                <a:lnTo>
                  <a:pt x="326" y="25"/>
                </a:lnTo>
                <a:lnTo>
                  <a:pt x="341" y="30"/>
                </a:lnTo>
                <a:lnTo>
                  <a:pt x="351" y="30"/>
                </a:lnTo>
                <a:lnTo>
                  <a:pt x="361" y="30"/>
                </a:lnTo>
                <a:lnTo>
                  <a:pt x="372" y="25"/>
                </a:lnTo>
                <a:lnTo>
                  <a:pt x="387" y="30"/>
                </a:lnTo>
                <a:lnTo>
                  <a:pt x="397" y="30"/>
                </a:lnTo>
                <a:lnTo>
                  <a:pt x="407" y="25"/>
                </a:lnTo>
                <a:lnTo>
                  <a:pt x="417" y="30"/>
                </a:lnTo>
                <a:lnTo>
                  <a:pt x="433" y="30"/>
                </a:lnTo>
                <a:lnTo>
                  <a:pt x="443" y="30"/>
                </a:lnTo>
                <a:lnTo>
                  <a:pt x="453" y="25"/>
                </a:lnTo>
                <a:lnTo>
                  <a:pt x="463" y="30"/>
                </a:lnTo>
                <a:lnTo>
                  <a:pt x="473" y="30"/>
                </a:lnTo>
                <a:lnTo>
                  <a:pt x="489" y="30"/>
                </a:lnTo>
                <a:lnTo>
                  <a:pt x="499" y="30"/>
                </a:lnTo>
                <a:lnTo>
                  <a:pt x="509" y="30"/>
                </a:lnTo>
                <a:lnTo>
                  <a:pt x="519" y="25"/>
                </a:lnTo>
                <a:lnTo>
                  <a:pt x="535" y="30"/>
                </a:lnTo>
                <a:lnTo>
                  <a:pt x="545" y="30"/>
                </a:lnTo>
                <a:lnTo>
                  <a:pt x="555" y="25"/>
                </a:lnTo>
                <a:lnTo>
                  <a:pt x="565" y="20"/>
                </a:lnTo>
                <a:lnTo>
                  <a:pt x="575" y="25"/>
                </a:lnTo>
                <a:lnTo>
                  <a:pt x="591" y="30"/>
                </a:lnTo>
                <a:lnTo>
                  <a:pt x="601" y="25"/>
                </a:lnTo>
                <a:lnTo>
                  <a:pt x="611" y="30"/>
                </a:lnTo>
                <a:lnTo>
                  <a:pt x="621" y="30"/>
                </a:lnTo>
                <a:lnTo>
                  <a:pt x="636" y="30"/>
                </a:lnTo>
                <a:lnTo>
                  <a:pt x="647" y="30"/>
                </a:lnTo>
                <a:lnTo>
                  <a:pt x="657" y="30"/>
                </a:lnTo>
                <a:lnTo>
                  <a:pt x="667" y="36"/>
                </a:lnTo>
                <a:lnTo>
                  <a:pt x="682" y="20"/>
                </a:lnTo>
                <a:lnTo>
                  <a:pt x="692" y="25"/>
                </a:lnTo>
                <a:lnTo>
                  <a:pt x="703" y="25"/>
                </a:lnTo>
                <a:lnTo>
                  <a:pt x="713" y="30"/>
                </a:lnTo>
                <a:lnTo>
                  <a:pt x="723" y="36"/>
                </a:lnTo>
                <a:lnTo>
                  <a:pt x="738" y="30"/>
                </a:lnTo>
                <a:lnTo>
                  <a:pt x="748" y="30"/>
                </a:lnTo>
                <a:lnTo>
                  <a:pt x="759" y="36"/>
                </a:lnTo>
                <a:lnTo>
                  <a:pt x="769" y="36"/>
                </a:lnTo>
                <a:lnTo>
                  <a:pt x="784" y="25"/>
                </a:lnTo>
                <a:lnTo>
                  <a:pt x="794" y="20"/>
                </a:lnTo>
                <a:lnTo>
                  <a:pt x="804" y="25"/>
                </a:lnTo>
                <a:lnTo>
                  <a:pt x="815" y="30"/>
                </a:lnTo>
                <a:lnTo>
                  <a:pt x="825" y="30"/>
                </a:lnTo>
                <a:lnTo>
                  <a:pt x="840" y="25"/>
                </a:lnTo>
                <a:lnTo>
                  <a:pt x="850" y="36"/>
                </a:lnTo>
                <a:lnTo>
                  <a:pt x="861" y="36"/>
                </a:lnTo>
                <a:lnTo>
                  <a:pt x="871" y="25"/>
                </a:lnTo>
                <a:lnTo>
                  <a:pt x="886" y="36"/>
                </a:lnTo>
                <a:lnTo>
                  <a:pt x="896" y="25"/>
                </a:lnTo>
                <a:lnTo>
                  <a:pt x="906" y="36"/>
                </a:lnTo>
                <a:lnTo>
                  <a:pt x="917" y="36"/>
                </a:lnTo>
                <a:lnTo>
                  <a:pt x="927" y="20"/>
                </a:lnTo>
                <a:lnTo>
                  <a:pt x="942" y="25"/>
                </a:lnTo>
                <a:lnTo>
                  <a:pt x="952" y="25"/>
                </a:lnTo>
                <a:lnTo>
                  <a:pt x="962" y="25"/>
                </a:lnTo>
                <a:lnTo>
                  <a:pt x="973" y="25"/>
                </a:lnTo>
                <a:lnTo>
                  <a:pt x="988" y="25"/>
                </a:lnTo>
                <a:lnTo>
                  <a:pt x="998" y="25"/>
                </a:lnTo>
                <a:lnTo>
                  <a:pt x="1008" y="10"/>
                </a:lnTo>
                <a:lnTo>
                  <a:pt x="1018" y="15"/>
                </a:lnTo>
                <a:lnTo>
                  <a:pt x="1034" y="10"/>
                </a:lnTo>
                <a:lnTo>
                  <a:pt x="1044" y="10"/>
                </a:lnTo>
                <a:lnTo>
                  <a:pt x="1054" y="15"/>
                </a:lnTo>
                <a:lnTo>
                  <a:pt x="1064" y="0"/>
                </a:lnTo>
                <a:lnTo>
                  <a:pt x="1074" y="15"/>
                </a:lnTo>
                <a:lnTo>
                  <a:pt x="1090" y="15"/>
                </a:lnTo>
                <a:lnTo>
                  <a:pt x="1100" y="10"/>
                </a:lnTo>
                <a:lnTo>
                  <a:pt x="1110" y="15"/>
                </a:lnTo>
                <a:lnTo>
                  <a:pt x="1120" y="15"/>
                </a:lnTo>
                <a:lnTo>
                  <a:pt x="1136" y="25"/>
                </a:lnTo>
                <a:lnTo>
                  <a:pt x="1146" y="36"/>
                </a:lnTo>
                <a:lnTo>
                  <a:pt x="1156" y="36"/>
                </a:lnTo>
                <a:lnTo>
                  <a:pt x="1166" y="51"/>
                </a:lnTo>
                <a:lnTo>
                  <a:pt x="1181" y="46"/>
                </a:lnTo>
                <a:lnTo>
                  <a:pt x="1192" y="56"/>
                </a:lnTo>
                <a:lnTo>
                  <a:pt x="1202" y="51"/>
                </a:lnTo>
                <a:lnTo>
                  <a:pt x="1212" y="56"/>
                </a:lnTo>
                <a:lnTo>
                  <a:pt x="1222" y="56"/>
                </a:lnTo>
                <a:lnTo>
                  <a:pt x="1237" y="46"/>
                </a:lnTo>
                <a:lnTo>
                  <a:pt x="1248" y="46"/>
                </a:lnTo>
                <a:lnTo>
                  <a:pt x="1258" y="46"/>
                </a:lnTo>
                <a:lnTo>
                  <a:pt x="1268" y="30"/>
                </a:lnTo>
                <a:lnTo>
                  <a:pt x="1283" y="30"/>
                </a:lnTo>
                <a:lnTo>
                  <a:pt x="1293" y="36"/>
                </a:lnTo>
                <a:lnTo>
                  <a:pt x="1304" y="30"/>
                </a:lnTo>
                <a:lnTo>
                  <a:pt x="1314" y="36"/>
                </a:lnTo>
                <a:lnTo>
                  <a:pt x="1324" y="41"/>
                </a:lnTo>
                <a:lnTo>
                  <a:pt x="1339" y="30"/>
                </a:lnTo>
                <a:lnTo>
                  <a:pt x="1349" y="30"/>
                </a:lnTo>
                <a:lnTo>
                  <a:pt x="1360" y="36"/>
                </a:lnTo>
                <a:lnTo>
                  <a:pt x="1370" y="30"/>
                </a:lnTo>
                <a:lnTo>
                  <a:pt x="1385" y="25"/>
                </a:lnTo>
                <a:lnTo>
                  <a:pt x="1395" y="25"/>
                </a:lnTo>
                <a:lnTo>
                  <a:pt x="1405" y="30"/>
                </a:lnTo>
                <a:lnTo>
                  <a:pt x="1416" y="30"/>
                </a:lnTo>
                <a:lnTo>
                  <a:pt x="1426" y="30"/>
                </a:lnTo>
                <a:lnTo>
                  <a:pt x="1441" y="20"/>
                </a:lnTo>
                <a:lnTo>
                  <a:pt x="1451" y="25"/>
                </a:lnTo>
                <a:lnTo>
                  <a:pt x="1462" y="30"/>
                </a:lnTo>
                <a:lnTo>
                  <a:pt x="1472" y="36"/>
                </a:lnTo>
                <a:lnTo>
                  <a:pt x="1487" y="36"/>
                </a:lnTo>
                <a:lnTo>
                  <a:pt x="1497" y="25"/>
                </a:lnTo>
                <a:lnTo>
                  <a:pt x="1507" y="25"/>
                </a:lnTo>
                <a:lnTo>
                  <a:pt x="1518" y="36"/>
                </a:lnTo>
                <a:lnTo>
                  <a:pt x="1533" y="30"/>
                </a:lnTo>
                <a:lnTo>
                  <a:pt x="1543" y="41"/>
                </a:lnTo>
                <a:lnTo>
                  <a:pt x="1553" y="25"/>
                </a:lnTo>
                <a:lnTo>
                  <a:pt x="1563" y="30"/>
                </a:lnTo>
                <a:lnTo>
                  <a:pt x="1574" y="30"/>
                </a:lnTo>
                <a:lnTo>
                  <a:pt x="1589" y="30"/>
                </a:lnTo>
                <a:lnTo>
                  <a:pt x="1599" y="30"/>
                </a:lnTo>
                <a:lnTo>
                  <a:pt x="1609" y="30"/>
                </a:lnTo>
                <a:lnTo>
                  <a:pt x="1619" y="36"/>
                </a:lnTo>
                <a:lnTo>
                  <a:pt x="1635" y="25"/>
                </a:lnTo>
                <a:lnTo>
                  <a:pt x="1645" y="30"/>
                </a:lnTo>
                <a:lnTo>
                  <a:pt x="1655" y="20"/>
                </a:lnTo>
                <a:lnTo>
                  <a:pt x="1665" y="30"/>
                </a:lnTo>
                <a:lnTo>
                  <a:pt x="1675" y="36"/>
                </a:lnTo>
                <a:lnTo>
                  <a:pt x="1691" y="25"/>
                </a:lnTo>
                <a:lnTo>
                  <a:pt x="1701" y="36"/>
                </a:lnTo>
                <a:lnTo>
                  <a:pt x="1711" y="36"/>
                </a:lnTo>
                <a:lnTo>
                  <a:pt x="1721" y="30"/>
                </a:lnTo>
                <a:lnTo>
                  <a:pt x="1737" y="30"/>
                </a:lnTo>
                <a:lnTo>
                  <a:pt x="1747" y="30"/>
                </a:lnTo>
                <a:lnTo>
                  <a:pt x="1757" y="36"/>
                </a:lnTo>
                <a:lnTo>
                  <a:pt x="1767" y="15"/>
                </a:lnTo>
                <a:lnTo>
                  <a:pt x="1782" y="41"/>
                </a:lnTo>
                <a:lnTo>
                  <a:pt x="1793" y="25"/>
                </a:lnTo>
                <a:lnTo>
                  <a:pt x="1803" y="36"/>
                </a:lnTo>
                <a:lnTo>
                  <a:pt x="1813" y="36"/>
                </a:lnTo>
                <a:lnTo>
                  <a:pt x="1823" y="30"/>
                </a:lnTo>
                <a:lnTo>
                  <a:pt x="1838" y="25"/>
                </a:lnTo>
                <a:lnTo>
                  <a:pt x="1849" y="25"/>
                </a:lnTo>
                <a:lnTo>
                  <a:pt x="1859" y="25"/>
                </a:lnTo>
                <a:lnTo>
                  <a:pt x="1869" y="30"/>
                </a:lnTo>
                <a:lnTo>
                  <a:pt x="1884" y="30"/>
                </a:lnTo>
                <a:lnTo>
                  <a:pt x="1894" y="25"/>
                </a:lnTo>
                <a:lnTo>
                  <a:pt x="1905" y="30"/>
                </a:lnTo>
                <a:lnTo>
                  <a:pt x="1915" y="25"/>
                </a:lnTo>
                <a:lnTo>
                  <a:pt x="1925" y="30"/>
                </a:lnTo>
                <a:lnTo>
                  <a:pt x="1940" y="30"/>
                </a:lnTo>
                <a:lnTo>
                  <a:pt x="1950" y="36"/>
                </a:lnTo>
                <a:lnTo>
                  <a:pt x="1961" y="25"/>
                </a:lnTo>
                <a:lnTo>
                  <a:pt x="1971" y="36"/>
                </a:lnTo>
                <a:lnTo>
                  <a:pt x="1986" y="30"/>
                </a:lnTo>
                <a:lnTo>
                  <a:pt x="1996" y="30"/>
                </a:lnTo>
                <a:lnTo>
                  <a:pt x="2006" y="30"/>
                </a:lnTo>
                <a:lnTo>
                  <a:pt x="2017" y="20"/>
                </a:lnTo>
                <a:lnTo>
                  <a:pt x="2032" y="36"/>
                </a:lnTo>
                <a:lnTo>
                  <a:pt x="2042" y="30"/>
                </a:lnTo>
                <a:lnTo>
                  <a:pt x="2052" y="30"/>
                </a:lnTo>
                <a:lnTo>
                  <a:pt x="2062" y="36"/>
                </a:lnTo>
                <a:lnTo>
                  <a:pt x="2073" y="30"/>
                </a:lnTo>
                <a:lnTo>
                  <a:pt x="2088" y="25"/>
                </a:lnTo>
                <a:lnTo>
                  <a:pt x="2098" y="36"/>
                </a:lnTo>
                <a:lnTo>
                  <a:pt x="2108" y="30"/>
                </a:lnTo>
                <a:lnTo>
                  <a:pt x="2119" y="20"/>
                </a:lnTo>
                <a:lnTo>
                  <a:pt x="2134" y="30"/>
                </a:lnTo>
                <a:lnTo>
                  <a:pt x="2144" y="20"/>
                </a:lnTo>
                <a:lnTo>
                  <a:pt x="2154" y="30"/>
                </a:lnTo>
                <a:lnTo>
                  <a:pt x="2164" y="30"/>
                </a:lnTo>
                <a:lnTo>
                  <a:pt x="2175" y="30"/>
                </a:lnTo>
                <a:lnTo>
                  <a:pt x="2190" y="20"/>
                </a:lnTo>
                <a:lnTo>
                  <a:pt x="2200" y="30"/>
                </a:lnTo>
                <a:lnTo>
                  <a:pt x="2210" y="25"/>
                </a:lnTo>
                <a:lnTo>
                  <a:pt x="2220" y="30"/>
                </a:lnTo>
                <a:lnTo>
                  <a:pt x="2236" y="25"/>
                </a:lnTo>
                <a:lnTo>
                  <a:pt x="2246" y="36"/>
                </a:lnTo>
                <a:lnTo>
                  <a:pt x="2256" y="30"/>
                </a:lnTo>
                <a:lnTo>
                  <a:pt x="2266" y="2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4" name="Freeform 1300"/>
          <p:cNvSpPr>
            <a:spLocks/>
          </p:cNvSpPr>
          <p:nvPr/>
        </p:nvSpPr>
        <p:spPr bwMode="auto">
          <a:xfrm>
            <a:off x="2901950" y="2981325"/>
            <a:ext cx="3597275" cy="63500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15"/>
              </a:cxn>
              <a:cxn ang="0">
                <a:pos x="122" y="20"/>
              </a:cxn>
              <a:cxn ang="0">
                <a:pos x="168" y="15"/>
              </a:cxn>
              <a:cxn ang="0">
                <a:pos x="214" y="15"/>
              </a:cxn>
              <a:cxn ang="0">
                <a:pos x="260" y="10"/>
              </a:cxn>
              <a:cxn ang="0">
                <a:pos x="305" y="20"/>
              </a:cxn>
              <a:cxn ang="0">
                <a:pos x="351" y="15"/>
              </a:cxn>
              <a:cxn ang="0">
                <a:pos x="397" y="15"/>
              </a:cxn>
              <a:cxn ang="0">
                <a:pos x="443" y="15"/>
              </a:cxn>
              <a:cxn ang="0">
                <a:pos x="489" y="20"/>
              </a:cxn>
              <a:cxn ang="0">
                <a:pos x="535" y="15"/>
              </a:cxn>
              <a:cxn ang="0">
                <a:pos x="575" y="15"/>
              </a:cxn>
              <a:cxn ang="0">
                <a:pos x="621" y="10"/>
              </a:cxn>
              <a:cxn ang="0">
                <a:pos x="667" y="15"/>
              </a:cxn>
              <a:cxn ang="0">
                <a:pos x="713" y="15"/>
              </a:cxn>
              <a:cxn ang="0">
                <a:pos x="759" y="15"/>
              </a:cxn>
              <a:cxn ang="0">
                <a:pos x="804" y="10"/>
              </a:cxn>
              <a:cxn ang="0">
                <a:pos x="850" y="20"/>
              </a:cxn>
              <a:cxn ang="0">
                <a:pos x="896" y="10"/>
              </a:cxn>
              <a:cxn ang="0">
                <a:pos x="942" y="10"/>
              </a:cxn>
              <a:cxn ang="0">
                <a:pos x="988" y="10"/>
              </a:cxn>
              <a:cxn ang="0">
                <a:pos x="1034" y="5"/>
              </a:cxn>
              <a:cxn ang="0">
                <a:pos x="1074" y="5"/>
              </a:cxn>
              <a:cxn ang="0">
                <a:pos x="1120" y="0"/>
              </a:cxn>
              <a:cxn ang="0">
                <a:pos x="1166" y="25"/>
              </a:cxn>
              <a:cxn ang="0">
                <a:pos x="1212" y="30"/>
              </a:cxn>
              <a:cxn ang="0">
                <a:pos x="1258" y="30"/>
              </a:cxn>
              <a:cxn ang="0">
                <a:pos x="1304" y="20"/>
              </a:cxn>
              <a:cxn ang="0">
                <a:pos x="1349" y="15"/>
              </a:cxn>
              <a:cxn ang="0">
                <a:pos x="1395" y="15"/>
              </a:cxn>
              <a:cxn ang="0">
                <a:pos x="1441" y="20"/>
              </a:cxn>
              <a:cxn ang="0">
                <a:pos x="1487" y="25"/>
              </a:cxn>
              <a:cxn ang="0">
                <a:pos x="1533" y="10"/>
              </a:cxn>
              <a:cxn ang="0">
                <a:pos x="1574" y="20"/>
              </a:cxn>
              <a:cxn ang="0">
                <a:pos x="1619" y="10"/>
              </a:cxn>
              <a:cxn ang="0">
                <a:pos x="1665" y="20"/>
              </a:cxn>
              <a:cxn ang="0">
                <a:pos x="1711" y="20"/>
              </a:cxn>
              <a:cxn ang="0">
                <a:pos x="1757" y="15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15"/>
              </a:cxn>
              <a:cxn ang="0">
                <a:pos x="1940" y="20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15"/>
              </a:cxn>
              <a:cxn ang="0">
                <a:pos x="2119" y="15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15"/>
              </a:cxn>
            </a:cxnLst>
            <a:rect l="0" t="0" r="r" b="b"/>
            <a:pathLst>
              <a:path w="2266" h="40">
                <a:moveTo>
                  <a:pt x="0" y="15"/>
                </a:moveTo>
                <a:lnTo>
                  <a:pt x="10" y="15"/>
                </a:lnTo>
                <a:lnTo>
                  <a:pt x="20" y="20"/>
                </a:lnTo>
                <a:lnTo>
                  <a:pt x="35" y="20"/>
                </a:lnTo>
                <a:lnTo>
                  <a:pt x="46" y="15"/>
                </a:lnTo>
                <a:lnTo>
                  <a:pt x="56" y="10"/>
                </a:lnTo>
                <a:lnTo>
                  <a:pt x="66" y="15"/>
                </a:lnTo>
                <a:lnTo>
                  <a:pt x="81" y="15"/>
                </a:lnTo>
                <a:lnTo>
                  <a:pt x="91" y="20"/>
                </a:lnTo>
                <a:lnTo>
                  <a:pt x="102" y="15"/>
                </a:lnTo>
                <a:lnTo>
                  <a:pt x="112" y="25"/>
                </a:lnTo>
                <a:lnTo>
                  <a:pt x="122" y="20"/>
                </a:lnTo>
                <a:lnTo>
                  <a:pt x="137" y="20"/>
                </a:lnTo>
                <a:lnTo>
                  <a:pt x="147" y="15"/>
                </a:lnTo>
                <a:lnTo>
                  <a:pt x="158" y="15"/>
                </a:lnTo>
                <a:lnTo>
                  <a:pt x="168" y="15"/>
                </a:lnTo>
                <a:lnTo>
                  <a:pt x="183" y="20"/>
                </a:lnTo>
                <a:lnTo>
                  <a:pt x="193" y="15"/>
                </a:lnTo>
                <a:lnTo>
                  <a:pt x="203" y="15"/>
                </a:lnTo>
                <a:lnTo>
                  <a:pt x="214" y="15"/>
                </a:lnTo>
                <a:lnTo>
                  <a:pt x="224" y="25"/>
                </a:lnTo>
                <a:lnTo>
                  <a:pt x="239" y="15"/>
                </a:lnTo>
                <a:lnTo>
                  <a:pt x="249" y="10"/>
                </a:lnTo>
                <a:lnTo>
                  <a:pt x="260" y="10"/>
                </a:lnTo>
                <a:lnTo>
                  <a:pt x="270" y="15"/>
                </a:lnTo>
                <a:lnTo>
                  <a:pt x="285" y="15"/>
                </a:lnTo>
                <a:lnTo>
                  <a:pt x="295" y="20"/>
                </a:lnTo>
                <a:lnTo>
                  <a:pt x="305" y="20"/>
                </a:lnTo>
                <a:lnTo>
                  <a:pt x="316" y="15"/>
                </a:lnTo>
                <a:lnTo>
                  <a:pt x="326" y="5"/>
                </a:lnTo>
                <a:lnTo>
                  <a:pt x="341" y="20"/>
                </a:lnTo>
                <a:lnTo>
                  <a:pt x="351" y="15"/>
                </a:lnTo>
                <a:lnTo>
                  <a:pt x="361" y="10"/>
                </a:lnTo>
                <a:lnTo>
                  <a:pt x="372" y="5"/>
                </a:lnTo>
                <a:lnTo>
                  <a:pt x="387" y="15"/>
                </a:lnTo>
                <a:lnTo>
                  <a:pt x="397" y="15"/>
                </a:lnTo>
                <a:lnTo>
                  <a:pt x="407" y="10"/>
                </a:lnTo>
                <a:lnTo>
                  <a:pt x="417" y="15"/>
                </a:lnTo>
                <a:lnTo>
                  <a:pt x="433" y="15"/>
                </a:lnTo>
                <a:lnTo>
                  <a:pt x="443" y="15"/>
                </a:lnTo>
                <a:lnTo>
                  <a:pt x="453" y="20"/>
                </a:lnTo>
                <a:lnTo>
                  <a:pt x="463" y="20"/>
                </a:lnTo>
                <a:lnTo>
                  <a:pt x="473" y="15"/>
                </a:lnTo>
                <a:lnTo>
                  <a:pt x="489" y="20"/>
                </a:lnTo>
                <a:lnTo>
                  <a:pt x="499" y="10"/>
                </a:lnTo>
                <a:lnTo>
                  <a:pt x="509" y="20"/>
                </a:lnTo>
                <a:lnTo>
                  <a:pt x="519" y="5"/>
                </a:lnTo>
                <a:lnTo>
                  <a:pt x="535" y="15"/>
                </a:lnTo>
                <a:lnTo>
                  <a:pt x="545" y="15"/>
                </a:lnTo>
                <a:lnTo>
                  <a:pt x="555" y="20"/>
                </a:lnTo>
                <a:lnTo>
                  <a:pt x="565" y="20"/>
                </a:lnTo>
                <a:lnTo>
                  <a:pt x="575" y="15"/>
                </a:lnTo>
                <a:lnTo>
                  <a:pt x="591" y="15"/>
                </a:lnTo>
                <a:lnTo>
                  <a:pt x="601" y="15"/>
                </a:lnTo>
                <a:lnTo>
                  <a:pt x="611" y="10"/>
                </a:lnTo>
                <a:lnTo>
                  <a:pt x="621" y="10"/>
                </a:lnTo>
                <a:lnTo>
                  <a:pt x="636" y="10"/>
                </a:lnTo>
                <a:lnTo>
                  <a:pt x="647" y="20"/>
                </a:lnTo>
                <a:lnTo>
                  <a:pt x="657" y="20"/>
                </a:lnTo>
                <a:lnTo>
                  <a:pt x="667" y="15"/>
                </a:lnTo>
                <a:lnTo>
                  <a:pt x="682" y="15"/>
                </a:lnTo>
                <a:lnTo>
                  <a:pt x="692" y="20"/>
                </a:lnTo>
                <a:lnTo>
                  <a:pt x="703" y="15"/>
                </a:lnTo>
                <a:lnTo>
                  <a:pt x="713" y="15"/>
                </a:lnTo>
                <a:lnTo>
                  <a:pt x="723" y="20"/>
                </a:lnTo>
                <a:lnTo>
                  <a:pt x="738" y="15"/>
                </a:lnTo>
                <a:lnTo>
                  <a:pt x="748" y="20"/>
                </a:lnTo>
                <a:lnTo>
                  <a:pt x="759" y="15"/>
                </a:lnTo>
                <a:lnTo>
                  <a:pt x="769" y="10"/>
                </a:lnTo>
                <a:lnTo>
                  <a:pt x="784" y="10"/>
                </a:lnTo>
                <a:lnTo>
                  <a:pt x="794" y="15"/>
                </a:lnTo>
                <a:lnTo>
                  <a:pt x="804" y="10"/>
                </a:lnTo>
                <a:lnTo>
                  <a:pt x="815" y="15"/>
                </a:lnTo>
                <a:lnTo>
                  <a:pt x="825" y="20"/>
                </a:lnTo>
                <a:lnTo>
                  <a:pt x="840" y="15"/>
                </a:lnTo>
                <a:lnTo>
                  <a:pt x="850" y="20"/>
                </a:lnTo>
                <a:lnTo>
                  <a:pt x="861" y="15"/>
                </a:lnTo>
                <a:lnTo>
                  <a:pt x="871" y="15"/>
                </a:lnTo>
                <a:lnTo>
                  <a:pt x="886" y="20"/>
                </a:lnTo>
                <a:lnTo>
                  <a:pt x="896" y="10"/>
                </a:lnTo>
                <a:lnTo>
                  <a:pt x="906" y="15"/>
                </a:lnTo>
                <a:lnTo>
                  <a:pt x="917" y="20"/>
                </a:lnTo>
                <a:lnTo>
                  <a:pt x="927" y="5"/>
                </a:lnTo>
                <a:lnTo>
                  <a:pt x="942" y="10"/>
                </a:lnTo>
                <a:lnTo>
                  <a:pt x="952" y="20"/>
                </a:lnTo>
                <a:lnTo>
                  <a:pt x="962" y="25"/>
                </a:lnTo>
                <a:lnTo>
                  <a:pt x="973" y="10"/>
                </a:lnTo>
                <a:lnTo>
                  <a:pt x="988" y="10"/>
                </a:lnTo>
                <a:lnTo>
                  <a:pt x="998" y="20"/>
                </a:lnTo>
                <a:lnTo>
                  <a:pt x="1008" y="10"/>
                </a:lnTo>
                <a:lnTo>
                  <a:pt x="1018" y="15"/>
                </a:lnTo>
                <a:lnTo>
                  <a:pt x="1034" y="5"/>
                </a:lnTo>
                <a:lnTo>
                  <a:pt x="1044" y="5"/>
                </a:lnTo>
                <a:lnTo>
                  <a:pt x="1054" y="10"/>
                </a:lnTo>
                <a:lnTo>
                  <a:pt x="1064" y="0"/>
                </a:lnTo>
                <a:lnTo>
                  <a:pt x="1074" y="5"/>
                </a:lnTo>
                <a:lnTo>
                  <a:pt x="1090" y="0"/>
                </a:lnTo>
                <a:lnTo>
                  <a:pt x="1100" y="0"/>
                </a:lnTo>
                <a:lnTo>
                  <a:pt x="1110" y="0"/>
                </a:lnTo>
                <a:lnTo>
                  <a:pt x="1120" y="0"/>
                </a:lnTo>
                <a:lnTo>
                  <a:pt x="1136" y="5"/>
                </a:lnTo>
                <a:lnTo>
                  <a:pt x="1146" y="10"/>
                </a:lnTo>
                <a:lnTo>
                  <a:pt x="1156" y="15"/>
                </a:lnTo>
                <a:lnTo>
                  <a:pt x="1166" y="25"/>
                </a:lnTo>
                <a:lnTo>
                  <a:pt x="1181" y="20"/>
                </a:lnTo>
                <a:lnTo>
                  <a:pt x="1192" y="20"/>
                </a:lnTo>
                <a:lnTo>
                  <a:pt x="1202" y="25"/>
                </a:lnTo>
                <a:lnTo>
                  <a:pt x="1212" y="30"/>
                </a:lnTo>
                <a:lnTo>
                  <a:pt x="1222" y="30"/>
                </a:lnTo>
                <a:lnTo>
                  <a:pt x="1237" y="35"/>
                </a:lnTo>
                <a:lnTo>
                  <a:pt x="1248" y="40"/>
                </a:lnTo>
                <a:lnTo>
                  <a:pt x="1258" y="30"/>
                </a:lnTo>
                <a:lnTo>
                  <a:pt x="1268" y="30"/>
                </a:lnTo>
                <a:lnTo>
                  <a:pt x="1283" y="35"/>
                </a:lnTo>
                <a:lnTo>
                  <a:pt x="1293" y="20"/>
                </a:lnTo>
                <a:lnTo>
                  <a:pt x="1304" y="20"/>
                </a:lnTo>
                <a:lnTo>
                  <a:pt x="1314" y="15"/>
                </a:lnTo>
                <a:lnTo>
                  <a:pt x="1324" y="15"/>
                </a:lnTo>
                <a:lnTo>
                  <a:pt x="1339" y="10"/>
                </a:lnTo>
                <a:lnTo>
                  <a:pt x="1349" y="15"/>
                </a:lnTo>
                <a:lnTo>
                  <a:pt x="1360" y="15"/>
                </a:lnTo>
                <a:lnTo>
                  <a:pt x="1370" y="15"/>
                </a:lnTo>
                <a:lnTo>
                  <a:pt x="1385" y="20"/>
                </a:lnTo>
                <a:lnTo>
                  <a:pt x="1395" y="15"/>
                </a:lnTo>
                <a:lnTo>
                  <a:pt x="1405" y="15"/>
                </a:lnTo>
                <a:lnTo>
                  <a:pt x="1416" y="20"/>
                </a:lnTo>
                <a:lnTo>
                  <a:pt x="1426" y="20"/>
                </a:lnTo>
                <a:lnTo>
                  <a:pt x="1441" y="20"/>
                </a:lnTo>
                <a:lnTo>
                  <a:pt x="1451" y="10"/>
                </a:lnTo>
                <a:lnTo>
                  <a:pt x="1462" y="15"/>
                </a:lnTo>
                <a:lnTo>
                  <a:pt x="1472" y="15"/>
                </a:lnTo>
                <a:lnTo>
                  <a:pt x="1487" y="25"/>
                </a:lnTo>
                <a:lnTo>
                  <a:pt x="1497" y="15"/>
                </a:lnTo>
                <a:lnTo>
                  <a:pt x="1507" y="20"/>
                </a:lnTo>
                <a:lnTo>
                  <a:pt x="1518" y="15"/>
                </a:lnTo>
                <a:lnTo>
                  <a:pt x="1533" y="10"/>
                </a:lnTo>
                <a:lnTo>
                  <a:pt x="1543" y="25"/>
                </a:lnTo>
                <a:lnTo>
                  <a:pt x="1553" y="25"/>
                </a:lnTo>
                <a:lnTo>
                  <a:pt x="1563" y="15"/>
                </a:lnTo>
                <a:lnTo>
                  <a:pt x="1574" y="20"/>
                </a:lnTo>
                <a:lnTo>
                  <a:pt x="1589" y="20"/>
                </a:lnTo>
                <a:lnTo>
                  <a:pt x="1599" y="20"/>
                </a:lnTo>
                <a:lnTo>
                  <a:pt x="1609" y="10"/>
                </a:lnTo>
                <a:lnTo>
                  <a:pt x="1619" y="10"/>
                </a:lnTo>
                <a:lnTo>
                  <a:pt x="1635" y="10"/>
                </a:lnTo>
                <a:lnTo>
                  <a:pt x="1645" y="10"/>
                </a:lnTo>
                <a:lnTo>
                  <a:pt x="1655" y="15"/>
                </a:lnTo>
                <a:lnTo>
                  <a:pt x="1665" y="20"/>
                </a:lnTo>
                <a:lnTo>
                  <a:pt x="1675" y="20"/>
                </a:lnTo>
                <a:lnTo>
                  <a:pt x="1691" y="10"/>
                </a:lnTo>
                <a:lnTo>
                  <a:pt x="1701" y="20"/>
                </a:lnTo>
                <a:lnTo>
                  <a:pt x="1711" y="20"/>
                </a:lnTo>
                <a:lnTo>
                  <a:pt x="1721" y="20"/>
                </a:lnTo>
                <a:lnTo>
                  <a:pt x="1737" y="15"/>
                </a:lnTo>
                <a:lnTo>
                  <a:pt x="1747" y="15"/>
                </a:lnTo>
                <a:lnTo>
                  <a:pt x="1757" y="15"/>
                </a:lnTo>
                <a:lnTo>
                  <a:pt x="1767" y="20"/>
                </a:lnTo>
                <a:lnTo>
                  <a:pt x="1782" y="20"/>
                </a:lnTo>
                <a:lnTo>
                  <a:pt x="1793" y="5"/>
                </a:lnTo>
                <a:lnTo>
                  <a:pt x="1803" y="15"/>
                </a:lnTo>
                <a:lnTo>
                  <a:pt x="1813" y="15"/>
                </a:lnTo>
                <a:lnTo>
                  <a:pt x="1823" y="15"/>
                </a:lnTo>
                <a:lnTo>
                  <a:pt x="1838" y="10"/>
                </a:lnTo>
                <a:lnTo>
                  <a:pt x="1849" y="15"/>
                </a:lnTo>
                <a:lnTo>
                  <a:pt x="1859" y="15"/>
                </a:lnTo>
                <a:lnTo>
                  <a:pt x="1869" y="15"/>
                </a:lnTo>
                <a:lnTo>
                  <a:pt x="1884" y="20"/>
                </a:lnTo>
                <a:lnTo>
                  <a:pt x="1894" y="15"/>
                </a:lnTo>
                <a:lnTo>
                  <a:pt x="1905" y="15"/>
                </a:lnTo>
                <a:lnTo>
                  <a:pt x="1915" y="15"/>
                </a:lnTo>
                <a:lnTo>
                  <a:pt x="1925" y="15"/>
                </a:lnTo>
                <a:lnTo>
                  <a:pt x="1940" y="20"/>
                </a:lnTo>
                <a:lnTo>
                  <a:pt x="1950" y="15"/>
                </a:lnTo>
                <a:lnTo>
                  <a:pt x="1961" y="30"/>
                </a:lnTo>
                <a:lnTo>
                  <a:pt x="1971" y="20"/>
                </a:lnTo>
                <a:lnTo>
                  <a:pt x="1986" y="20"/>
                </a:lnTo>
                <a:lnTo>
                  <a:pt x="1996" y="20"/>
                </a:lnTo>
                <a:lnTo>
                  <a:pt x="2006" y="15"/>
                </a:lnTo>
                <a:lnTo>
                  <a:pt x="2017" y="10"/>
                </a:lnTo>
                <a:lnTo>
                  <a:pt x="2032" y="20"/>
                </a:lnTo>
                <a:lnTo>
                  <a:pt x="2042" y="20"/>
                </a:lnTo>
                <a:lnTo>
                  <a:pt x="2052" y="15"/>
                </a:lnTo>
                <a:lnTo>
                  <a:pt x="2062" y="15"/>
                </a:lnTo>
                <a:lnTo>
                  <a:pt x="2073" y="15"/>
                </a:lnTo>
                <a:lnTo>
                  <a:pt x="2088" y="20"/>
                </a:lnTo>
                <a:lnTo>
                  <a:pt x="2098" y="10"/>
                </a:lnTo>
                <a:lnTo>
                  <a:pt x="2108" y="10"/>
                </a:lnTo>
                <a:lnTo>
                  <a:pt x="2119" y="15"/>
                </a:lnTo>
                <a:lnTo>
                  <a:pt x="2134" y="15"/>
                </a:lnTo>
                <a:lnTo>
                  <a:pt x="2144" y="15"/>
                </a:lnTo>
                <a:lnTo>
                  <a:pt x="2154" y="10"/>
                </a:lnTo>
                <a:lnTo>
                  <a:pt x="2164" y="20"/>
                </a:lnTo>
                <a:lnTo>
                  <a:pt x="2175" y="10"/>
                </a:lnTo>
                <a:lnTo>
                  <a:pt x="2190" y="10"/>
                </a:lnTo>
                <a:lnTo>
                  <a:pt x="2200" y="20"/>
                </a:lnTo>
                <a:lnTo>
                  <a:pt x="2210" y="20"/>
                </a:lnTo>
                <a:lnTo>
                  <a:pt x="2220" y="10"/>
                </a:lnTo>
                <a:lnTo>
                  <a:pt x="2236" y="15"/>
                </a:lnTo>
                <a:lnTo>
                  <a:pt x="2246" y="20"/>
                </a:lnTo>
                <a:lnTo>
                  <a:pt x="2256" y="15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5" name="Freeform 1301"/>
          <p:cNvSpPr>
            <a:spLocks/>
          </p:cNvSpPr>
          <p:nvPr/>
        </p:nvSpPr>
        <p:spPr bwMode="auto">
          <a:xfrm>
            <a:off x="2901950" y="3013075"/>
            <a:ext cx="3597275" cy="47625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0"/>
              </a:cxn>
              <a:cxn ang="0">
                <a:pos x="122" y="20"/>
              </a:cxn>
              <a:cxn ang="0">
                <a:pos x="168" y="10"/>
              </a:cxn>
              <a:cxn ang="0">
                <a:pos x="214" y="25"/>
              </a:cxn>
              <a:cxn ang="0">
                <a:pos x="260" y="15"/>
              </a:cxn>
              <a:cxn ang="0">
                <a:pos x="305" y="15"/>
              </a:cxn>
              <a:cxn ang="0">
                <a:pos x="351" y="10"/>
              </a:cxn>
              <a:cxn ang="0">
                <a:pos x="397" y="15"/>
              </a:cxn>
              <a:cxn ang="0">
                <a:pos x="443" y="20"/>
              </a:cxn>
              <a:cxn ang="0">
                <a:pos x="489" y="25"/>
              </a:cxn>
              <a:cxn ang="0">
                <a:pos x="535" y="5"/>
              </a:cxn>
              <a:cxn ang="0">
                <a:pos x="575" y="15"/>
              </a:cxn>
              <a:cxn ang="0">
                <a:pos x="621" y="20"/>
              </a:cxn>
              <a:cxn ang="0">
                <a:pos x="667" y="15"/>
              </a:cxn>
              <a:cxn ang="0">
                <a:pos x="713" y="15"/>
              </a:cxn>
              <a:cxn ang="0">
                <a:pos x="759" y="15"/>
              </a:cxn>
              <a:cxn ang="0">
                <a:pos x="804" y="15"/>
              </a:cxn>
              <a:cxn ang="0">
                <a:pos x="850" y="15"/>
              </a:cxn>
              <a:cxn ang="0">
                <a:pos x="896" y="15"/>
              </a:cxn>
              <a:cxn ang="0">
                <a:pos x="942" y="15"/>
              </a:cxn>
              <a:cxn ang="0">
                <a:pos x="988" y="15"/>
              </a:cxn>
              <a:cxn ang="0">
                <a:pos x="1034" y="15"/>
              </a:cxn>
              <a:cxn ang="0">
                <a:pos x="1074" y="10"/>
              </a:cxn>
              <a:cxn ang="0">
                <a:pos x="1120" y="0"/>
              </a:cxn>
              <a:cxn ang="0">
                <a:pos x="1166" y="10"/>
              </a:cxn>
              <a:cxn ang="0">
                <a:pos x="1212" y="20"/>
              </a:cxn>
              <a:cxn ang="0">
                <a:pos x="1258" y="30"/>
              </a:cxn>
              <a:cxn ang="0">
                <a:pos x="1304" y="20"/>
              </a:cxn>
              <a:cxn ang="0">
                <a:pos x="1349" y="25"/>
              </a:cxn>
              <a:cxn ang="0">
                <a:pos x="1395" y="10"/>
              </a:cxn>
              <a:cxn ang="0">
                <a:pos x="1441" y="15"/>
              </a:cxn>
              <a:cxn ang="0">
                <a:pos x="1487" y="25"/>
              </a:cxn>
              <a:cxn ang="0">
                <a:pos x="1533" y="20"/>
              </a:cxn>
              <a:cxn ang="0">
                <a:pos x="1574" y="15"/>
              </a:cxn>
              <a:cxn ang="0">
                <a:pos x="1619" y="20"/>
              </a:cxn>
              <a:cxn ang="0">
                <a:pos x="1665" y="15"/>
              </a:cxn>
              <a:cxn ang="0">
                <a:pos x="1711" y="20"/>
              </a:cxn>
              <a:cxn ang="0">
                <a:pos x="1757" y="20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15"/>
              </a:cxn>
              <a:cxn ang="0">
                <a:pos x="1940" y="15"/>
              </a:cxn>
              <a:cxn ang="0">
                <a:pos x="1986" y="15"/>
              </a:cxn>
              <a:cxn ang="0">
                <a:pos x="2032" y="20"/>
              </a:cxn>
              <a:cxn ang="0">
                <a:pos x="2073" y="10"/>
              </a:cxn>
              <a:cxn ang="0">
                <a:pos x="2119" y="10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20"/>
              </a:cxn>
            </a:cxnLst>
            <a:rect l="0" t="0" r="r" b="b"/>
            <a:pathLst>
              <a:path w="2266" h="30">
                <a:moveTo>
                  <a:pt x="0" y="15"/>
                </a:moveTo>
                <a:lnTo>
                  <a:pt x="10" y="15"/>
                </a:lnTo>
                <a:lnTo>
                  <a:pt x="20" y="10"/>
                </a:lnTo>
                <a:lnTo>
                  <a:pt x="35" y="20"/>
                </a:lnTo>
                <a:lnTo>
                  <a:pt x="46" y="15"/>
                </a:lnTo>
                <a:lnTo>
                  <a:pt x="56" y="10"/>
                </a:lnTo>
                <a:lnTo>
                  <a:pt x="66" y="15"/>
                </a:lnTo>
                <a:lnTo>
                  <a:pt x="81" y="20"/>
                </a:lnTo>
                <a:lnTo>
                  <a:pt x="91" y="25"/>
                </a:lnTo>
                <a:lnTo>
                  <a:pt x="102" y="15"/>
                </a:lnTo>
                <a:lnTo>
                  <a:pt x="112" y="20"/>
                </a:lnTo>
                <a:lnTo>
                  <a:pt x="122" y="20"/>
                </a:lnTo>
                <a:lnTo>
                  <a:pt x="137" y="25"/>
                </a:lnTo>
                <a:lnTo>
                  <a:pt x="147" y="10"/>
                </a:lnTo>
                <a:lnTo>
                  <a:pt x="158" y="15"/>
                </a:lnTo>
                <a:lnTo>
                  <a:pt x="168" y="10"/>
                </a:lnTo>
                <a:lnTo>
                  <a:pt x="183" y="15"/>
                </a:lnTo>
                <a:lnTo>
                  <a:pt x="193" y="20"/>
                </a:lnTo>
                <a:lnTo>
                  <a:pt x="203" y="15"/>
                </a:lnTo>
                <a:lnTo>
                  <a:pt x="214" y="25"/>
                </a:lnTo>
                <a:lnTo>
                  <a:pt x="224" y="15"/>
                </a:lnTo>
                <a:lnTo>
                  <a:pt x="239" y="10"/>
                </a:lnTo>
                <a:lnTo>
                  <a:pt x="249" y="15"/>
                </a:lnTo>
                <a:lnTo>
                  <a:pt x="260" y="15"/>
                </a:lnTo>
                <a:lnTo>
                  <a:pt x="270" y="20"/>
                </a:lnTo>
                <a:lnTo>
                  <a:pt x="285" y="15"/>
                </a:lnTo>
                <a:lnTo>
                  <a:pt x="295" y="15"/>
                </a:lnTo>
                <a:lnTo>
                  <a:pt x="305" y="15"/>
                </a:lnTo>
                <a:lnTo>
                  <a:pt x="316" y="15"/>
                </a:lnTo>
                <a:lnTo>
                  <a:pt x="326" y="10"/>
                </a:lnTo>
                <a:lnTo>
                  <a:pt x="341" y="20"/>
                </a:lnTo>
                <a:lnTo>
                  <a:pt x="351" y="10"/>
                </a:lnTo>
                <a:lnTo>
                  <a:pt x="361" y="20"/>
                </a:lnTo>
                <a:lnTo>
                  <a:pt x="372" y="15"/>
                </a:lnTo>
                <a:lnTo>
                  <a:pt x="387" y="15"/>
                </a:lnTo>
                <a:lnTo>
                  <a:pt x="397" y="15"/>
                </a:lnTo>
                <a:lnTo>
                  <a:pt x="407" y="15"/>
                </a:lnTo>
                <a:lnTo>
                  <a:pt x="417" y="20"/>
                </a:lnTo>
                <a:lnTo>
                  <a:pt x="433" y="20"/>
                </a:lnTo>
                <a:lnTo>
                  <a:pt x="443" y="20"/>
                </a:lnTo>
                <a:lnTo>
                  <a:pt x="453" y="25"/>
                </a:lnTo>
                <a:lnTo>
                  <a:pt x="463" y="15"/>
                </a:lnTo>
                <a:lnTo>
                  <a:pt x="473" y="15"/>
                </a:lnTo>
                <a:lnTo>
                  <a:pt x="489" y="25"/>
                </a:lnTo>
                <a:lnTo>
                  <a:pt x="499" y="25"/>
                </a:lnTo>
                <a:lnTo>
                  <a:pt x="509" y="15"/>
                </a:lnTo>
                <a:lnTo>
                  <a:pt x="519" y="20"/>
                </a:lnTo>
                <a:lnTo>
                  <a:pt x="535" y="5"/>
                </a:lnTo>
                <a:lnTo>
                  <a:pt x="545" y="20"/>
                </a:lnTo>
                <a:lnTo>
                  <a:pt x="555" y="15"/>
                </a:lnTo>
                <a:lnTo>
                  <a:pt x="565" y="20"/>
                </a:lnTo>
                <a:lnTo>
                  <a:pt x="575" y="15"/>
                </a:lnTo>
                <a:lnTo>
                  <a:pt x="591" y="20"/>
                </a:lnTo>
                <a:lnTo>
                  <a:pt x="601" y="20"/>
                </a:lnTo>
                <a:lnTo>
                  <a:pt x="611" y="20"/>
                </a:lnTo>
                <a:lnTo>
                  <a:pt x="621" y="20"/>
                </a:lnTo>
                <a:lnTo>
                  <a:pt x="636" y="15"/>
                </a:lnTo>
                <a:lnTo>
                  <a:pt x="647" y="20"/>
                </a:lnTo>
                <a:lnTo>
                  <a:pt x="657" y="15"/>
                </a:lnTo>
                <a:lnTo>
                  <a:pt x="667" y="15"/>
                </a:lnTo>
                <a:lnTo>
                  <a:pt x="682" y="15"/>
                </a:lnTo>
                <a:lnTo>
                  <a:pt x="692" y="20"/>
                </a:lnTo>
                <a:lnTo>
                  <a:pt x="703" y="15"/>
                </a:lnTo>
                <a:lnTo>
                  <a:pt x="713" y="15"/>
                </a:lnTo>
                <a:lnTo>
                  <a:pt x="723" y="15"/>
                </a:lnTo>
                <a:lnTo>
                  <a:pt x="738" y="15"/>
                </a:lnTo>
                <a:lnTo>
                  <a:pt x="748" y="15"/>
                </a:lnTo>
                <a:lnTo>
                  <a:pt x="759" y="15"/>
                </a:lnTo>
                <a:lnTo>
                  <a:pt x="769" y="20"/>
                </a:lnTo>
                <a:lnTo>
                  <a:pt x="784" y="15"/>
                </a:lnTo>
                <a:lnTo>
                  <a:pt x="794" y="15"/>
                </a:lnTo>
                <a:lnTo>
                  <a:pt x="804" y="15"/>
                </a:lnTo>
                <a:lnTo>
                  <a:pt x="815" y="15"/>
                </a:lnTo>
                <a:lnTo>
                  <a:pt x="825" y="15"/>
                </a:lnTo>
                <a:lnTo>
                  <a:pt x="840" y="15"/>
                </a:lnTo>
                <a:lnTo>
                  <a:pt x="850" y="15"/>
                </a:lnTo>
                <a:lnTo>
                  <a:pt x="861" y="10"/>
                </a:lnTo>
                <a:lnTo>
                  <a:pt x="871" y="20"/>
                </a:lnTo>
                <a:lnTo>
                  <a:pt x="886" y="25"/>
                </a:lnTo>
                <a:lnTo>
                  <a:pt x="896" y="15"/>
                </a:lnTo>
                <a:lnTo>
                  <a:pt x="906" y="15"/>
                </a:lnTo>
                <a:lnTo>
                  <a:pt x="917" y="10"/>
                </a:lnTo>
                <a:lnTo>
                  <a:pt x="927" y="20"/>
                </a:lnTo>
                <a:lnTo>
                  <a:pt x="942" y="15"/>
                </a:lnTo>
                <a:lnTo>
                  <a:pt x="952" y="15"/>
                </a:lnTo>
                <a:lnTo>
                  <a:pt x="962" y="15"/>
                </a:lnTo>
                <a:lnTo>
                  <a:pt x="973" y="25"/>
                </a:lnTo>
                <a:lnTo>
                  <a:pt x="988" y="15"/>
                </a:lnTo>
                <a:lnTo>
                  <a:pt x="998" y="25"/>
                </a:lnTo>
                <a:lnTo>
                  <a:pt x="1008" y="25"/>
                </a:lnTo>
                <a:lnTo>
                  <a:pt x="1018" y="20"/>
                </a:lnTo>
                <a:lnTo>
                  <a:pt x="1034" y="15"/>
                </a:lnTo>
                <a:lnTo>
                  <a:pt x="1044" y="25"/>
                </a:lnTo>
                <a:lnTo>
                  <a:pt x="1054" y="15"/>
                </a:lnTo>
                <a:lnTo>
                  <a:pt x="1064" y="20"/>
                </a:lnTo>
                <a:lnTo>
                  <a:pt x="1074" y="10"/>
                </a:lnTo>
                <a:lnTo>
                  <a:pt x="1090" y="5"/>
                </a:lnTo>
                <a:lnTo>
                  <a:pt x="1100" y="5"/>
                </a:lnTo>
                <a:lnTo>
                  <a:pt x="1110" y="0"/>
                </a:lnTo>
                <a:lnTo>
                  <a:pt x="1120" y="0"/>
                </a:lnTo>
                <a:lnTo>
                  <a:pt x="1136" y="0"/>
                </a:lnTo>
                <a:lnTo>
                  <a:pt x="1146" y="10"/>
                </a:lnTo>
                <a:lnTo>
                  <a:pt x="1156" y="5"/>
                </a:lnTo>
                <a:lnTo>
                  <a:pt x="1166" y="10"/>
                </a:lnTo>
                <a:lnTo>
                  <a:pt x="1181" y="10"/>
                </a:lnTo>
                <a:lnTo>
                  <a:pt x="1192" y="20"/>
                </a:lnTo>
                <a:lnTo>
                  <a:pt x="1202" y="20"/>
                </a:lnTo>
                <a:lnTo>
                  <a:pt x="1212" y="20"/>
                </a:lnTo>
                <a:lnTo>
                  <a:pt x="1222" y="20"/>
                </a:lnTo>
                <a:lnTo>
                  <a:pt x="1237" y="30"/>
                </a:lnTo>
                <a:lnTo>
                  <a:pt x="1248" y="20"/>
                </a:lnTo>
                <a:lnTo>
                  <a:pt x="1258" y="30"/>
                </a:lnTo>
                <a:lnTo>
                  <a:pt x="1268" y="25"/>
                </a:lnTo>
                <a:lnTo>
                  <a:pt x="1283" y="25"/>
                </a:lnTo>
                <a:lnTo>
                  <a:pt x="1293" y="30"/>
                </a:lnTo>
                <a:lnTo>
                  <a:pt x="1304" y="20"/>
                </a:lnTo>
                <a:lnTo>
                  <a:pt x="1314" y="25"/>
                </a:lnTo>
                <a:lnTo>
                  <a:pt x="1324" y="20"/>
                </a:lnTo>
                <a:lnTo>
                  <a:pt x="1339" y="25"/>
                </a:lnTo>
                <a:lnTo>
                  <a:pt x="1349" y="25"/>
                </a:lnTo>
                <a:lnTo>
                  <a:pt x="1360" y="25"/>
                </a:lnTo>
                <a:lnTo>
                  <a:pt x="1370" y="15"/>
                </a:lnTo>
                <a:lnTo>
                  <a:pt x="1385" y="15"/>
                </a:lnTo>
                <a:lnTo>
                  <a:pt x="1395" y="10"/>
                </a:lnTo>
                <a:lnTo>
                  <a:pt x="1405" y="15"/>
                </a:lnTo>
                <a:lnTo>
                  <a:pt x="1416" y="15"/>
                </a:lnTo>
                <a:lnTo>
                  <a:pt x="1426" y="20"/>
                </a:lnTo>
                <a:lnTo>
                  <a:pt x="1441" y="15"/>
                </a:lnTo>
                <a:lnTo>
                  <a:pt x="1451" y="20"/>
                </a:lnTo>
                <a:lnTo>
                  <a:pt x="1462" y="15"/>
                </a:lnTo>
                <a:lnTo>
                  <a:pt x="1472" y="15"/>
                </a:lnTo>
                <a:lnTo>
                  <a:pt x="1487" y="25"/>
                </a:lnTo>
                <a:lnTo>
                  <a:pt x="1497" y="20"/>
                </a:lnTo>
                <a:lnTo>
                  <a:pt x="1507" y="15"/>
                </a:lnTo>
                <a:lnTo>
                  <a:pt x="1518" y="15"/>
                </a:lnTo>
                <a:lnTo>
                  <a:pt x="1533" y="20"/>
                </a:lnTo>
                <a:lnTo>
                  <a:pt x="1543" y="15"/>
                </a:lnTo>
                <a:lnTo>
                  <a:pt x="1553" y="20"/>
                </a:lnTo>
                <a:lnTo>
                  <a:pt x="1563" y="20"/>
                </a:lnTo>
                <a:lnTo>
                  <a:pt x="1574" y="15"/>
                </a:lnTo>
                <a:lnTo>
                  <a:pt x="1589" y="20"/>
                </a:lnTo>
                <a:lnTo>
                  <a:pt x="1599" y="15"/>
                </a:lnTo>
                <a:lnTo>
                  <a:pt x="1609" y="15"/>
                </a:lnTo>
                <a:lnTo>
                  <a:pt x="1619" y="20"/>
                </a:lnTo>
                <a:lnTo>
                  <a:pt x="1635" y="20"/>
                </a:lnTo>
                <a:lnTo>
                  <a:pt x="1645" y="20"/>
                </a:lnTo>
                <a:lnTo>
                  <a:pt x="1655" y="15"/>
                </a:lnTo>
                <a:lnTo>
                  <a:pt x="1665" y="15"/>
                </a:lnTo>
                <a:lnTo>
                  <a:pt x="1675" y="20"/>
                </a:lnTo>
                <a:lnTo>
                  <a:pt x="1691" y="5"/>
                </a:lnTo>
                <a:lnTo>
                  <a:pt x="1701" y="25"/>
                </a:lnTo>
                <a:lnTo>
                  <a:pt x="1711" y="20"/>
                </a:lnTo>
                <a:lnTo>
                  <a:pt x="1721" y="15"/>
                </a:lnTo>
                <a:lnTo>
                  <a:pt x="1737" y="10"/>
                </a:lnTo>
                <a:lnTo>
                  <a:pt x="1747" y="15"/>
                </a:lnTo>
                <a:lnTo>
                  <a:pt x="1757" y="20"/>
                </a:lnTo>
                <a:lnTo>
                  <a:pt x="1767" y="15"/>
                </a:lnTo>
                <a:lnTo>
                  <a:pt x="1782" y="15"/>
                </a:lnTo>
                <a:lnTo>
                  <a:pt x="1793" y="10"/>
                </a:lnTo>
                <a:lnTo>
                  <a:pt x="1803" y="15"/>
                </a:lnTo>
                <a:lnTo>
                  <a:pt x="1813" y="15"/>
                </a:lnTo>
                <a:lnTo>
                  <a:pt x="1823" y="20"/>
                </a:lnTo>
                <a:lnTo>
                  <a:pt x="1838" y="20"/>
                </a:lnTo>
                <a:lnTo>
                  <a:pt x="1849" y="15"/>
                </a:lnTo>
                <a:lnTo>
                  <a:pt x="1859" y="10"/>
                </a:lnTo>
                <a:lnTo>
                  <a:pt x="1869" y="15"/>
                </a:lnTo>
                <a:lnTo>
                  <a:pt x="1884" y="20"/>
                </a:lnTo>
                <a:lnTo>
                  <a:pt x="1894" y="15"/>
                </a:lnTo>
                <a:lnTo>
                  <a:pt x="1905" y="20"/>
                </a:lnTo>
                <a:lnTo>
                  <a:pt x="1915" y="15"/>
                </a:lnTo>
                <a:lnTo>
                  <a:pt x="1925" y="20"/>
                </a:lnTo>
                <a:lnTo>
                  <a:pt x="1940" y="15"/>
                </a:lnTo>
                <a:lnTo>
                  <a:pt x="1950" y="20"/>
                </a:lnTo>
                <a:lnTo>
                  <a:pt x="1961" y="20"/>
                </a:lnTo>
                <a:lnTo>
                  <a:pt x="1971" y="20"/>
                </a:lnTo>
                <a:lnTo>
                  <a:pt x="1986" y="15"/>
                </a:lnTo>
                <a:lnTo>
                  <a:pt x="1996" y="20"/>
                </a:lnTo>
                <a:lnTo>
                  <a:pt x="2006" y="25"/>
                </a:lnTo>
                <a:lnTo>
                  <a:pt x="2017" y="25"/>
                </a:lnTo>
                <a:lnTo>
                  <a:pt x="2032" y="20"/>
                </a:lnTo>
                <a:lnTo>
                  <a:pt x="2042" y="20"/>
                </a:lnTo>
                <a:lnTo>
                  <a:pt x="2052" y="25"/>
                </a:lnTo>
                <a:lnTo>
                  <a:pt x="2062" y="20"/>
                </a:lnTo>
                <a:lnTo>
                  <a:pt x="2073" y="10"/>
                </a:lnTo>
                <a:lnTo>
                  <a:pt x="2088" y="15"/>
                </a:lnTo>
                <a:lnTo>
                  <a:pt x="2098" y="10"/>
                </a:lnTo>
                <a:lnTo>
                  <a:pt x="2108" y="15"/>
                </a:lnTo>
                <a:lnTo>
                  <a:pt x="2119" y="10"/>
                </a:lnTo>
                <a:lnTo>
                  <a:pt x="2134" y="15"/>
                </a:lnTo>
                <a:lnTo>
                  <a:pt x="2144" y="15"/>
                </a:lnTo>
                <a:lnTo>
                  <a:pt x="2154" y="15"/>
                </a:lnTo>
                <a:lnTo>
                  <a:pt x="2164" y="20"/>
                </a:lnTo>
                <a:lnTo>
                  <a:pt x="2175" y="15"/>
                </a:lnTo>
                <a:lnTo>
                  <a:pt x="2190" y="20"/>
                </a:lnTo>
                <a:lnTo>
                  <a:pt x="2200" y="15"/>
                </a:lnTo>
                <a:lnTo>
                  <a:pt x="2210" y="20"/>
                </a:lnTo>
                <a:lnTo>
                  <a:pt x="2220" y="20"/>
                </a:lnTo>
                <a:lnTo>
                  <a:pt x="2236" y="15"/>
                </a:lnTo>
                <a:lnTo>
                  <a:pt x="2246" y="15"/>
                </a:lnTo>
                <a:lnTo>
                  <a:pt x="2256" y="20"/>
                </a:lnTo>
                <a:lnTo>
                  <a:pt x="2266" y="2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6" name="Freeform 1302"/>
          <p:cNvSpPr>
            <a:spLocks/>
          </p:cNvSpPr>
          <p:nvPr/>
        </p:nvSpPr>
        <p:spPr bwMode="auto">
          <a:xfrm>
            <a:off x="2901950" y="3036888"/>
            <a:ext cx="3597275" cy="73025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26"/>
              </a:cxn>
              <a:cxn ang="0">
                <a:pos x="122" y="31"/>
              </a:cxn>
              <a:cxn ang="0">
                <a:pos x="168" y="21"/>
              </a:cxn>
              <a:cxn ang="0">
                <a:pos x="214" y="26"/>
              </a:cxn>
              <a:cxn ang="0">
                <a:pos x="260" y="31"/>
              </a:cxn>
              <a:cxn ang="0">
                <a:pos x="305" y="31"/>
              </a:cxn>
              <a:cxn ang="0">
                <a:pos x="351" y="26"/>
              </a:cxn>
              <a:cxn ang="0">
                <a:pos x="397" y="31"/>
              </a:cxn>
              <a:cxn ang="0">
                <a:pos x="443" y="21"/>
              </a:cxn>
              <a:cxn ang="0">
                <a:pos x="489" y="26"/>
              </a:cxn>
              <a:cxn ang="0">
                <a:pos x="535" y="21"/>
              </a:cxn>
              <a:cxn ang="0">
                <a:pos x="575" y="31"/>
              </a:cxn>
              <a:cxn ang="0">
                <a:pos x="621" y="21"/>
              </a:cxn>
              <a:cxn ang="0">
                <a:pos x="667" y="26"/>
              </a:cxn>
              <a:cxn ang="0">
                <a:pos x="713" y="15"/>
              </a:cxn>
              <a:cxn ang="0">
                <a:pos x="759" y="26"/>
              </a:cxn>
              <a:cxn ang="0">
                <a:pos x="804" y="10"/>
              </a:cxn>
              <a:cxn ang="0">
                <a:pos x="850" y="26"/>
              </a:cxn>
              <a:cxn ang="0">
                <a:pos x="896" y="31"/>
              </a:cxn>
              <a:cxn ang="0">
                <a:pos x="942" y="26"/>
              </a:cxn>
              <a:cxn ang="0">
                <a:pos x="988" y="36"/>
              </a:cxn>
              <a:cxn ang="0">
                <a:pos x="1034" y="46"/>
              </a:cxn>
              <a:cxn ang="0">
                <a:pos x="1074" y="36"/>
              </a:cxn>
              <a:cxn ang="0">
                <a:pos x="1120" y="15"/>
              </a:cxn>
              <a:cxn ang="0">
                <a:pos x="1166" y="15"/>
              </a:cxn>
              <a:cxn ang="0">
                <a:pos x="1212" y="15"/>
              </a:cxn>
              <a:cxn ang="0">
                <a:pos x="1258" y="26"/>
              </a:cxn>
              <a:cxn ang="0">
                <a:pos x="1304" y="26"/>
              </a:cxn>
              <a:cxn ang="0">
                <a:pos x="1349" y="31"/>
              </a:cxn>
              <a:cxn ang="0">
                <a:pos x="1395" y="26"/>
              </a:cxn>
              <a:cxn ang="0">
                <a:pos x="1441" y="21"/>
              </a:cxn>
              <a:cxn ang="0">
                <a:pos x="1487" y="31"/>
              </a:cxn>
              <a:cxn ang="0">
                <a:pos x="1533" y="31"/>
              </a:cxn>
              <a:cxn ang="0">
                <a:pos x="1574" y="26"/>
              </a:cxn>
              <a:cxn ang="0">
                <a:pos x="1619" y="31"/>
              </a:cxn>
              <a:cxn ang="0">
                <a:pos x="1665" y="15"/>
              </a:cxn>
              <a:cxn ang="0">
                <a:pos x="1711" y="26"/>
              </a:cxn>
              <a:cxn ang="0">
                <a:pos x="1757" y="26"/>
              </a:cxn>
              <a:cxn ang="0">
                <a:pos x="1803" y="31"/>
              </a:cxn>
              <a:cxn ang="0">
                <a:pos x="1849" y="26"/>
              </a:cxn>
              <a:cxn ang="0">
                <a:pos x="1894" y="26"/>
              </a:cxn>
              <a:cxn ang="0">
                <a:pos x="1940" y="26"/>
              </a:cxn>
              <a:cxn ang="0">
                <a:pos x="1986" y="15"/>
              </a:cxn>
              <a:cxn ang="0">
                <a:pos x="2032" y="10"/>
              </a:cxn>
              <a:cxn ang="0">
                <a:pos x="2073" y="26"/>
              </a:cxn>
              <a:cxn ang="0">
                <a:pos x="2119" y="21"/>
              </a:cxn>
              <a:cxn ang="0">
                <a:pos x="2164" y="26"/>
              </a:cxn>
              <a:cxn ang="0">
                <a:pos x="2210" y="26"/>
              </a:cxn>
              <a:cxn ang="0">
                <a:pos x="2256" y="21"/>
              </a:cxn>
            </a:cxnLst>
            <a:rect l="0" t="0" r="r" b="b"/>
            <a:pathLst>
              <a:path w="2266" h="46">
                <a:moveTo>
                  <a:pt x="0" y="26"/>
                </a:moveTo>
                <a:lnTo>
                  <a:pt x="10" y="31"/>
                </a:lnTo>
                <a:lnTo>
                  <a:pt x="20" y="26"/>
                </a:lnTo>
                <a:lnTo>
                  <a:pt x="35" y="21"/>
                </a:lnTo>
                <a:lnTo>
                  <a:pt x="46" y="21"/>
                </a:lnTo>
                <a:lnTo>
                  <a:pt x="56" y="26"/>
                </a:lnTo>
                <a:lnTo>
                  <a:pt x="66" y="21"/>
                </a:lnTo>
                <a:lnTo>
                  <a:pt x="81" y="26"/>
                </a:lnTo>
                <a:lnTo>
                  <a:pt x="91" y="26"/>
                </a:lnTo>
                <a:lnTo>
                  <a:pt x="102" y="26"/>
                </a:lnTo>
                <a:lnTo>
                  <a:pt x="112" y="31"/>
                </a:lnTo>
                <a:lnTo>
                  <a:pt x="122" y="31"/>
                </a:lnTo>
                <a:lnTo>
                  <a:pt x="137" y="26"/>
                </a:lnTo>
                <a:lnTo>
                  <a:pt x="147" y="26"/>
                </a:lnTo>
                <a:lnTo>
                  <a:pt x="158" y="15"/>
                </a:lnTo>
                <a:lnTo>
                  <a:pt x="168" y="21"/>
                </a:lnTo>
                <a:lnTo>
                  <a:pt x="183" y="26"/>
                </a:lnTo>
                <a:lnTo>
                  <a:pt x="193" y="26"/>
                </a:lnTo>
                <a:lnTo>
                  <a:pt x="203" y="26"/>
                </a:lnTo>
                <a:lnTo>
                  <a:pt x="214" y="26"/>
                </a:lnTo>
                <a:lnTo>
                  <a:pt x="224" y="26"/>
                </a:lnTo>
                <a:lnTo>
                  <a:pt x="239" y="26"/>
                </a:lnTo>
                <a:lnTo>
                  <a:pt x="249" y="26"/>
                </a:lnTo>
                <a:lnTo>
                  <a:pt x="260" y="31"/>
                </a:lnTo>
                <a:lnTo>
                  <a:pt x="270" y="26"/>
                </a:lnTo>
                <a:lnTo>
                  <a:pt x="285" y="15"/>
                </a:lnTo>
                <a:lnTo>
                  <a:pt x="295" y="26"/>
                </a:lnTo>
                <a:lnTo>
                  <a:pt x="305" y="31"/>
                </a:lnTo>
                <a:lnTo>
                  <a:pt x="316" y="26"/>
                </a:lnTo>
                <a:lnTo>
                  <a:pt x="326" y="36"/>
                </a:lnTo>
                <a:lnTo>
                  <a:pt x="341" y="21"/>
                </a:lnTo>
                <a:lnTo>
                  <a:pt x="351" y="26"/>
                </a:lnTo>
                <a:lnTo>
                  <a:pt x="361" y="36"/>
                </a:lnTo>
                <a:lnTo>
                  <a:pt x="372" y="31"/>
                </a:lnTo>
                <a:lnTo>
                  <a:pt x="387" y="26"/>
                </a:lnTo>
                <a:lnTo>
                  <a:pt x="397" y="31"/>
                </a:lnTo>
                <a:lnTo>
                  <a:pt x="407" y="21"/>
                </a:lnTo>
                <a:lnTo>
                  <a:pt x="417" y="26"/>
                </a:lnTo>
                <a:lnTo>
                  <a:pt x="433" y="26"/>
                </a:lnTo>
                <a:lnTo>
                  <a:pt x="443" y="21"/>
                </a:lnTo>
                <a:lnTo>
                  <a:pt x="453" y="26"/>
                </a:lnTo>
                <a:lnTo>
                  <a:pt x="463" y="31"/>
                </a:lnTo>
                <a:lnTo>
                  <a:pt x="473" y="26"/>
                </a:lnTo>
                <a:lnTo>
                  <a:pt x="489" y="26"/>
                </a:lnTo>
                <a:lnTo>
                  <a:pt x="499" y="21"/>
                </a:lnTo>
                <a:lnTo>
                  <a:pt x="509" y="21"/>
                </a:lnTo>
                <a:lnTo>
                  <a:pt x="519" y="26"/>
                </a:lnTo>
                <a:lnTo>
                  <a:pt x="535" y="21"/>
                </a:lnTo>
                <a:lnTo>
                  <a:pt x="545" y="26"/>
                </a:lnTo>
                <a:lnTo>
                  <a:pt x="555" y="26"/>
                </a:lnTo>
                <a:lnTo>
                  <a:pt x="565" y="21"/>
                </a:lnTo>
                <a:lnTo>
                  <a:pt x="575" y="31"/>
                </a:lnTo>
                <a:lnTo>
                  <a:pt x="591" y="26"/>
                </a:lnTo>
                <a:lnTo>
                  <a:pt x="601" y="26"/>
                </a:lnTo>
                <a:lnTo>
                  <a:pt x="611" y="26"/>
                </a:lnTo>
                <a:lnTo>
                  <a:pt x="621" y="21"/>
                </a:lnTo>
                <a:lnTo>
                  <a:pt x="636" y="26"/>
                </a:lnTo>
                <a:lnTo>
                  <a:pt x="647" y="21"/>
                </a:lnTo>
                <a:lnTo>
                  <a:pt x="657" y="31"/>
                </a:lnTo>
                <a:lnTo>
                  <a:pt x="667" y="26"/>
                </a:lnTo>
                <a:lnTo>
                  <a:pt x="682" y="21"/>
                </a:lnTo>
                <a:lnTo>
                  <a:pt x="692" y="26"/>
                </a:lnTo>
                <a:lnTo>
                  <a:pt x="703" y="21"/>
                </a:lnTo>
                <a:lnTo>
                  <a:pt x="713" y="15"/>
                </a:lnTo>
                <a:lnTo>
                  <a:pt x="723" y="26"/>
                </a:lnTo>
                <a:lnTo>
                  <a:pt x="738" y="26"/>
                </a:lnTo>
                <a:lnTo>
                  <a:pt x="748" y="26"/>
                </a:lnTo>
                <a:lnTo>
                  <a:pt x="759" y="26"/>
                </a:lnTo>
                <a:lnTo>
                  <a:pt x="769" y="26"/>
                </a:lnTo>
                <a:lnTo>
                  <a:pt x="784" y="26"/>
                </a:lnTo>
                <a:lnTo>
                  <a:pt x="794" y="21"/>
                </a:lnTo>
                <a:lnTo>
                  <a:pt x="804" y="10"/>
                </a:lnTo>
                <a:lnTo>
                  <a:pt x="815" y="21"/>
                </a:lnTo>
                <a:lnTo>
                  <a:pt x="825" y="15"/>
                </a:lnTo>
                <a:lnTo>
                  <a:pt x="840" y="26"/>
                </a:lnTo>
                <a:lnTo>
                  <a:pt x="850" y="26"/>
                </a:lnTo>
                <a:lnTo>
                  <a:pt x="861" y="10"/>
                </a:lnTo>
                <a:lnTo>
                  <a:pt x="871" y="26"/>
                </a:lnTo>
                <a:lnTo>
                  <a:pt x="886" y="21"/>
                </a:lnTo>
                <a:lnTo>
                  <a:pt x="896" y="31"/>
                </a:lnTo>
                <a:lnTo>
                  <a:pt x="906" y="31"/>
                </a:lnTo>
                <a:lnTo>
                  <a:pt x="917" y="26"/>
                </a:lnTo>
                <a:lnTo>
                  <a:pt x="927" y="26"/>
                </a:lnTo>
                <a:lnTo>
                  <a:pt x="942" y="26"/>
                </a:lnTo>
                <a:lnTo>
                  <a:pt x="952" y="26"/>
                </a:lnTo>
                <a:lnTo>
                  <a:pt x="962" y="26"/>
                </a:lnTo>
                <a:lnTo>
                  <a:pt x="973" y="41"/>
                </a:lnTo>
                <a:lnTo>
                  <a:pt x="988" y="36"/>
                </a:lnTo>
                <a:lnTo>
                  <a:pt x="998" y="31"/>
                </a:lnTo>
                <a:lnTo>
                  <a:pt x="1008" y="46"/>
                </a:lnTo>
                <a:lnTo>
                  <a:pt x="1018" y="31"/>
                </a:lnTo>
                <a:lnTo>
                  <a:pt x="1034" y="46"/>
                </a:lnTo>
                <a:lnTo>
                  <a:pt x="1044" y="31"/>
                </a:lnTo>
                <a:lnTo>
                  <a:pt x="1054" y="41"/>
                </a:lnTo>
                <a:lnTo>
                  <a:pt x="1064" y="31"/>
                </a:lnTo>
                <a:lnTo>
                  <a:pt x="1074" y="36"/>
                </a:lnTo>
                <a:lnTo>
                  <a:pt x="1090" y="31"/>
                </a:lnTo>
                <a:lnTo>
                  <a:pt x="1100" y="31"/>
                </a:lnTo>
                <a:lnTo>
                  <a:pt x="1110" y="10"/>
                </a:lnTo>
                <a:lnTo>
                  <a:pt x="1120" y="15"/>
                </a:lnTo>
                <a:lnTo>
                  <a:pt x="1136" y="15"/>
                </a:lnTo>
                <a:lnTo>
                  <a:pt x="1146" y="10"/>
                </a:lnTo>
                <a:lnTo>
                  <a:pt x="1156" y="0"/>
                </a:lnTo>
                <a:lnTo>
                  <a:pt x="1166" y="15"/>
                </a:lnTo>
                <a:lnTo>
                  <a:pt x="1181" y="0"/>
                </a:lnTo>
                <a:lnTo>
                  <a:pt x="1192" y="5"/>
                </a:lnTo>
                <a:lnTo>
                  <a:pt x="1202" y="26"/>
                </a:lnTo>
                <a:lnTo>
                  <a:pt x="1212" y="15"/>
                </a:lnTo>
                <a:lnTo>
                  <a:pt x="1222" y="15"/>
                </a:lnTo>
                <a:lnTo>
                  <a:pt x="1237" y="31"/>
                </a:lnTo>
                <a:lnTo>
                  <a:pt x="1248" y="15"/>
                </a:lnTo>
                <a:lnTo>
                  <a:pt x="1258" y="26"/>
                </a:lnTo>
                <a:lnTo>
                  <a:pt x="1268" y="26"/>
                </a:lnTo>
                <a:lnTo>
                  <a:pt x="1283" y="26"/>
                </a:lnTo>
                <a:lnTo>
                  <a:pt x="1293" y="21"/>
                </a:lnTo>
                <a:lnTo>
                  <a:pt x="1304" y="26"/>
                </a:lnTo>
                <a:lnTo>
                  <a:pt x="1314" y="21"/>
                </a:lnTo>
                <a:lnTo>
                  <a:pt x="1324" y="36"/>
                </a:lnTo>
                <a:lnTo>
                  <a:pt x="1339" y="26"/>
                </a:lnTo>
                <a:lnTo>
                  <a:pt x="1349" y="31"/>
                </a:lnTo>
                <a:lnTo>
                  <a:pt x="1360" y="31"/>
                </a:lnTo>
                <a:lnTo>
                  <a:pt x="1370" y="21"/>
                </a:lnTo>
                <a:lnTo>
                  <a:pt x="1385" y="21"/>
                </a:lnTo>
                <a:lnTo>
                  <a:pt x="1395" y="26"/>
                </a:lnTo>
                <a:lnTo>
                  <a:pt x="1405" y="26"/>
                </a:lnTo>
                <a:lnTo>
                  <a:pt x="1416" y="26"/>
                </a:lnTo>
                <a:lnTo>
                  <a:pt x="1426" y="15"/>
                </a:lnTo>
                <a:lnTo>
                  <a:pt x="1441" y="21"/>
                </a:lnTo>
                <a:lnTo>
                  <a:pt x="1451" y="21"/>
                </a:lnTo>
                <a:lnTo>
                  <a:pt x="1462" y="21"/>
                </a:lnTo>
                <a:lnTo>
                  <a:pt x="1472" y="21"/>
                </a:lnTo>
                <a:lnTo>
                  <a:pt x="1487" y="31"/>
                </a:lnTo>
                <a:lnTo>
                  <a:pt x="1497" y="26"/>
                </a:lnTo>
                <a:lnTo>
                  <a:pt x="1507" y="31"/>
                </a:lnTo>
                <a:lnTo>
                  <a:pt x="1518" y="21"/>
                </a:lnTo>
                <a:lnTo>
                  <a:pt x="1533" y="31"/>
                </a:lnTo>
                <a:lnTo>
                  <a:pt x="1543" y="26"/>
                </a:lnTo>
                <a:lnTo>
                  <a:pt x="1553" y="26"/>
                </a:lnTo>
                <a:lnTo>
                  <a:pt x="1563" y="36"/>
                </a:lnTo>
                <a:lnTo>
                  <a:pt x="1574" y="26"/>
                </a:lnTo>
                <a:lnTo>
                  <a:pt x="1589" y="26"/>
                </a:lnTo>
                <a:lnTo>
                  <a:pt x="1599" y="26"/>
                </a:lnTo>
                <a:lnTo>
                  <a:pt x="1609" y="31"/>
                </a:lnTo>
                <a:lnTo>
                  <a:pt x="1619" y="31"/>
                </a:lnTo>
                <a:lnTo>
                  <a:pt x="1635" y="26"/>
                </a:lnTo>
                <a:lnTo>
                  <a:pt x="1645" y="21"/>
                </a:lnTo>
                <a:lnTo>
                  <a:pt x="1655" y="26"/>
                </a:lnTo>
                <a:lnTo>
                  <a:pt x="1665" y="15"/>
                </a:lnTo>
                <a:lnTo>
                  <a:pt x="1675" y="21"/>
                </a:lnTo>
                <a:lnTo>
                  <a:pt x="1691" y="31"/>
                </a:lnTo>
                <a:lnTo>
                  <a:pt x="1701" y="26"/>
                </a:lnTo>
                <a:lnTo>
                  <a:pt x="1711" y="26"/>
                </a:lnTo>
                <a:lnTo>
                  <a:pt x="1721" y="26"/>
                </a:lnTo>
                <a:lnTo>
                  <a:pt x="1737" y="31"/>
                </a:lnTo>
                <a:lnTo>
                  <a:pt x="1747" y="36"/>
                </a:lnTo>
                <a:lnTo>
                  <a:pt x="1757" y="26"/>
                </a:lnTo>
                <a:lnTo>
                  <a:pt x="1767" y="21"/>
                </a:lnTo>
                <a:lnTo>
                  <a:pt x="1782" y="31"/>
                </a:lnTo>
                <a:lnTo>
                  <a:pt x="1793" y="31"/>
                </a:lnTo>
                <a:lnTo>
                  <a:pt x="1803" y="31"/>
                </a:lnTo>
                <a:lnTo>
                  <a:pt x="1813" y="21"/>
                </a:lnTo>
                <a:lnTo>
                  <a:pt x="1823" y="31"/>
                </a:lnTo>
                <a:lnTo>
                  <a:pt x="1838" y="26"/>
                </a:lnTo>
                <a:lnTo>
                  <a:pt x="1849" y="26"/>
                </a:lnTo>
                <a:lnTo>
                  <a:pt x="1859" y="26"/>
                </a:lnTo>
                <a:lnTo>
                  <a:pt x="1869" y="31"/>
                </a:lnTo>
                <a:lnTo>
                  <a:pt x="1884" y="21"/>
                </a:lnTo>
                <a:lnTo>
                  <a:pt x="1894" y="26"/>
                </a:lnTo>
                <a:lnTo>
                  <a:pt x="1905" y="31"/>
                </a:lnTo>
                <a:lnTo>
                  <a:pt x="1915" y="26"/>
                </a:lnTo>
                <a:lnTo>
                  <a:pt x="1925" y="31"/>
                </a:lnTo>
                <a:lnTo>
                  <a:pt x="1940" y="26"/>
                </a:lnTo>
                <a:lnTo>
                  <a:pt x="1950" y="21"/>
                </a:lnTo>
                <a:lnTo>
                  <a:pt x="1961" y="31"/>
                </a:lnTo>
                <a:lnTo>
                  <a:pt x="1971" y="26"/>
                </a:lnTo>
                <a:lnTo>
                  <a:pt x="1986" y="15"/>
                </a:lnTo>
                <a:lnTo>
                  <a:pt x="1996" y="31"/>
                </a:lnTo>
                <a:lnTo>
                  <a:pt x="2006" y="26"/>
                </a:lnTo>
                <a:lnTo>
                  <a:pt x="2017" y="26"/>
                </a:lnTo>
                <a:lnTo>
                  <a:pt x="2032" y="10"/>
                </a:lnTo>
                <a:lnTo>
                  <a:pt x="2042" y="21"/>
                </a:lnTo>
                <a:lnTo>
                  <a:pt x="2052" y="26"/>
                </a:lnTo>
                <a:lnTo>
                  <a:pt x="2062" y="21"/>
                </a:lnTo>
                <a:lnTo>
                  <a:pt x="2073" y="26"/>
                </a:lnTo>
                <a:lnTo>
                  <a:pt x="2088" y="21"/>
                </a:lnTo>
                <a:lnTo>
                  <a:pt x="2098" y="26"/>
                </a:lnTo>
                <a:lnTo>
                  <a:pt x="2108" y="26"/>
                </a:lnTo>
                <a:lnTo>
                  <a:pt x="2119" y="21"/>
                </a:lnTo>
                <a:lnTo>
                  <a:pt x="2134" y="21"/>
                </a:lnTo>
                <a:lnTo>
                  <a:pt x="2144" y="26"/>
                </a:lnTo>
                <a:lnTo>
                  <a:pt x="2154" y="21"/>
                </a:lnTo>
                <a:lnTo>
                  <a:pt x="2164" y="26"/>
                </a:lnTo>
                <a:lnTo>
                  <a:pt x="2175" y="26"/>
                </a:lnTo>
                <a:lnTo>
                  <a:pt x="2190" y="26"/>
                </a:lnTo>
                <a:lnTo>
                  <a:pt x="2200" y="26"/>
                </a:lnTo>
                <a:lnTo>
                  <a:pt x="2210" y="26"/>
                </a:lnTo>
                <a:lnTo>
                  <a:pt x="2220" y="21"/>
                </a:lnTo>
                <a:lnTo>
                  <a:pt x="2236" y="31"/>
                </a:lnTo>
                <a:lnTo>
                  <a:pt x="2246" y="26"/>
                </a:lnTo>
                <a:lnTo>
                  <a:pt x="2256" y="21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7" name="Freeform 1303"/>
          <p:cNvSpPr>
            <a:spLocks/>
          </p:cNvSpPr>
          <p:nvPr/>
        </p:nvSpPr>
        <p:spPr bwMode="auto">
          <a:xfrm>
            <a:off x="2901950" y="3070225"/>
            <a:ext cx="3597275" cy="79375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25"/>
              </a:cxn>
              <a:cxn ang="0">
                <a:pos x="122" y="20"/>
              </a:cxn>
              <a:cxn ang="0">
                <a:pos x="168" y="25"/>
              </a:cxn>
              <a:cxn ang="0">
                <a:pos x="214" y="30"/>
              </a:cxn>
              <a:cxn ang="0">
                <a:pos x="260" y="25"/>
              </a:cxn>
              <a:cxn ang="0">
                <a:pos x="305" y="25"/>
              </a:cxn>
              <a:cxn ang="0">
                <a:pos x="351" y="20"/>
              </a:cxn>
              <a:cxn ang="0">
                <a:pos x="397" y="35"/>
              </a:cxn>
              <a:cxn ang="0">
                <a:pos x="443" y="25"/>
              </a:cxn>
              <a:cxn ang="0">
                <a:pos x="489" y="30"/>
              </a:cxn>
              <a:cxn ang="0">
                <a:pos x="535" y="25"/>
              </a:cxn>
              <a:cxn ang="0">
                <a:pos x="575" y="25"/>
              </a:cxn>
              <a:cxn ang="0">
                <a:pos x="621" y="30"/>
              </a:cxn>
              <a:cxn ang="0">
                <a:pos x="667" y="30"/>
              </a:cxn>
              <a:cxn ang="0">
                <a:pos x="713" y="30"/>
              </a:cxn>
              <a:cxn ang="0">
                <a:pos x="759" y="25"/>
              </a:cxn>
              <a:cxn ang="0">
                <a:pos x="804" y="25"/>
              </a:cxn>
              <a:cxn ang="0">
                <a:pos x="850" y="30"/>
              </a:cxn>
              <a:cxn ang="0">
                <a:pos x="896" y="25"/>
              </a:cxn>
              <a:cxn ang="0">
                <a:pos x="942" y="25"/>
              </a:cxn>
              <a:cxn ang="0">
                <a:pos x="988" y="35"/>
              </a:cxn>
              <a:cxn ang="0">
                <a:pos x="1034" y="40"/>
              </a:cxn>
              <a:cxn ang="0">
                <a:pos x="1074" y="45"/>
              </a:cxn>
              <a:cxn ang="0">
                <a:pos x="1120" y="35"/>
              </a:cxn>
              <a:cxn ang="0">
                <a:pos x="1166" y="5"/>
              </a:cxn>
              <a:cxn ang="0">
                <a:pos x="1212" y="5"/>
              </a:cxn>
              <a:cxn ang="0">
                <a:pos x="1258" y="10"/>
              </a:cxn>
              <a:cxn ang="0">
                <a:pos x="1304" y="25"/>
              </a:cxn>
              <a:cxn ang="0">
                <a:pos x="1349" y="35"/>
              </a:cxn>
              <a:cxn ang="0">
                <a:pos x="1395" y="15"/>
              </a:cxn>
              <a:cxn ang="0">
                <a:pos x="1441" y="35"/>
              </a:cxn>
              <a:cxn ang="0">
                <a:pos x="1487" y="25"/>
              </a:cxn>
              <a:cxn ang="0">
                <a:pos x="1533" y="25"/>
              </a:cxn>
              <a:cxn ang="0">
                <a:pos x="1574" y="30"/>
              </a:cxn>
              <a:cxn ang="0">
                <a:pos x="1619" y="25"/>
              </a:cxn>
              <a:cxn ang="0">
                <a:pos x="1665" y="20"/>
              </a:cxn>
              <a:cxn ang="0">
                <a:pos x="1711" y="15"/>
              </a:cxn>
              <a:cxn ang="0">
                <a:pos x="1757" y="25"/>
              </a:cxn>
              <a:cxn ang="0">
                <a:pos x="1803" y="25"/>
              </a:cxn>
              <a:cxn ang="0">
                <a:pos x="1849" y="25"/>
              </a:cxn>
              <a:cxn ang="0">
                <a:pos x="1894" y="30"/>
              </a:cxn>
              <a:cxn ang="0">
                <a:pos x="1940" y="20"/>
              </a:cxn>
              <a:cxn ang="0">
                <a:pos x="1986" y="30"/>
              </a:cxn>
              <a:cxn ang="0">
                <a:pos x="2032" y="20"/>
              </a:cxn>
              <a:cxn ang="0">
                <a:pos x="2073" y="25"/>
              </a:cxn>
              <a:cxn ang="0">
                <a:pos x="2119" y="30"/>
              </a:cxn>
              <a:cxn ang="0">
                <a:pos x="2164" y="25"/>
              </a:cxn>
              <a:cxn ang="0">
                <a:pos x="2210" y="30"/>
              </a:cxn>
              <a:cxn ang="0">
                <a:pos x="2256" y="25"/>
              </a:cxn>
            </a:cxnLst>
            <a:rect l="0" t="0" r="r" b="b"/>
            <a:pathLst>
              <a:path w="2266" h="50">
                <a:moveTo>
                  <a:pt x="0" y="20"/>
                </a:moveTo>
                <a:lnTo>
                  <a:pt x="10" y="25"/>
                </a:lnTo>
                <a:lnTo>
                  <a:pt x="20" y="30"/>
                </a:lnTo>
                <a:lnTo>
                  <a:pt x="35" y="25"/>
                </a:lnTo>
                <a:lnTo>
                  <a:pt x="46" y="30"/>
                </a:lnTo>
                <a:lnTo>
                  <a:pt x="56" y="30"/>
                </a:lnTo>
                <a:lnTo>
                  <a:pt x="66" y="30"/>
                </a:lnTo>
                <a:lnTo>
                  <a:pt x="81" y="25"/>
                </a:lnTo>
                <a:lnTo>
                  <a:pt x="91" y="25"/>
                </a:lnTo>
                <a:lnTo>
                  <a:pt x="102" y="25"/>
                </a:lnTo>
                <a:lnTo>
                  <a:pt x="112" y="30"/>
                </a:lnTo>
                <a:lnTo>
                  <a:pt x="122" y="20"/>
                </a:lnTo>
                <a:lnTo>
                  <a:pt x="137" y="15"/>
                </a:lnTo>
                <a:lnTo>
                  <a:pt x="147" y="15"/>
                </a:lnTo>
                <a:lnTo>
                  <a:pt x="158" y="20"/>
                </a:lnTo>
                <a:lnTo>
                  <a:pt x="168" y="25"/>
                </a:lnTo>
                <a:lnTo>
                  <a:pt x="183" y="20"/>
                </a:lnTo>
                <a:lnTo>
                  <a:pt x="193" y="25"/>
                </a:lnTo>
                <a:lnTo>
                  <a:pt x="203" y="25"/>
                </a:lnTo>
                <a:lnTo>
                  <a:pt x="214" y="30"/>
                </a:lnTo>
                <a:lnTo>
                  <a:pt x="224" y="20"/>
                </a:lnTo>
                <a:lnTo>
                  <a:pt x="239" y="25"/>
                </a:lnTo>
                <a:lnTo>
                  <a:pt x="249" y="25"/>
                </a:lnTo>
                <a:lnTo>
                  <a:pt x="260" y="25"/>
                </a:lnTo>
                <a:lnTo>
                  <a:pt x="270" y="30"/>
                </a:lnTo>
                <a:lnTo>
                  <a:pt x="285" y="30"/>
                </a:lnTo>
                <a:lnTo>
                  <a:pt x="295" y="35"/>
                </a:lnTo>
                <a:lnTo>
                  <a:pt x="305" y="25"/>
                </a:lnTo>
                <a:lnTo>
                  <a:pt x="316" y="25"/>
                </a:lnTo>
                <a:lnTo>
                  <a:pt x="326" y="25"/>
                </a:lnTo>
                <a:lnTo>
                  <a:pt x="341" y="30"/>
                </a:lnTo>
                <a:lnTo>
                  <a:pt x="351" y="20"/>
                </a:lnTo>
                <a:lnTo>
                  <a:pt x="361" y="30"/>
                </a:lnTo>
                <a:lnTo>
                  <a:pt x="372" y="20"/>
                </a:lnTo>
                <a:lnTo>
                  <a:pt x="387" y="25"/>
                </a:lnTo>
                <a:lnTo>
                  <a:pt x="397" y="35"/>
                </a:lnTo>
                <a:lnTo>
                  <a:pt x="407" y="20"/>
                </a:lnTo>
                <a:lnTo>
                  <a:pt x="417" y="25"/>
                </a:lnTo>
                <a:lnTo>
                  <a:pt x="433" y="20"/>
                </a:lnTo>
                <a:lnTo>
                  <a:pt x="443" y="25"/>
                </a:lnTo>
                <a:lnTo>
                  <a:pt x="453" y="25"/>
                </a:lnTo>
                <a:lnTo>
                  <a:pt x="463" y="20"/>
                </a:lnTo>
                <a:lnTo>
                  <a:pt x="473" y="20"/>
                </a:lnTo>
                <a:lnTo>
                  <a:pt x="489" y="30"/>
                </a:lnTo>
                <a:lnTo>
                  <a:pt x="499" y="30"/>
                </a:lnTo>
                <a:lnTo>
                  <a:pt x="509" y="35"/>
                </a:lnTo>
                <a:lnTo>
                  <a:pt x="519" y="20"/>
                </a:lnTo>
                <a:lnTo>
                  <a:pt x="535" y="25"/>
                </a:lnTo>
                <a:lnTo>
                  <a:pt x="545" y="20"/>
                </a:lnTo>
                <a:lnTo>
                  <a:pt x="555" y="20"/>
                </a:lnTo>
                <a:lnTo>
                  <a:pt x="565" y="30"/>
                </a:lnTo>
                <a:lnTo>
                  <a:pt x="575" y="25"/>
                </a:lnTo>
                <a:lnTo>
                  <a:pt x="591" y="30"/>
                </a:lnTo>
                <a:lnTo>
                  <a:pt x="601" y="25"/>
                </a:lnTo>
                <a:lnTo>
                  <a:pt x="611" y="25"/>
                </a:lnTo>
                <a:lnTo>
                  <a:pt x="621" y="30"/>
                </a:lnTo>
                <a:lnTo>
                  <a:pt x="636" y="20"/>
                </a:lnTo>
                <a:lnTo>
                  <a:pt x="647" y="20"/>
                </a:lnTo>
                <a:lnTo>
                  <a:pt x="657" y="30"/>
                </a:lnTo>
                <a:lnTo>
                  <a:pt x="667" y="30"/>
                </a:lnTo>
                <a:lnTo>
                  <a:pt x="682" y="30"/>
                </a:lnTo>
                <a:lnTo>
                  <a:pt x="692" y="20"/>
                </a:lnTo>
                <a:lnTo>
                  <a:pt x="703" y="25"/>
                </a:lnTo>
                <a:lnTo>
                  <a:pt x="713" y="30"/>
                </a:lnTo>
                <a:lnTo>
                  <a:pt x="723" y="30"/>
                </a:lnTo>
                <a:lnTo>
                  <a:pt x="738" y="30"/>
                </a:lnTo>
                <a:lnTo>
                  <a:pt x="748" y="25"/>
                </a:lnTo>
                <a:lnTo>
                  <a:pt x="759" y="25"/>
                </a:lnTo>
                <a:lnTo>
                  <a:pt x="769" y="30"/>
                </a:lnTo>
                <a:lnTo>
                  <a:pt x="784" y="20"/>
                </a:lnTo>
                <a:lnTo>
                  <a:pt x="794" y="35"/>
                </a:lnTo>
                <a:lnTo>
                  <a:pt x="804" y="25"/>
                </a:lnTo>
                <a:lnTo>
                  <a:pt x="815" y="30"/>
                </a:lnTo>
                <a:lnTo>
                  <a:pt x="825" y="20"/>
                </a:lnTo>
                <a:lnTo>
                  <a:pt x="840" y="20"/>
                </a:lnTo>
                <a:lnTo>
                  <a:pt x="850" y="30"/>
                </a:lnTo>
                <a:lnTo>
                  <a:pt x="861" y="25"/>
                </a:lnTo>
                <a:lnTo>
                  <a:pt x="871" y="25"/>
                </a:lnTo>
                <a:lnTo>
                  <a:pt x="886" y="25"/>
                </a:lnTo>
                <a:lnTo>
                  <a:pt x="896" y="25"/>
                </a:lnTo>
                <a:lnTo>
                  <a:pt x="906" y="20"/>
                </a:lnTo>
                <a:lnTo>
                  <a:pt x="917" y="25"/>
                </a:lnTo>
                <a:lnTo>
                  <a:pt x="927" y="30"/>
                </a:lnTo>
                <a:lnTo>
                  <a:pt x="942" y="25"/>
                </a:lnTo>
                <a:lnTo>
                  <a:pt x="952" y="35"/>
                </a:lnTo>
                <a:lnTo>
                  <a:pt x="962" y="35"/>
                </a:lnTo>
                <a:lnTo>
                  <a:pt x="973" y="35"/>
                </a:lnTo>
                <a:lnTo>
                  <a:pt x="988" y="35"/>
                </a:lnTo>
                <a:lnTo>
                  <a:pt x="998" y="45"/>
                </a:lnTo>
                <a:lnTo>
                  <a:pt x="1008" y="45"/>
                </a:lnTo>
                <a:lnTo>
                  <a:pt x="1018" y="50"/>
                </a:lnTo>
                <a:lnTo>
                  <a:pt x="1034" y="40"/>
                </a:lnTo>
                <a:lnTo>
                  <a:pt x="1044" y="40"/>
                </a:lnTo>
                <a:lnTo>
                  <a:pt x="1054" y="40"/>
                </a:lnTo>
                <a:lnTo>
                  <a:pt x="1064" y="50"/>
                </a:lnTo>
                <a:lnTo>
                  <a:pt x="1074" y="45"/>
                </a:lnTo>
                <a:lnTo>
                  <a:pt x="1090" y="50"/>
                </a:lnTo>
                <a:lnTo>
                  <a:pt x="1100" y="45"/>
                </a:lnTo>
                <a:lnTo>
                  <a:pt x="1110" y="40"/>
                </a:lnTo>
                <a:lnTo>
                  <a:pt x="1120" y="35"/>
                </a:lnTo>
                <a:lnTo>
                  <a:pt x="1136" y="15"/>
                </a:lnTo>
                <a:lnTo>
                  <a:pt x="1146" y="20"/>
                </a:lnTo>
                <a:lnTo>
                  <a:pt x="1156" y="5"/>
                </a:lnTo>
                <a:lnTo>
                  <a:pt x="1166" y="5"/>
                </a:lnTo>
                <a:lnTo>
                  <a:pt x="1181" y="5"/>
                </a:lnTo>
                <a:lnTo>
                  <a:pt x="1192" y="0"/>
                </a:lnTo>
                <a:lnTo>
                  <a:pt x="1202" y="10"/>
                </a:lnTo>
                <a:lnTo>
                  <a:pt x="1212" y="5"/>
                </a:lnTo>
                <a:lnTo>
                  <a:pt x="1222" y="5"/>
                </a:lnTo>
                <a:lnTo>
                  <a:pt x="1237" y="10"/>
                </a:lnTo>
                <a:lnTo>
                  <a:pt x="1248" y="5"/>
                </a:lnTo>
                <a:lnTo>
                  <a:pt x="1258" y="10"/>
                </a:lnTo>
                <a:lnTo>
                  <a:pt x="1268" y="20"/>
                </a:lnTo>
                <a:lnTo>
                  <a:pt x="1283" y="20"/>
                </a:lnTo>
                <a:lnTo>
                  <a:pt x="1293" y="25"/>
                </a:lnTo>
                <a:lnTo>
                  <a:pt x="1304" y="25"/>
                </a:lnTo>
                <a:lnTo>
                  <a:pt x="1314" y="25"/>
                </a:lnTo>
                <a:lnTo>
                  <a:pt x="1324" y="15"/>
                </a:lnTo>
                <a:lnTo>
                  <a:pt x="1339" y="20"/>
                </a:lnTo>
                <a:lnTo>
                  <a:pt x="1349" y="35"/>
                </a:lnTo>
                <a:lnTo>
                  <a:pt x="1360" y="30"/>
                </a:lnTo>
                <a:lnTo>
                  <a:pt x="1370" y="25"/>
                </a:lnTo>
                <a:lnTo>
                  <a:pt x="1385" y="20"/>
                </a:lnTo>
                <a:lnTo>
                  <a:pt x="1395" y="15"/>
                </a:lnTo>
                <a:lnTo>
                  <a:pt x="1405" y="25"/>
                </a:lnTo>
                <a:lnTo>
                  <a:pt x="1416" y="25"/>
                </a:lnTo>
                <a:lnTo>
                  <a:pt x="1426" y="30"/>
                </a:lnTo>
                <a:lnTo>
                  <a:pt x="1441" y="35"/>
                </a:lnTo>
                <a:lnTo>
                  <a:pt x="1451" y="20"/>
                </a:lnTo>
                <a:lnTo>
                  <a:pt x="1462" y="25"/>
                </a:lnTo>
                <a:lnTo>
                  <a:pt x="1472" y="25"/>
                </a:lnTo>
                <a:lnTo>
                  <a:pt x="1487" y="25"/>
                </a:lnTo>
                <a:lnTo>
                  <a:pt x="1497" y="20"/>
                </a:lnTo>
                <a:lnTo>
                  <a:pt x="1507" y="25"/>
                </a:lnTo>
                <a:lnTo>
                  <a:pt x="1518" y="35"/>
                </a:lnTo>
                <a:lnTo>
                  <a:pt x="1533" y="25"/>
                </a:lnTo>
                <a:lnTo>
                  <a:pt x="1543" y="25"/>
                </a:lnTo>
                <a:lnTo>
                  <a:pt x="1553" y="25"/>
                </a:lnTo>
                <a:lnTo>
                  <a:pt x="1563" y="35"/>
                </a:lnTo>
                <a:lnTo>
                  <a:pt x="1574" y="30"/>
                </a:lnTo>
                <a:lnTo>
                  <a:pt x="1589" y="30"/>
                </a:lnTo>
                <a:lnTo>
                  <a:pt x="1599" y="20"/>
                </a:lnTo>
                <a:lnTo>
                  <a:pt x="1609" y="40"/>
                </a:lnTo>
                <a:lnTo>
                  <a:pt x="1619" y="25"/>
                </a:lnTo>
                <a:lnTo>
                  <a:pt x="1635" y="30"/>
                </a:lnTo>
                <a:lnTo>
                  <a:pt x="1645" y="25"/>
                </a:lnTo>
                <a:lnTo>
                  <a:pt x="1655" y="30"/>
                </a:lnTo>
                <a:lnTo>
                  <a:pt x="1665" y="20"/>
                </a:lnTo>
                <a:lnTo>
                  <a:pt x="1675" y="30"/>
                </a:lnTo>
                <a:lnTo>
                  <a:pt x="1691" y="30"/>
                </a:lnTo>
                <a:lnTo>
                  <a:pt x="1701" y="25"/>
                </a:lnTo>
                <a:lnTo>
                  <a:pt x="1711" y="15"/>
                </a:lnTo>
                <a:lnTo>
                  <a:pt x="1721" y="20"/>
                </a:lnTo>
                <a:lnTo>
                  <a:pt x="1737" y="30"/>
                </a:lnTo>
                <a:lnTo>
                  <a:pt x="1747" y="25"/>
                </a:lnTo>
                <a:lnTo>
                  <a:pt x="1757" y="25"/>
                </a:lnTo>
                <a:lnTo>
                  <a:pt x="1767" y="25"/>
                </a:lnTo>
                <a:lnTo>
                  <a:pt x="1782" y="25"/>
                </a:lnTo>
                <a:lnTo>
                  <a:pt x="1793" y="30"/>
                </a:lnTo>
                <a:lnTo>
                  <a:pt x="1803" y="25"/>
                </a:lnTo>
                <a:lnTo>
                  <a:pt x="1813" y="25"/>
                </a:lnTo>
                <a:lnTo>
                  <a:pt x="1823" y="25"/>
                </a:lnTo>
                <a:lnTo>
                  <a:pt x="1838" y="25"/>
                </a:lnTo>
                <a:lnTo>
                  <a:pt x="1849" y="25"/>
                </a:lnTo>
                <a:lnTo>
                  <a:pt x="1859" y="30"/>
                </a:lnTo>
                <a:lnTo>
                  <a:pt x="1869" y="25"/>
                </a:lnTo>
                <a:lnTo>
                  <a:pt x="1884" y="30"/>
                </a:lnTo>
                <a:lnTo>
                  <a:pt x="1894" y="30"/>
                </a:lnTo>
                <a:lnTo>
                  <a:pt x="1905" y="25"/>
                </a:lnTo>
                <a:lnTo>
                  <a:pt x="1915" y="20"/>
                </a:lnTo>
                <a:lnTo>
                  <a:pt x="1925" y="25"/>
                </a:lnTo>
                <a:lnTo>
                  <a:pt x="1940" y="20"/>
                </a:lnTo>
                <a:lnTo>
                  <a:pt x="1950" y="25"/>
                </a:lnTo>
                <a:lnTo>
                  <a:pt x="1961" y="30"/>
                </a:lnTo>
                <a:lnTo>
                  <a:pt x="1971" y="25"/>
                </a:lnTo>
                <a:lnTo>
                  <a:pt x="1986" y="30"/>
                </a:lnTo>
                <a:lnTo>
                  <a:pt x="1996" y="25"/>
                </a:lnTo>
                <a:lnTo>
                  <a:pt x="2006" y="25"/>
                </a:lnTo>
                <a:lnTo>
                  <a:pt x="2017" y="25"/>
                </a:lnTo>
                <a:lnTo>
                  <a:pt x="2032" y="20"/>
                </a:lnTo>
                <a:lnTo>
                  <a:pt x="2042" y="25"/>
                </a:lnTo>
                <a:lnTo>
                  <a:pt x="2052" y="20"/>
                </a:lnTo>
                <a:lnTo>
                  <a:pt x="2062" y="35"/>
                </a:lnTo>
                <a:lnTo>
                  <a:pt x="2073" y="25"/>
                </a:lnTo>
                <a:lnTo>
                  <a:pt x="2088" y="20"/>
                </a:lnTo>
                <a:lnTo>
                  <a:pt x="2098" y="30"/>
                </a:lnTo>
                <a:lnTo>
                  <a:pt x="2108" y="30"/>
                </a:lnTo>
                <a:lnTo>
                  <a:pt x="2119" y="30"/>
                </a:lnTo>
                <a:lnTo>
                  <a:pt x="2134" y="30"/>
                </a:lnTo>
                <a:lnTo>
                  <a:pt x="2144" y="25"/>
                </a:lnTo>
                <a:lnTo>
                  <a:pt x="2154" y="25"/>
                </a:lnTo>
                <a:lnTo>
                  <a:pt x="2164" y="25"/>
                </a:lnTo>
                <a:lnTo>
                  <a:pt x="2175" y="25"/>
                </a:lnTo>
                <a:lnTo>
                  <a:pt x="2190" y="30"/>
                </a:lnTo>
                <a:lnTo>
                  <a:pt x="2200" y="15"/>
                </a:lnTo>
                <a:lnTo>
                  <a:pt x="2210" y="30"/>
                </a:lnTo>
                <a:lnTo>
                  <a:pt x="2220" y="30"/>
                </a:lnTo>
                <a:lnTo>
                  <a:pt x="2236" y="25"/>
                </a:lnTo>
                <a:lnTo>
                  <a:pt x="2246" y="25"/>
                </a:lnTo>
                <a:lnTo>
                  <a:pt x="2256" y="25"/>
                </a:lnTo>
                <a:lnTo>
                  <a:pt x="2266" y="3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8" name="Freeform 1304"/>
          <p:cNvSpPr>
            <a:spLocks/>
          </p:cNvSpPr>
          <p:nvPr/>
        </p:nvSpPr>
        <p:spPr bwMode="auto">
          <a:xfrm>
            <a:off x="2901950" y="3094038"/>
            <a:ext cx="3597275" cy="88900"/>
          </a:xfrm>
          <a:custGeom>
            <a:avLst/>
            <a:gdLst/>
            <a:ahLst/>
            <a:cxnLst>
              <a:cxn ang="0">
                <a:pos x="35" y="35"/>
              </a:cxn>
              <a:cxn ang="0">
                <a:pos x="81" y="25"/>
              </a:cxn>
              <a:cxn ang="0">
                <a:pos x="122" y="30"/>
              </a:cxn>
              <a:cxn ang="0">
                <a:pos x="168" y="30"/>
              </a:cxn>
              <a:cxn ang="0">
                <a:pos x="214" y="30"/>
              </a:cxn>
              <a:cxn ang="0">
                <a:pos x="260" y="41"/>
              </a:cxn>
              <a:cxn ang="0">
                <a:pos x="305" y="30"/>
              </a:cxn>
              <a:cxn ang="0">
                <a:pos x="351" y="30"/>
              </a:cxn>
              <a:cxn ang="0">
                <a:pos x="397" y="20"/>
              </a:cxn>
              <a:cxn ang="0">
                <a:pos x="443" y="35"/>
              </a:cxn>
              <a:cxn ang="0">
                <a:pos x="489" y="35"/>
              </a:cxn>
              <a:cxn ang="0">
                <a:pos x="535" y="41"/>
              </a:cxn>
              <a:cxn ang="0">
                <a:pos x="575" y="30"/>
              </a:cxn>
              <a:cxn ang="0">
                <a:pos x="621" y="35"/>
              </a:cxn>
              <a:cxn ang="0">
                <a:pos x="667" y="35"/>
              </a:cxn>
              <a:cxn ang="0">
                <a:pos x="713" y="30"/>
              </a:cxn>
              <a:cxn ang="0">
                <a:pos x="759" y="41"/>
              </a:cxn>
              <a:cxn ang="0">
                <a:pos x="804" y="25"/>
              </a:cxn>
              <a:cxn ang="0">
                <a:pos x="850" y="30"/>
              </a:cxn>
              <a:cxn ang="0">
                <a:pos x="896" y="41"/>
              </a:cxn>
              <a:cxn ang="0">
                <a:pos x="942" y="35"/>
              </a:cxn>
              <a:cxn ang="0">
                <a:pos x="988" y="35"/>
              </a:cxn>
              <a:cxn ang="0">
                <a:pos x="1034" y="46"/>
              </a:cxn>
              <a:cxn ang="0">
                <a:pos x="1074" y="56"/>
              </a:cxn>
              <a:cxn ang="0">
                <a:pos x="1120" y="46"/>
              </a:cxn>
              <a:cxn ang="0">
                <a:pos x="1166" y="30"/>
              </a:cxn>
              <a:cxn ang="0">
                <a:pos x="1212" y="15"/>
              </a:cxn>
              <a:cxn ang="0">
                <a:pos x="1258" y="15"/>
              </a:cxn>
              <a:cxn ang="0">
                <a:pos x="1304" y="20"/>
              </a:cxn>
              <a:cxn ang="0">
                <a:pos x="1349" y="30"/>
              </a:cxn>
              <a:cxn ang="0">
                <a:pos x="1395" y="25"/>
              </a:cxn>
              <a:cxn ang="0">
                <a:pos x="1441" y="30"/>
              </a:cxn>
              <a:cxn ang="0">
                <a:pos x="1487" y="35"/>
              </a:cxn>
              <a:cxn ang="0">
                <a:pos x="1533" y="25"/>
              </a:cxn>
              <a:cxn ang="0">
                <a:pos x="1574" y="25"/>
              </a:cxn>
              <a:cxn ang="0">
                <a:pos x="1619" y="30"/>
              </a:cxn>
              <a:cxn ang="0">
                <a:pos x="1665" y="41"/>
              </a:cxn>
              <a:cxn ang="0">
                <a:pos x="1711" y="30"/>
              </a:cxn>
              <a:cxn ang="0">
                <a:pos x="1757" y="41"/>
              </a:cxn>
              <a:cxn ang="0">
                <a:pos x="1803" y="30"/>
              </a:cxn>
              <a:cxn ang="0">
                <a:pos x="1849" y="41"/>
              </a:cxn>
              <a:cxn ang="0">
                <a:pos x="1894" y="35"/>
              </a:cxn>
              <a:cxn ang="0">
                <a:pos x="1940" y="35"/>
              </a:cxn>
              <a:cxn ang="0">
                <a:pos x="1986" y="30"/>
              </a:cxn>
              <a:cxn ang="0">
                <a:pos x="2032" y="30"/>
              </a:cxn>
              <a:cxn ang="0">
                <a:pos x="2073" y="30"/>
              </a:cxn>
              <a:cxn ang="0">
                <a:pos x="2119" y="35"/>
              </a:cxn>
              <a:cxn ang="0">
                <a:pos x="2164" y="35"/>
              </a:cxn>
              <a:cxn ang="0">
                <a:pos x="2210" y="30"/>
              </a:cxn>
              <a:cxn ang="0">
                <a:pos x="2256" y="41"/>
              </a:cxn>
            </a:cxnLst>
            <a:rect l="0" t="0" r="r" b="b"/>
            <a:pathLst>
              <a:path w="2266" h="56">
                <a:moveTo>
                  <a:pt x="0" y="30"/>
                </a:moveTo>
                <a:lnTo>
                  <a:pt x="10" y="30"/>
                </a:lnTo>
                <a:lnTo>
                  <a:pt x="20" y="30"/>
                </a:lnTo>
                <a:lnTo>
                  <a:pt x="35" y="35"/>
                </a:lnTo>
                <a:lnTo>
                  <a:pt x="46" y="25"/>
                </a:lnTo>
                <a:lnTo>
                  <a:pt x="56" y="35"/>
                </a:lnTo>
                <a:lnTo>
                  <a:pt x="66" y="41"/>
                </a:lnTo>
                <a:lnTo>
                  <a:pt x="81" y="25"/>
                </a:lnTo>
                <a:lnTo>
                  <a:pt x="91" y="35"/>
                </a:lnTo>
                <a:lnTo>
                  <a:pt x="102" y="30"/>
                </a:lnTo>
                <a:lnTo>
                  <a:pt x="112" y="25"/>
                </a:lnTo>
                <a:lnTo>
                  <a:pt x="122" y="30"/>
                </a:lnTo>
                <a:lnTo>
                  <a:pt x="137" y="30"/>
                </a:lnTo>
                <a:lnTo>
                  <a:pt x="147" y="35"/>
                </a:lnTo>
                <a:lnTo>
                  <a:pt x="158" y="30"/>
                </a:lnTo>
                <a:lnTo>
                  <a:pt x="168" y="30"/>
                </a:lnTo>
                <a:lnTo>
                  <a:pt x="183" y="35"/>
                </a:lnTo>
                <a:lnTo>
                  <a:pt x="193" y="30"/>
                </a:lnTo>
                <a:lnTo>
                  <a:pt x="203" y="35"/>
                </a:lnTo>
                <a:lnTo>
                  <a:pt x="214" y="30"/>
                </a:lnTo>
                <a:lnTo>
                  <a:pt x="224" y="30"/>
                </a:lnTo>
                <a:lnTo>
                  <a:pt x="239" y="35"/>
                </a:lnTo>
                <a:lnTo>
                  <a:pt x="249" y="41"/>
                </a:lnTo>
                <a:lnTo>
                  <a:pt x="260" y="41"/>
                </a:lnTo>
                <a:lnTo>
                  <a:pt x="270" y="41"/>
                </a:lnTo>
                <a:lnTo>
                  <a:pt x="285" y="35"/>
                </a:lnTo>
                <a:lnTo>
                  <a:pt x="295" y="30"/>
                </a:lnTo>
                <a:lnTo>
                  <a:pt x="305" y="30"/>
                </a:lnTo>
                <a:lnTo>
                  <a:pt x="316" y="30"/>
                </a:lnTo>
                <a:lnTo>
                  <a:pt x="326" y="35"/>
                </a:lnTo>
                <a:lnTo>
                  <a:pt x="341" y="35"/>
                </a:lnTo>
                <a:lnTo>
                  <a:pt x="351" y="30"/>
                </a:lnTo>
                <a:lnTo>
                  <a:pt x="361" y="35"/>
                </a:lnTo>
                <a:lnTo>
                  <a:pt x="372" y="35"/>
                </a:lnTo>
                <a:lnTo>
                  <a:pt x="387" y="30"/>
                </a:lnTo>
                <a:lnTo>
                  <a:pt x="397" y="20"/>
                </a:lnTo>
                <a:lnTo>
                  <a:pt x="407" y="35"/>
                </a:lnTo>
                <a:lnTo>
                  <a:pt x="417" y="41"/>
                </a:lnTo>
                <a:lnTo>
                  <a:pt x="433" y="30"/>
                </a:lnTo>
                <a:lnTo>
                  <a:pt x="443" y="35"/>
                </a:lnTo>
                <a:lnTo>
                  <a:pt x="453" y="35"/>
                </a:lnTo>
                <a:lnTo>
                  <a:pt x="463" y="25"/>
                </a:lnTo>
                <a:lnTo>
                  <a:pt x="473" y="41"/>
                </a:lnTo>
                <a:lnTo>
                  <a:pt x="489" y="35"/>
                </a:lnTo>
                <a:lnTo>
                  <a:pt x="499" y="35"/>
                </a:lnTo>
                <a:lnTo>
                  <a:pt x="509" y="35"/>
                </a:lnTo>
                <a:lnTo>
                  <a:pt x="519" y="35"/>
                </a:lnTo>
                <a:lnTo>
                  <a:pt x="535" y="41"/>
                </a:lnTo>
                <a:lnTo>
                  <a:pt x="545" y="35"/>
                </a:lnTo>
                <a:lnTo>
                  <a:pt x="555" y="30"/>
                </a:lnTo>
                <a:lnTo>
                  <a:pt x="565" y="35"/>
                </a:lnTo>
                <a:lnTo>
                  <a:pt x="575" y="30"/>
                </a:lnTo>
                <a:lnTo>
                  <a:pt x="591" y="35"/>
                </a:lnTo>
                <a:lnTo>
                  <a:pt x="601" y="35"/>
                </a:lnTo>
                <a:lnTo>
                  <a:pt x="611" y="35"/>
                </a:lnTo>
                <a:lnTo>
                  <a:pt x="621" y="35"/>
                </a:lnTo>
                <a:lnTo>
                  <a:pt x="636" y="35"/>
                </a:lnTo>
                <a:lnTo>
                  <a:pt x="647" y="35"/>
                </a:lnTo>
                <a:lnTo>
                  <a:pt x="657" y="35"/>
                </a:lnTo>
                <a:lnTo>
                  <a:pt x="667" y="35"/>
                </a:lnTo>
                <a:lnTo>
                  <a:pt x="682" y="41"/>
                </a:lnTo>
                <a:lnTo>
                  <a:pt x="692" y="41"/>
                </a:lnTo>
                <a:lnTo>
                  <a:pt x="703" y="35"/>
                </a:lnTo>
                <a:lnTo>
                  <a:pt x="713" y="30"/>
                </a:lnTo>
                <a:lnTo>
                  <a:pt x="723" y="30"/>
                </a:lnTo>
                <a:lnTo>
                  <a:pt x="738" y="35"/>
                </a:lnTo>
                <a:lnTo>
                  <a:pt x="748" y="30"/>
                </a:lnTo>
                <a:lnTo>
                  <a:pt x="759" y="41"/>
                </a:lnTo>
                <a:lnTo>
                  <a:pt x="769" y="35"/>
                </a:lnTo>
                <a:lnTo>
                  <a:pt x="784" y="35"/>
                </a:lnTo>
                <a:lnTo>
                  <a:pt x="794" y="35"/>
                </a:lnTo>
                <a:lnTo>
                  <a:pt x="804" y="25"/>
                </a:lnTo>
                <a:lnTo>
                  <a:pt x="815" y="35"/>
                </a:lnTo>
                <a:lnTo>
                  <a:pt x="825" y="30"/>
                </a:lnTo>
                <a:lnTo>
                  <a:pt x="840" y="30"/>
                </a:lnTo>
                <a:lnTo>
                  <a:pt x="850" y="30"/>
                </a:lnTo>
                <a:lnTo>
                  <a:pt x="861" y="30"/>
                </a:lnTo>
                <a:lnTo>
                  <a:pt x="871" y="25"/>
                </a:lnTo>
                <a:lnTo>
                  <a:pt x="886" y="30"/>
                </a:lnTo>
                <a:lnTo>
                  <a:pt x="896" y="41"/>
                </a:lnTo>
                <a:lnTo>
                  <a:pt x="906" y="30"/>
                </a:lnTo>
                <a:lnTo>
                  <a:pt x="917" y="30"/>
                </a:lnTo>
                <a:lnTo>
                  <a:pt x="927" y="30"/>
                </a:lnTo>
                <a:lnTo>
                  <a:pt x="942" y="35"/>
                </a:lnTo>
                <a:lnTo>
                  <a:pt x="952" y="30"/>
                </a:lnTo>
                <a:lnTo>
                  <a:pt x="962" y="35"/>
                </a:lnTo>
                <a:lnTo>
                  <a:pt x="973" y="46"/>
                </a:lnTo>
                <a:lnTo>
                  <a:pt x="988" y="35"/>
                </a:lnTo>
                <a:lnTo>
                  <a:pt x="998" y="41"/>
                </a:lnTo>
                <a:lnTo>
                  <a:pt x="1008" y="41"/>
                </a:lnTo>
                <a:lnTo>
                  <a:pt x="1018" y="46"/>
                </a:lnTo>
                <a:lnTo>
                  <a:pt x="1034" y="46"/>
                </a:lnTo>
                <a:lnTo>
                  <a:pt x="1044" y="56"/>
                </a:lnTo>
                <a:lnTo>
                  <a:pt x="1054" y="46"/>
                </a:lnTo>
                <a:lnTo>
                  <a:pt x="1064" y="56"/>
                </a:lnTo>
                <a:lnTo>
                  <a:pt x="1074" y="56"/>
                </a:lnTo>
                <a:lnTo>
                  <a:pt x="1090" y="56"/>
                </a:lnTo>
                <a:lnTo>
                  <a:pt x="1100" y="46"/>
                </a:lnTo>
                <a:lnTo>
                  <a:pt x="1110" y="51"/>
                </a:lnTo>
                <a:lnTo>
                  <a:pt x="1120" y="46"/>
                </a:lnTo>
                <a:lnTo>
                  <a:pt x="1136" y="41"/>
                </a:lnTo>
                <a:lnTo>
                  <a:pt x="1146" y="41"/>
                </a:lnTo>
                <a:lnTo>
                  <a:pt x="1156" y="30"/>
                </a:lnTo>
                <a:lnTo>
                  <a:pt x="1166" y="30"/>
                </a:lnTo>
                <a:lnTo>
                  <a:pt x="1181" y="20"/>
                </a:lnTo>
                <a:lnTo>
                  <a:pt x="1192" y="15"/>
                </a:lnTo>
                <a:lnTo>
                  <a:pt x="1202" y="10"/>
                </a:lnTo>
                <a:lnTo>
                  <a:pt x="1212" y="15"/>
                </a:lnTo>
                <a:lnTo>
                  <a:pt x="1222" y="5"/>
                </a:lnTo>
                <a:lnTo>
                  <a:pt x="1237" y="0"/>
                </a:lnTo>
                <a:lnTo>
                  <a:pt x="1248" y="15"/>
                </a:lnTo>
                <a:lnTo>
                  <a:pt x="1258" y="15"/>
                </a:lnTo>
                <a:lnTo>
                  <a:pt x="1268" y="15"/>
                </a:lnTo>
                <a:lnTo>
                  <a:pt x="1283" y="20"/>
                </a:lnTo>
                <a:lnTo>
                  <a:pt x="1293" y="20"/>
                </a:lnTo>
                <a:lnTo>
                  <a:pt x="1304" y="20"/>
                </a:lnTo>
                <a:lnTo>
                  <a:pt x="1314" y="30"/>
                </a:lnTo>
                <a:lnTo>
                  <a:pt x="1324" y="35"/>
                </a:lnTo>
                <a:lnTo>
                  <a:pt x="1339" y="25"/>
                </a:lnTo>
                <a:lnTo>
                  <a:pt x="1349" y="30"/>
                </a:lnTo>
                <a:lnTo>
                  <a:pt x="1360" y="25"/>
                </a:lnTo>
                <a:lnTo>
                  <a:pt x="1370" y="35"/>
                </a:lnTo>
                <a:lnTo>
                  <a:pt x="1385" y="35"/>
                </a:lnTo>
                <a:lnTo>
                  <a:pt x="1395" y="25"/>
                </a:lnTo>
                <a:lnTo>
                  <a:pt x="1405" y="30"/>
                </a:lnTo>
                <a:lnTo>
                  <a:pt x="1416" y="25"/>
                </a:lnTo>
                <a:lnTo>
                  <a:pt x="1426" y="25"/>
                </a:lnTo>
                <a:lnTo>
                  <a:pt x="1441" y="30"/>
                </a:lnTo>
                <a:lnTo>
                  <a:pt x="1451" y="25"/>
                </a:lnTo>
                <a:lnTo>
                  <a:pt x="1462" y="35"/>
                </a:lnTo>
                <a:lnTo>
                  <a:pt x="1472" y="30"/>
                </a:lnTo>
                <a:lnTo>
                  <a:pt x="1487" y="35"/>
                </a:lnTo>
                <a:lnTo>
                  <a:pt x="1497" y="35"/>
                </a:lnTo>
                <a:lnTo>
                  <a:pt x="1507" y="25"/>
                </a:lnTo>
                <a:lnTo>
                  <a:pt x="1518" y="35"/>
                </a:lnTo>
                <a:lnTo>
                  <a:pt x="1533" y="25"/>
                </a:lnTo>
                <a:lnTo>
                  <a:pt x="1543" y="35"/>
                </a:lnTo>
                <a:lnTo>
                  <a:pt x="1553" y="35"/>
                </a:lnTo>
                <a:lnTo>
                  <a:pt x="1563" y="41"/>
                </a:lnTo>
                <a:lnTo>
                  <a:pt x="1574" y="25"/>
                </a:lnTo>
                <a:lnTo>
                  <a:pt x="1589" y="30"/>
                </a:lnTo>
                <a:lnTo>
                  <a:pt x="1599" y="30"/>
                </a:lnTo>
                <a:lnTo>
                  <a:pt x="1609" y="41"/>
                </a:lnTo>
                <a:lnTo>
                  <a:pt x="1619" y="30"/>
                </a:lnTo>
                <a:lnTo>
                  <a:pt x="1635" y="35"/>
                </a:lnTo>
                <a:lnTo>
                  <a:pt x="1645" y="25"/>
                </a:lnTo>
                <a:lnTo>
                  <a:pt x="1655" y="35"/>
                </a:lnTo>
                <a:lnTo>
                  <a:pt x="1665" y="41"/>
                </a:lnTo>
                <a:lnTo>
                  <a:pt x="1675" y="35"/>
                </a:lnTo>
                <a:lnTo>
                  <a:pt x="1691" y="25"/>
                </a:lnTo>
                <a:lnTo>
                  <a:pt x="1701" y="25"/>
                </a:lnTo>
                <a:lnTo>
                  <a:pt x="1711" y="30"/>
                </a:lnTo>
                <a:lnTo>
                  <a:pt x="1721" y="35"/>
                </a:lnTo>
                <a:lnTo>
                  <a:pt x="1737" y="35"/>
                </a:lnTo>
                <a:lnTo>
                  <a:pt x="1747" y="30"/>
                </a:lnTo>
                <a:lnTo>
                  <a:pt x="1757" y="41"/>
                </a:lnTo>
                <a:lnTo>
                  <a:pt x="1767" y="30"/>
                </a:lnTo>
                <a:lnTo>
                  <a:pt x="1782" y="30"/>
                </a:lnTo>
                <a:lnTo>
                  <a:pt x="1793" y="41"/>
                </a:lnTo>
                <a:lnTo>
                  <a:pt x="1803" y="30"/>
                </a:lnTo>
                <a:lnTo>
                  <a:pt x="1813" y="25"/>
                </a:lnTo>
                <a:lnTo>
                  <a:pt x="1823" y="30"/>
                </a:lnTo>
                <a:lnTo>
                  <a:pt x="1838" y="30"/>
                </a:lnTo>
                <a:lnTo>
                  <a:pt x="1849" y="41"/>
                </a:lnTo>
                <a:lnTo>
                  <a:pt x="1859" y="25"/>
                </a:lnTo>
                <a:lnTo>
                  <a:pt x="1869" y="35"/>
                </a:lnTo>
                <a:lnTo>
                  <a:pt x="1884" y="30"/>
                </a:lnTo>
                <a:lnTo>
                  <a:pt x="1894" y="35"/>
                </a:lnTo>
                <a:lnTo>
                  <a:pt x="1905" y="30"/>
                </a:lnTo>
                <a:lnTo>
                  <a:pt x="1915" y="25"/>
                </a:lnTo>
                <a:lnTo>
                  <a:pt x="1925" y="25"/>
                </a:lnTo>
                <a:lnTo>
                  <a:pt x="1940" y="35"/>
                </a:lnTo>
                <a:lnTo>
                  <a:pt x="1950" y="25"/>
                </a:lnTo>
                <a:lnTo>
                  <a:pt x="1961" y="30"/>
                </a:lnTo>
                <a:lnTo>
                  <a:pt x="1971" y="41"/>
                </a:lnTo>
                <a:lnTo>
                  <a:pt x="1986" y="30"/>
                </a:lnTo>
                <a:lnTo>
                  <a:pt x="1996" y="30"/>
                </a:lnTo>
                <a:lnTo>
                  <a:pt x="2006" y="35"/>
                </a:lnTo>
                <a:lnTo>
                  <a:pt x="2017" y="35"/>
                </a:lnTo>
                <a:lnTo>
                  <a:pt x="2032" y="30"/>
                </a:lnTo>
                <a:lnTo>
                  <a:pt x="2042" y="35"/>
                </a:lnTo>
                <a:lnTo>
                  <a:pt x="2052" y="25"/>
                </a:lnTo>
                <a:lnTo>
                  <a:pt x="2062" y="35"/>
                </a:lnTo>
                <a:lnTo>
                  <a:pt x="2073" y="30"/>
                </a:lnTo>
                <a:lnTo>
                  <a:pt x="2088" y="35"/>
                </a:lnTo>
                <a:lnTo>
                  <a:pt x="2098" y="30"/>
                </a:lnTo>
                <a:lnTo>
                  <a:pt x="2108" y="30"/>
                </a:lnTo>
                <a:lnTo>
                  <a:pt x="2119" y="35"/>
                </a:lnTo>
                <a:lnTo>
                  <a:pt x="2134" y="35"/>
                </a:lnTo>
                <a:lnTo>
                  <a:pt x="2144" y="35"/>
                </a:lnTo>
                <a:lnTo>
                  <a:pt x="2154" y="41"/>
                </a:lnTo>
                <a:lnTo>
                  <a:pt x="2164" y="35"/>
                </a:lnTo>
                <a:lnTo>
                  <a:pt x="2175" y="30"/>
                </a:lnTo>
                <a:lnTo>
                  <a:pt x="2190" y="41"/>
                </a:lnTo>
                <a:lnTo>
                  <a:pt x="2200" y="30"/>
                </a:lnTo>
                <a:lnTo>
                  <a:pt x="2210" y="30"/>
                </a:lnTo>
                <a:lnTo>
                  <a:pt x="2220" y="30"/>
                </a:lnTo>
                <a:lnTo>
                  <a:pt x="2236" y="30"/>
                </a:lnTo>
                <a:lnTo>
                  <a:pt x="2246" y="41"/>
                </a:lnTo>
                <a:lnTo>
                  <a:pt x="2256" y="41"/>
                </a:lnTo>
                <a:lnTo>
                  <a:pt x="2266" y="3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29" name="Freeform 1305"/>
          <p:cNvSpPr>
            <a:spLocks/>
          </p:cNvSpPr>
          <p:nvPr/>
        </p:nvSpPr>
        <p:spPr bwMode="auto">
          <a:xfrm>
            <a:off x="2901950" y="3159125"/>
            <a:ext cx="3597275" cy="47625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25"/>
              </a:cxn>
              <a:cxn ang="0">
                <a:pos x="122" y="15"/>
              </a:cxn>
              <a:cxn ang="0">
                <a:pos x="168" y="10"/>
              </a:cxn>
              <a:cxn ang="0">
                <a:pos x="214" y="15"/>
              </a:cxn>
              <a:cxn ang="0">
                <a:pos x="260" y="20"/>
              </a:cxn>
              <a:cxn ang="0">
                <a:pos x="305" y="15"/>
              </a:cxn>
              <a:cxn ang="0">
                <a:pos x="351" y="10"/>
              </a:cxn>
              <a:cxn ang="0">
                <a:pos x="397" y="10"/>
              </a:cxn>
              <a:cxn ang="0">
                <a:pos x="443" y="10"/>
              </a:cxn>
              <a:cxn ang="0">
                <a:pos x="489" y="15"/>
              </a:cxn>
              <a:cxn ang="0">
                <a:pos x="535" y="10"/>
              </a:cxn>
              <a:cxn ang="0">
                <a:pos x="575" y="10"/>
              </a:cxn>
              <a:cxn ang="0">
                <a:pos x="621" y="15"/>
              </a:cxn>
              <a:cxn ang="0">
                <a:pos x="667" y="15"/>
              </a:cxn>
              <a:cxn ang="0">
                <a:pos x="713" y="10"/>
              </a:cxn>
              <a:cxn ang="0">
                <a:pos x="759" y="10"/>
              </a:cxn>
              <a:cxn ang="0">
                <a:pos x="804" y="15"/>
              </a:cxn>
              <a:cxn ang="0">
                <a:pos x="850" y="20"/>
              </a:cxn>
              <a:cxn ang="0">
                <a:pos x="896" y="10"/>
              </a:cxn>
              <a:cxn ang="0">
                <a:pos x="942" y="20"/>
              </a:cxn>
              <a:cxn ang="0">
                <a:pos x="988" y="10"/>
              </a:cxn>
              <a:cxn ang="0">
                <a:pos x="1034" y="10"/>
              </a:cxn>
              <a:cxn ang="0">
                <a:pos x="1074" y="15"/>
              </a:cxn>
              <a:cxn ang="0">
                <a:pos x="1120" y="25"/>
              </a:cxn>
              <a:cxn ang="0">
                <a:pos x="1166" y="25"/>
              </a:cxn>
              <a:cxn ang="0">
                <a:pos x="1212" y="10"/>
              </a:cxn>
              <a:cxn ang="0">
                <a:pos x="1258" y="10"/>
              </a:cxn>
              <a:cxn ang="0">
                <a:pos x="1304" y="5"/>
              </a:cxn>
              <a:cxn ang="0">
                <a:pos x="1349" y="15"/>
              </a:cxn>
              <a:cxn ang="0">
                <a:pos x="1395" y="20"/>
              </a:cxn>
              <a:cxn ang="0">
                <a:pos x="1441" y="15"/>
              </a:cxn>
              <a:cxn ang="0">
                <a:pos x="1487" y="20"/>
              </a:cxn>
              <a:cxn ang="0">
                <a:pos x="1533" y="10"/>
              </a:cxn>
              <a:cxn ang="0">
                <a:pos x="1574" y="15"/>
              </a:cxn>
              <a:cxn ang="0">
                <a:pos x="1619" y="10"/>
              </a:cxn>
              <a:cxn ang="0">
                <a:pos x="1665" y="20"/>
              </a:cxn>
              <a:cxn ang="0">
                <a:pos x="1711" y="10"/>
              </a:cxn>
              <a:cxn ang="0">
                <a:pos x="1757" y="10"/>
              </a:cxn>
              <a:cxn ang="0">
                <a:pos x="1803" y="10"/>
              </a:cxn>
              <a:cxn ang="0">
                <a:pos x="1849" y="5"/>
              </a:cxn>
              <a:cxn ang="0">
                <a:pos x="1894" y="15"/>
              </a:cxn>
              <a:cxn ang="0">
                <a:pos x="1940" y="5"/>
              </a:cxn>
              <a:cxn ang="0">
                <a:pos x="1986" y="10"/>
              </a:cxn>
              <a:cxn ang="0">
                <a:pos x="2032" y="20"/>
              </a:cxn>
              <a:cxn ang="0">
                <a:pos x="2073" y="15"/>
              </a:cxn>
              <a:cxn ang="0">
                <a:pos x="2119" y="15"/>
              </a:cxn>
              <a:cxn ang="0">
                <a:pos x="2164" y="15"/>
              </a:cxn>
              <a:cxn ang="0">
                <a:pos x="2210" y="15"/>
              </a:cxn>
              <a:cxn ang="0">
                <a:pos x="2256" y="15"/>
              </a:cxn>
            </a:cxnLst>
            <a:rect l="0" t="0" r="r" b="b"/>
            <a:pathLst>
              <a:path w="2266" h="30">
                <a:moveTo>
                  <a:pt x="0" y="15"/>
                </a:moveTo>
                <a:lnTo>
                  <a:pt x="10" y="10"/>
                </a:lnTo>
                <a:lnTo>
                  <a:pt x="20" y="20"/>
                </a:lnTo>
                <a:lnTo>
                  <a:pt x="35" y="15"/>
                </a:lnTo>
                <a:lnTo>
                  <a:pt x="46" y="10"/>
                </a:lnTo>
                <a:lnTo>
                  <a:pt x="56" y="5"/>
                </a:lnTo>
                <a:lnTo>
                  <a:pt x="66" y="10"/>
                </a:lnTo>
                <a:lnTo>
                  <a:pt x="81" y="25"/>
                </a:lnTo>
                <a:lnTo>
                  <a:pt x="91" y="10"/>
                </a:lnTo>
                <a:lnTo>
                  <a:pt x="102" y="10"/>
                </a:lnTo>
                <a:lnTo>
                  <a:pt x="112" y="15"/>
                </a:lnTo>
                <a:lnTo>
                  <a:pt x="122" y="15"/>
                </a:lnTo>
                <a:lnTo>
                  <a:pt x="137" y="5"/>
                </a:lnTo>
                <a:lnTo>
                  <a:pt x="147" y="15"/>
                </a:lnTo>
                <a:lnTo>
                  <a:pt x="158" y="10"/>
                </a:lnTo>
                <a:lnTo>
                  <a:pt x="168" y="10"/>
                </a:lnTo>
                <a:lnTo>
                  <a:pt x="183" y="15"/>
                </a:lnTo>
                <a:lnTo>
                  <a:pt x="193" y="5"/>
                </a:lnTo>
                <a:lnTo>
                  <a:pt x="203" y="10"/>
                </a:lnTo>
                <a:lnTo>
                  <a:pt x="214" y="15"/>
                </a:lnTo>
                <a:lnTo>
                  <a:pt x="224" y="15"/>
                </a:lnTo>
                <a:lnTo>
                  <a:pt x="239" y="20"/>
                </a:lnTo>
                <a:lnTo>
                  <a:pt x="249" y="15"/>
                </a:lnTo>
                <a:lnTo>
                  <a:pt x="260" y="20"/>
                </a:lnTo>
                <a:lnTo>
                  <a:pt x="270" y="20"/>
                </a:lnTo>
                <a:lnTo>
                  <a:pt x="285" y="10"/>
                </a:lnTo>
                <a:lnTo>
                  <a:pt x="295" y="15"/>
                </a:lnTo>
                <a:lnTo>
                  <a:pt x="305" y="15"/>
                </a:lnTo>
                <a:lnTo>
                  <a:pt x="316" y="15"/>
                </a:lnTo>
                <a:lnTo>
                  <a:pt x="326" y="15"/>
                </a:lnTo>
                <a:lnTo>
                  <a:pt x="341" y="15"/>
                </a:lnTo>
                <a:lnTo>
                  <a:pt x="351" y="10"/>
                </a:lnTo>
                <a:lnTo>
                  <a:pt x="361" y="15"/>
                </a:lnTo>
                <a:lnTo>
                  <a:pt x="372" y="15"/>
                </a:lnTo>
                <a:lnTo>
                  <a:pt x="387" y="20"/>
                </a:lnTo>
                <a:lnTo>
                  <a:pt x="397" y="10"/>
                </a:lnTo>
                <a:lnTo>
                  <a:pt x="407" y="25"/>
                </a:lnTo>
                <a:lnTo>
                  <a:pt x="417" y="20"/>
                </a:lnTo>
                <a:lnTo>
                  <a:pt x="433" y="15"/>
                </a:lnTo>
                <a:lnTo>
                  <a:pt x="443" y="10"/>
                </a:lnTo>
                <a:lnTo>
                  <a:pt x="453" y="15"/>
                </a:lnTo>
                <a:lnTo>
                  <a:pt x="463" y="20"/>
                </a:lnTo>
                <a:lnTo>
                  <a:pt x="473" y="20"/>
                </a:lnTo>
                <a:lnTo>
                  <a:pt x="489" y="15"/>
                </a:lnTo>
                <a:lnTo>
                  <a:pt x="499" y="15"/>
                </a:lnTo>
                <a:lnTo>
                  <a:pt x="509" y="25"/>
                </a:lnTo>
                <a:lnTo>
                  <a:pt x="519" y="15"/>
                </a:lnTo>
                <a:lnTo>
                  <a:pt x="535" y="10"/>
                </a:lnTo>
                <a:lnTo>
                  <a:pt x="545" y="5"/>
                </a:lnTo>
                <a:lnTo>
                  <a:pt x="555" y="20"/>
                </a:lnTo>
                <a:lnTo>
                  <a:pt x="565" y="15"/>
                </a:lnTo>
                <a:lnTo>
                  <a:pt x="575" y="10"/>
                </a:lnTo>
                <a:lnTo>
                  <a:pt x="591" y="20"/>
                </a:lnTo>
                <a:lnTo>
                  <a:pt x="601" y="10"/>
                </a:lnTo>
                <a:lnTo>
                  <a:pt x="611" y="20"/>
                </a:lnTo>
                <a:lnTo>
                  <a:pt x="621" y="15"/>
                </a:lnTo>
                <a:lnTo>
                  <a:pt x="636" y="10"/>
                </a:lnTo>
                <a:lnTo>
                  <a:pt x="647" y="20"/>
                </a:lnTo>
                <a:lnTo>
                  <a:pt x="657" y="10"/>
                </a:lnTo>
                <a:lnTo>
                  <a:pt x="667" y="15"/>
                </a:lnTo>
                <a:lnTo>
                  <a:pt x="682" y="20"/>
                </a:lnTo>
                <a:lnTo>
                  <a:pt x="692" y="10"/>
                </a:lnTo>
                <a:lnTo>
                  <a:pt x="703" y="10"/>
                </a:lnTo>
                <a:lnTo>
                  <a:pt x="713" y="10"/>
                </a:lnTo>
                <a:lnTo>
                  <a:pt x="723" y="15"/>
                </a:lnTo>
                <a:lnTo>
                  <a:pt x="738" y="10"/>
                </a:lnTo>
                <a:lnTo>
                  <a:pt x="748" y="15"/>
                </a:lnTo>
                <a:lnTo>
                  <a:pt x="759" y="10"/>
                </a:lnTo>
                <a:lnTo>
                  <a:pt x="769" y="10"/>
                </a:lnTo>
                <a:lnTo>
                  <a:pt x="784" y="10"/>
                </a:lnTo>
                <a:lnTo>
                  <a:pt x="794" y="15"/>
                </a:lnTo>
                <a:lnTo>
                  <a:pt x="804" y="15"/>
                </a:lnTo>
                <a:lnTo>
                  <a:pt x="815" y="20"/>
                </a:lnTo>
                <a:lnTo>
                  <a:pt x="825" y="15"/>
                </a:lnTo>
                <a:lnTo>
                  <a:pt x="840" y="10"/>
                </a:lnTo>
                <a:lnTo>
                  <a:pt x="850" y="20"/>
                </a:lnTo>
                <a:lnTo>
                  <a:pt x="861" y="10"/>
                </a:lnTo>
                <a:lnTo>
                  <a:pt x="871" y="10"/>
                </a:lnTo>
                <a:lnTo>
                  <a:pt x="886" y="10"/>
                </a:lnTo>
                <a:lnTo>
                  <a:pt x="896" y="10"/>
                </a:lnTo>
                <a:lnTo>
                  <a:pt x="906" y="10"/>
                </a:lnTo>
                <a:lnTo>
                  <a:pt x="917" y="10"/>
                </a:lnTo>
                <a:lnTo>
                  <a:pt x="927" y="10"/>
                </a:lnTo>
                <a:lnTo>
                  <a:pt x="942" y="20"/>
                </a:lnTo>
                <a:lnTo>
                  <a:pt x="952" y="15"/>
                </a:lnTo>
                <a:lnTo>
                  <a:pt x="962" y="15"/>
                </a:lnTo>
                <a:lnTo>
                  <a:pt x="973" y="5"/>
                </a:lnTo>
                <a:lnTo>
                  <a:pt x="988" y="10"/>
                </a:lnTo>
                <a:lnTo>
                  <a:pt x="998" y="10"/>
                </a:lnTo>
                <a:lnTo>
                  <a:pt x="1008" y="10"/>
                </a:lnTo>
                <a:lnTo>
                  <a:pt x="1018" y="10"/>
                </a:lnTo>
                <a:lnTo>
                  <a:pt x="1034" y="10"/>
                </a:lnTo>
                <a:lnTo>
                  <a:pt x="1044" y="15"/>
                </a:lnTo>
                <a:lnTo>
                  <a:pt x="1054" y="10"/>
                </a:lnTo>
                <a:lnTo>
                  <a:pt x="1064" y="25"/>
                </a:lnTo>
                <a:lnTo>
                  <a:pt x="1074" y="15"/>
                </a:lnTo>
                <a:lnTo>
                  <a:pt x="1090" y="30"/>
                </a:lnTo>
                <a:lnTo>
                  <a:pt x="1100" y="30"/>
                </a:lnTo>
                <a:lnTo>
                  <a:pt x="1110" y="25"/>
                </a:lnTo>
                <a:lnTo>
                  <a:pt x="1120" y="25"/>
                </a:lnTo>
                <a:lnTo>
                  <a:pt x="1136" y="20"/>
                </a:lnTo>
                <a:lnTo>
                  <a:pt x="1146" y="30"/>
                </a:lnTo>
                <a:lnTo>
                  <a:pt x="1156" y="20"/>
                </a:lnTo>
                <a:lnTo>
                  <a:pt x="1166" y="25"/>
                </a:lnTo>
                <a:lnTo>
                  <a:pt x="1181" y="20"/>
                </a:lnTo>
                <a:lnTo>
                  <a:pt x="1192" y="20"/>
                </a:lnTo>
                <a:lnTo>
                  <a:pt x="1202" y="10"/>
                </a:lnTo>
                <a:lnTo>
                  <a:pt x="1212" y="10"/>
                </a:lnTo>
                <a:lnTo>
                  <a:pt x="1222" y="5"/>
                </a:lnTo>
                <a:lnTo>
                  <a:pt x="1237" y="5"/>
                </a:lnTo>
                <a:lnTo>
                  <a:pt x="1248" y="0"/>
                </a:lnTo>
                <a:lnTo>
                  <a:pt x="1258" y="10"/>
                </a:lnTo>
                <a:lnTo>
                  <a:pt x="1268" y="0"/>
                </a:lnTo>
                <a:lnTo>
                  <a:pt x="1283" y="5"/>
                </a:lnTo>
                <a:lnTo>
                  <a:pt x="1293" y="5"/>
                </a:lnTo>
                <a:lnTo>
                  <a:pt x="1304" y="5"/>
                </a:lnTo>
                <a:lnTo>
                  <a:pt x="1314" y="0"/>
                </a:lnTo>
                <a:lnTo>
                  <a:pt x="1324" y="20"/>
                </a:lnTo>
                <a:lnTo>
                  <a:pt x="1339" y="15"/>
                </a:lnTo>
                <a:lnTo>
                  <a:pt x="1349" y="15"/>
                </a:lnTo>
                <a:lnTo>
                  <a:pt x="1360" y="10"/>
                </a:lnTo>
                <a:lnTo>
                  <a:pt x="1370" y="5"/>
                </a:lnTo>
                <a:lnTo>
                  <a:pt x="1385" y="15"/>
                </a:lnTo>
                <a:lnTo>
                  <a:pt x="1395" y="20"/>
                </a:lnTo>
                <a:lnTo>
                  <a:pt x="1405" y="15"/>
                </a:lnTo>
                <a:lnTo>
                  <a:pt x="1416" y="15"/>
                </a:lnTo>
                <a:lnTo>
                  <a:pt x="1426" y="20"/>
                </a:lnTo>
                <a:lnTo>
                  <a:pt x="1441" y="15"/>
                </a:lnTo>
                <a:lnTo>
                  <a:pt x="1451" y="15"/>
                </a:lnTo>
                <a:lnTo>
                  <a:pt x="1462" y="15"/>
                </a:lnTo>
                <a:lnTo>
                  <a:pt x="1472" y="15"/>
                </a:lnTo>
                <a:lnTo>
                  <a:pt x="1487" y="20"/>
                </a:lnTo>
                <a:lnTo>
                  <a:pt x="1497" y="15"/>
                </a:lnTo>
                <a:lnTo>
                  <a:pt x="1507" y="20"/>
                </a:lnTo>
                <a:lnTo>
                  <a:pt x="1518" y="15"/>
                </a:lnTo>
                <a:lnTo>
                  <a:pt x="1533" y="10"/>
                </a:lnTo>
                <a:lnTo>
                  <a:pt x="1543" y="10"/>
                </a:lnTo>
                <a:lnTo>
                  <a:pt x="1553" y="20"/>
                </a:lnTo>
                <a:lnTo>
                  <a:pt x="1563" y="20"/>
                </a:lnTo>
                <a:lnTo>
                  <a:pt x="1574" y="15"/>
                </a:lnTo>
                <a:lnTo>
                  <a:pt x="1589" y="10"/>
                </a:lnTo>
                <a:lnTo>
                  <a:pt x="1599" y="15"/>
                </a:lnTo>
                <a:lnTo>
                  <a:pt x="1609" y="10"/>
                </a:lnTo>
                <a:lnTo>
                  <a:pt x="1619" y="10"/>
                </a:lnTo>
                <a:lnTo>
                  <a:pt x="1635" y="20"/>
                </a:lnTo>
                <a:lnTo>
                  <a:pt x="1645" y="15"/>
                </a:lnTo>
                <a:lnTo>
                  <a:pt x="1655" y="15"/>
                </a:lnTo>
                <a:lnTo>
                  <a:pt x="1665" y="20"/>
                </a:lnTo>
                <a:lnTo>
                  <a:pt x="1675" y="10"/>
                </a:lnTo>
                <a:lnTo>
                  <a:pt x="1691" y="10"/>
                </a:lnTo>
                <a:lnTo>
                  <a:pt x="1701" y="5"/>
                </a:lnTo>
                <a:lnTo>
                  <a:pt x="1711" y="10"/>
                </a:lnTo>
                <a:lnTo>
                  <a:pt x="1721" y="15"/>
                </a:lnTo>
                <a:lnTo>
                  <a:pt x="1737" y="15"/>
                </a:lnTo>
                <a:lnTo>
                  <a:pt x="1747" y="20"/>
                </a:lnTo>
                <a:lnTo>
                  <a:pt x="1757" y="10"/>
                </a:lnTo>
                <a:lnTo>
                  <a:pt x="1767" y="10"/>
                </a:lnTo>
                <a:lnTo>
                  <a:pt x="1782" y="15"/>
                </a:lnTo>
                <a:lnTo>
                  <a:pt x="1793" y="15"/>
                </a:lnTo>
                <a:lnTo>
                  <a:pt x="1803" y="10"/>
                </a:lnTo>
                <a:lnTo>
                  <a:pt x="1813" y="15"/>
                </a:lnTo>
                <a:lnTo>
                  <a:pt x="1823" y="15"/>
                </a:lnTo>
                <a:lnTo>
                  <a:pt x="1838" y="20"/>
                </a:lnTo>
                <a:lnTo>
                  <a:pt x="1849" y="5"/>
                </a:lnTo>
                <a:lnTo>
                  <a:pt x="1859" y="10"/>
                </a:lnTo>
                <a:lnTo>
                  <a:pt x="1869" y="10"/>
                </a:lnTo>
                <a:lnTo>
                  <a:pt x="1884" y="15"/>
                </a:lnTo>
                <a:lnTo>
                  <a:pt x="1894" y="15"/>
                </a:lnTo>
                <a:lnTo>
                  <a:pt x="1905" y="10"/>
                </a:lnTo>
                <a:lnTo>
                  <a:pt x="1915" y="10"/>
                </a:lnTo>
                <a:lnTo>
                  <a:pt x="1925" y="10"/>
                </a:lnTo>
                <a:lnTo>
                  <a:pt x="1940" y="5"/>
                </a:lnTo>
                <a:lnTo>
                  <a:pt x="1950" y="20"/>
                </a:lnTo>
                <a:lnTo>
                  <a:pt x="1961" y="25"/>
                </a:lnTo>
                <a:lnTo>
                  <a:pt x="1971" y="10"/>
                </a:lnTo>
                <a:lnTo>
                  <a:pt x="1986" y="10"/>
                </a:lnTo>
                <a:lnTo>
                  <a:pt x="1996" y="5"/>
                </a:lnTo>
                <a:lnTo>
                  <a:pt x="2006" y="20"/>
                </a:lnTo>
                <a:lnTo>
                  <a:pt x="2017" y="20"/>
                </a:lnTo>
                <a:lnTo>
                  <a:pt x="2032" y="20"/>
                </a:lnTo>
                <a:lnTo>
                  <a:pt x="2042" y="15"/>
                </a:lnTo>
                <a:lnTo>
                  <a:pt x="2052" y="10"/>
                </a:lnTo>
                <a:lnTo>
                  <a:pt x="2062" y="15"/>
                </a:lnTo>
                <a:lnTo>
                  <a:pt x="2073" y="15"/>
                </a:lnTo>
                <a:lnTo>
                  <a:pt x="2088" y="15"/>
                </a:lnTo>
                <a:lnTo>
                  <a:pt x="2098" y="10"/>
                </a:lnTo>
                <a:lnTo>
                  <a:pt x="2108" y="15"/>
                </a:lnTo>
                <a:lnTo>
                  <a:pt x="2119" y="15"/>
                </a:lnTo>
                <a:lnTo>
                  <a:pt x="2134" y="15"/>
                </a:lnTo>
                <a:lnTo>
                  <a:pt x="2144" y="15"/>
                </a:lnTo>
                <a:lnTo>
                  <a:pt x="2154" y="15"/>
                </a:lnTo>
                <a:lnTo>
                  <a:pt x="2164" y="15"/>
                </a:lnTo>
                <a:lnTo>
                  <a:pt x="2175" y="10"/>
                </a:lnTo>
                <a:lnTo>
                  <a:pt x="2190" y="20"/>
                </a:lnTo>
                <a:lnTo>
                  <a:pt x="2200" y="15"/>
                </a:lnTo>
                <a:lnTo>
                  <a:pt x="2210" y="15"/>
                </a:lnTo>
                <a:lnTo>
                  <a:pt x="2220" y="15"/>
                </a:lnTo>
                <a:lnTo>
                  <a:pt x="2236" y="15"/>
                </a:lnTo>
                <a:lnTo>
                  <a:pt x="2246" y="15"/>
                </a:lnTo>
                <a:lnTo>
                  <a:pt x="2256" y="15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0" name="Freeform 1306"/>
          <p:cNvSpPr>
            <a:spLocks/>
          </p:cNvSpPr>
          <p:nvPr/>
        </p:nvSpPr>
        <p:spPr bwMode="auto">
          <a:xfrm>
            <a:off x="2901950" y="3182938"/>
            <a:ext cx="3597275" cy="63500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5"/>
              </a:cxn>
              <a:cxn ang="0">
                <a:pos x="122" y="20"/>
              </a:cxn>
              <a:cxn ang="0">
                <a:pos x="168" y="25"/>
              </a:cxn>
              <a:cxn ang="0">
                <a:pos x="214" y="20"/>
              </a:cxn>
              <a:cxn ang="0">
                <a:pos x="260" y="20"/>
              </a:cxn>
              <a:cxn ang="0">
                <a:pos x="305" y="15"/>
              </a:cxn>
              <a:cxn ang="0">
                <a:pos x="351" y="20"/>
              </a:cxn>
              <a:cxn ang="0">
                <a:pos x="397" y="20"/>
              </a:cxn>
              <a:cxn ang="0">
                <a:pos x="443" y="25"/>
              </a:cxn>
              <a:cxn ang="0">
                <a:pos x="489" y="25"/>
              </a:cxn>
              <a:cxn ang="0">
                <a:pos x="535" y="25"/>
              </a:cxn>
              <a:cxn ang="0">
                <a:pos x="575" y="25"/>
              </a:cxn>
              <a:cxn ang="0">
                <a:pos x="621" y="20"/>
              </a:cxn>
              <a:cxn ang="0">
                <a:pos x="667" y="25"/>
              </a:cxn>
              <a:cxn ang="0">
                <a:pos x="713" y="20"/>
              </a:cxn>
              <a:cxn ang="0">
                <a:pos x="759" y="25"/>
              </a:cxn>
              <a:cxn ang="0">
                <a:pos x="804" y="20"/>
              </a:cxn>
              <a:cxn ang="0">
                <a:pos x="850" y="25"/>
              </a:cxn>
              <a:cxn ang="0">
                <a:pos x="896" y="25"/>
              </a:cxn>
              <a:cxn ang="0">
                <a:pos x="942" y="15"/>
              </a:cxn>
              <a:cxn ang="0">
                <a:pos x="988" y="5"/>
              </a:cxn>
              <a:cxn ang="0">
                <a:pos x="1034" y="0"/>
              </a:cxn>
              <a:cxn ang="0">
                <a:pos x="1074" y="10"/>
              </a:cxn>
              <a:cxn ang="0">
                <a:pos x="1120" y="25"/>
              </a:cxn>
              <a:cxn ang="0">
                <a:pos x="1166" y="40"/>
              </a:cxn>
              <a:cxn ang="0">
                <a:pos x="1212" y="35"/>
              </a:cxn>
              <a:cxn ang="0">
                <a:pos x="1258" y="25"/>
              </a:cxn>
              <a:cxn ang="0">
                <a:pos x="1304" y="20"/>
              </a:cxn>
              <a:cxn ang="0">
                <a:pos x="1349" y="25"/>
              </a:cxn>
              <a:cxn ang="0">
                <a:pos x="1395" y="15"/>
              </a:cxn>
              <a:cxn ang="0">
                <a:pos x="1441" y="15"/>
              </a:cxn>
              <a:cxn ang="0">
                <a:pos x="1487" y="20"/>
              </a:cxn>
              <a:cxn ang="0">
                <a:pos x="1533" y="20"/>
              </a:cxn>
              <a:cxn ang="0">
                <a:pos x="1574" y="20"/>
              </a:cxn>
              <a:cxn ang="0">
                <a:pos x="1619" y="25"/>
              </a:cxn>
              <a:cxn ang="0">
                <a:pos x="1665" y="20"/>
              </a:cxn>
              <a:cxn ang="0">
                <a:pos x="1711" y="30"/>
              </a:cxn>
              <a:cxn ang="0">
                <a:pos x="1757" y="20"/>
              </a:cxn>
              <a:cxn ang="0">
                <a:pos x="1803" y="20"/>
              </a:cxn>
              <a:cxn ang="0">
                <a:pos x="1849" y="25"/>
              </a:cxn>
              <a:cxn ang="0">
                <a:pos x="1894" y="25"/>
              </a:cxn>
              <a:cxn ang="0">
                <a:pos x="1940" y="20"/>
              </a:cxn>
              <a:cxn ang="0">
                <a:pos x="1986" y="20"/>
              </a:cxn>
              <a:cxn ang="0">
                <a:pos x="2032" y="25"/>
              </a:cxn>
              <a:cxn ang="0">
                <a:pos x="2073" y="25"/>
              </a:cxn>
              <a:cxn ang="0">
                <a:pos x="2119" y="20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20"/>
              </a:cxn>
            </a:cxnLst>
            <a:rect l="0" t="0" r="r" b="b"/>
            <a:pathLst>
              <a:path w="2266" h="40">
                <a:moveTo>
                  <a:pt x="0" y="10"/>
                </a:moveTo>
                <a:lnTo>
                  <a:pt x="10" y="20"/>
                </a:lnTo>
                <a:lnTo>
                  <a:pt x="20" y="30"/>
                </a:lnTo>
                <a:lnTo>
                  <a:pt x="35" y="20"/>
                </a:lnTo>
                <a:lnTo>
                  <a:pt x="46" y="25"/>
                </a:lnTo>
                <a:lnTo>
                  <a:pt x="56" y="20"/>
                </a:lnTo>
                <a:lnTo>
                  <a:pt x="66" y="15"/>
                </a:lnTo>
                <a:lnTo>
                  <a:pt x="81" y="25"/>
                </a:lnTo>
                <a:lnTo>
                  <a:pt x="91" y="20"/>
                </a:lnTo>
                <a:lnTo>
                  <a:pt x="102" y="20"/>
                </a:lnTo>
                <a:lnTo>
                  <a:pt x="112" y="20"/>
                </a:lnTo>
                <a:lnTo>
                  <a:pt x="122" y="20"/>
                </a:lnTo>
                <a:lnTo>
                  <a:pt x="137" y="25"/>
                </a:lnTo>
                <a:lnTo>
                  <a:pt x="147" y="20"/>
                </a:lnTo>
                <a:lnTo>
                  <a:pt x="158" y="20"/>
                </a:lnTo>
                <a:lnTo>
                  <a:pt x="168" y="25"/>
                </a:lnTo>
                <a:lnTo>
                  <a:pt x="183" y="15"/>
                </a:lnTo>
                <a:lnTo>
                  <a:pt x="193" y="15"/>
                </a:lnTo>
                <a:lnTo>
                  <a:pt x="203" y="20"/>
                </a:lnTo>
                <a:lnTo>
                  <a:pt x="214" y="20"/>
                </a:lnTo>
                <a:lnTo>
                  <a:pt x="224" y="25"/>
                </a:lnTo>
                <a:lnTo>
                  <a:pt x="239" y="15"/>
                </a:lnTo>
                <a:lnTo>
                  <a:pt x="249" y="20"/>
                </a:lnTo>
                <a:lnTo>
                  <a:pt x="260" y="20"/>
                </a:lnTo>
                <a:lnTo>
                  <a:pt x="270" y="25"/>
                </a:lnTo>
                <a:lnTo>
                  <a:pt x="285" y="20"/>
                </a:lnTo>
                <a:lnTo>
                  <a:pt x="295" y="30"/>
                </a:lnTo>
                <a:lnTo>
                  <a:pt x="305" y="15"/>
                </a:lnTo>
                <a:lnTo>
                  <a:pt x="316" y="15"/>
                </a:lnTo>
                <a:lnTo>
                  <a:pt x="326" y="10"/>
                </a:lnTo>
                <a:lnTo>
                  <a:pt x="341" y="20"/>
                </a:lnTo>
                <a:lnTo>
                  <a:pt x="351" y="20"/>
                </a:lnTo>
                <a:lnTo>
                  <a:pt x="361" y="25"/>
                </a:lnTo>
                <a:lnTo>
                  <a:pt x="372" y="25"/>
                </a:lnTo>
                <a:lnTo>
                  <a:pt x="387" y="15"/>
                </a:lnTo>
                <a:lnTo>
                  <a:pt x="397" y="20"/>
                </a:lnTo>
                <a:lnTo>
                  <a:pt x="407" y="15"/>
                </a:lnTo>
                <a:lnTo>
                  <a:pt x="417" y="25"/>
                </a:lnTo>
                <a:lnTo>
                  <a:pt x="433" y="25"/>
                </a:lnTo>
                <a:lnTo>
                  <a:pt x="443" y="25"/>
                </a:lnTo>
                <a:lnTo>
                  <a:pt x="453" y="15"/>
                </a:lnTo>
                <a:lnTo>
                  <a:pt x="463" y="25"/>
                </a:lnTo>
                <a:lnTo>
                  <a:pt x="473" y="20"/>
                </a:lnTo>
                <a:lnTo>
                  <a:pt x="489" y="25"/>
                </a:lnTo>
                <a:lnTo>
                  <a:pt x="499" y="30"/>
                </a:lnTo>
                <a:lnTo>
                  <a:pt x="509" y="20"/>
                </a:lnTo>
                <a:lnTo>
                  <a:pt x="519" y="25"/>
                </a:lnTo>
                <a:lnTo>
                  <a:pt x="535" y="25"/>
                </a:lnTo>
                <a:lnTo>
                  <a:pt x="545" y="25"/>
                </a:lnTo>
                <a:lnTo>
                  <a:pt x="555" y="20"/>
                </a:lnTo>
                <a:lnTo>
                  <a:pt x="565" y="20"/>
                </a:lnTo>
                <a:lnTo>
                  <a:pt x="575" y="25"/>
                </a:lnTo>
                <a:lnTo>
                  <a:pt x="591" y="30"/>
                </a:lnTo>
                <a:lnTo>
                  <a:pt x="601" y="20"/>
                </a:lnTo>
                <a:lnTo>
                  <a:pt x="611" y="10"/>
                </a:lnTo>
                <a:lnTo>
                  <a:pt x="621" y="20"/>
                </a:lnTo>
                <a:lnTo>
                  <a:pt x="636" y="20"/>
                </a:lnTo>
                <a:lnTo>
                  <a:pt x="647" y="25"/>
                </a:lnTo>
                <a:lnTo>
                  <a:pt x="657" y="15"/>
                </a:lnTo>
                <a:lnTo>
                  <a:pt x="667" y="25"/>
                </a:lnTo>
                <a:lnTo>
                  <a:pt x="682" y="25"/>
                </a:lnTo>
                <a:lnTo>
                  <a:pt x="692" y="25"/>
                </a:lnTo>
                <a:lnTo>
                  <a:pt x="703" y="20"/>
                </a:lnTo>
                <a:lnTo>
                  <a:pt x="713" y="20"/>
                </a:lnTo>
                <a:lnTo>
                  <a:pt x="723" y="20"/>
                </a:lnTo>
                <a:lnTo>
                  <a:pt x="738" y="20"/>
                </a:lnTo>
                <a:lnTo>
                  <a:pt x="748" y="25"/>
                </a:lnTo>
                <a:lnTo>
                  <a:pt x="759" y="25"/>
                </a:lnTo>
                <a:lnTo>
                  <a:pt x="769" y="20"/>
                </a:lnTo>
                <a:lnTo>
                  <a:pt x="784" y="25"/>
                </a:lnTo>
                <a:lnTo>
                  <a:pt x="794" y="25"/>
                </a:lnTo>
                <a:lnTo>
                  <a:pt x="804" y="20"/>
                </a:lnTo>
                <a:lnTo>
                  <a:pt x="815" y="20"/>
                </a:lnTo>
                <a:lnTo>
                  <a:pt x="825" y="20"/>
                </a:lnTo>
                <a:lnTo>
                  <a:pt x="840" y="25"/>
                </a:lnTo>
                <a:lnTo>
                  <a:pt x="850" y="25"/>
                </a:lnTo>
                <a:lnTo>
                  <a:pt x="861" y="10"/>
                </a:lnTo>
                <a:lnTo>
                  <a:pt x="871" y="20"/>
                </a:lnTo>
                <a:lnTo>
                  <a:pt x="886" y="15"/>
                </a:lnTo>
                <a:lnTo>
                  <a:pt x="896" y="25"/>
                </a:lnTo>
                <a:lnTo>
                  <a:pt x="906" y="20"/>
                </a:lnTo>
                <a:lnTo>
                  <a:pt x="917" y="20"/>
                </a:lnTo>
                <a:lnTo>
                  <a:pt x="927" y="20"/>
                </a:lnTo>
                <a:lnTo>
                  <a:pt x="942" y="15"/>
                </a:lnTo>
                <a:lnTo>
                  <a:pt x="952" y="20"/>
                </a:lnTo>
                <a:lnTo>
                  <a:pt x="962" y="20"/>
                </a:lnTo>
                <a:lnTo>
                  <a:pt x="973" y="10"/>
                </a:lnTo>
                <a:lnTo>
                  <a:pt x="988" y="5"/>
                </a:lnTo>
                <a:lnTo>
                  <a:pt x="998" y="5"/>
                </a:lnTo>
                <a:lnTo>
                  <a:pt x="1008" y="5"/>
                </a:lnTo>
                <a:lnTo>
                  <a:pt x="1018" y="0"/>
                </a:lnTo>
                <a:lnTo>
                  <a:pt x="1034" y="0"/>
                </a:lnTo>
                <a:lnTo>
                  <a:pt x="1044" y="0"/>
                </a:lnTo>
                <a:lnTo>
                  <a:pt x="1054" y="0"/>
                </a:lnTo>
                <a:lnTo>
                  <a:pt x="1064" y="5"/>
                </a:lnTo>
                <a:lnTo>
                  <a:pt x="1074" y="10"/>
                </a:lnTo>
                <a:lnTo>
                  <a:pt x="1090" y="10"/>
                </a:lnTo>
                <a:lnTo>
                  <a:pt x="1100" y="20"/>
                </a:lnTo>
                <a:lnTo>
                  <a:pt x="1110" y="20"/>
                </a:lnTo>
                <a:lnTo>
                  <a:pt x="1120" y="25"/>
                </a:lnTo>
                <a:lnTo>
                  <a:pt x="1136" y="35"/>
                </a:lnTo>
                <a:lnTo>
                  <a:pt x="1146" y="35"/>
                </a:lnTo>
                <a:lnTo>
                  <a:pt x="1156" y="40"/>
                </a:lnTo>
                <a:lnTo>
                  <a:pt x="1166" y="40"/>
                </a:lnTo>
                <a:lnTo>
                  <a:pt x="1181" y="40"/>
                </a:lnTo>
                <a:lnTo>
                  <a:pt x="1192" y="35"/>
                </a:lnTo>
                <a:lnTo>
                  <a:pt x="1202" y="40"/>
                </a:lnTo>
                <a:lnTo>
                  <a:pt x="1212" y="35"/>
                </a:lnTo>
                <a:lnTo>
                  <a:pt x="1222" y="35"/>
                </a:lnTo>
                <a:lnTo>
                  <a:pt x="1237" y="35"/>
                </a:lnTo>
                <a:lnTo>
                  <a:pt x="1248" y="30"/>
                </a:lnTo>
                <a:lnTo>
                  <a:pt x="1258" y="25"/>
                </a:lnTo>
                <a:lnTo>
                  <a:pt x="1268" y="20"/>
                </a:lnTo>
                <a:lnTo>
                  <a:pt x="1283" y="25"/>
                </a:lnTo>
                <a:lnTo>
                  <a:pt x="1293" y="20"/>
                </a:lnTo>
                <a:lnTo>
                  <a:pt x="1304" y="20"/>
                </a:lnTo>
                <a:lnTo>
                  <a:pt x="1314" y="15"/>
                </a:lnTo>
                <a:lnTo>
                  <a:pt x="1324" y="15"/>
                </a:lnTo>
                <a:lnTo>
                  <a:pt x="1339" y="25"/>
                </a:lnTo>
                <a:lnTo>
                  <a:pt x="1349" y="25"/>
                </a:lnTo>
                <a:lnTo>
                  <a:pt x="1360" y="20"/>
                </a:lnTo>
                <a:lnTo>
                  <a:pt x="1370" y="20"/>
                </a:lnTo>
                <a:lnTo>
                  <a:pt x="1385" y="20"/>
                </a:lnTo>
                <a:lnTo>
                  <a:pt x="1395" y="15"/>
                </a:lnTo>
                <a:lnTo>
                  <a:pt x="1405" y="15"/>
                </a:lnTo>
                <a:lnTo>
                  <a:pt x="1416" y="15"/>
                </a:lnTo>
                <a:lnTo>
                  <a:pt x="1426" y="25"/>
                </a:lnTo>
                <a:lnTo>
                  <a:pt x="1441" y="15"/>
                </a:lnTo>
                <a:lnTo>
                  <a:pt x="1451" y="30"/>
                </a:lnTo>
                <a:lnTo>
                  <a:pt x="1462" y="25"/>
                </a:lnTo>
                <a:lnTo>
                  <a:pt x="1472" y="20"/>
                </a:lnTo>
                <a:lnTo>
                  <a:pt x="1487" y="20"/>
                </a:lnTo>
                <a:lnTo>
                  <a:pt x="1497" y="15"/>
                </a:lnTo>
                <a:lnTo>
                  <a:pt x="1507" y="20"/>
                </a:lnTo>
                <a:lnTo>
                  <a:pt x="1518" y="20"/>
                </a:lnTo>
                <a:lnTo>
                  <a:pt x="1533" y="20"/>
                </a:lnTo>
                <a:lnTo>
                  <a:pt x="1543" y="25"/>
                </a:lnTo>
                <a:lnTo>
                  <a:pt x="1553" y="20"/>
                </a:lnTo>
                <a:lnTo>
                  <a:pt x="1563" y="25"/>
                </a:lnTo>
                <a:lnTo>
                  <a:pt x="1574" y="20"/>
                </a:lnTo>
                <a:lnTo>
                  <a:pt x="1589" y="20"/>
                </a:lnTo>
                <a:lnTo>
                  <a:pt x="1599" y="15"/>
                </a:lnTo>
                <a:lnTo>
                  <a:pt x="1609" y="25"/>
                </a:lnTo>
                <a:lnTo>
                  <a:pt x="1619" y="25"/>
                </a:lnTo>
                <a:lnTo>
                  <a:pt x="1635" y="15"/>
                </a:lnTo>
                <a:lnTo>
                  <a:pt x="1645" y="20"/>
                </a:lnTo>
                <a:lnTo>
                  <a:pt x="1655" y="25"/>
                </a:lnTo>
                <a:lnTo>
                  <a:pt x="1665" y="20"/>
                </a:lnTo>
                <a:lnTo>
                  <a:pt x="1675" y="25"/>
                </a:lnTo>
                <a:lnTo>
                  <a:pt x="1691" y="25"/>
                </a:lnTo>
                <a:lnTo>
                  <a:pt x="1701" y="20"/>
                </a:lnTo>
                <a:lnTo>
                  <a:pt x="1711" y="30"/>
                </a:lnTo>
                <a:lnTo>
                  <a:pt x="1721" y="25"/>
                </a:lnTo>
                <a:lnTo>
                  <a:pt x="1737" y="15"/>
                </a:lnTo>
                <a:lnTo>
                  <a:pt x="1747" y="15"/>
                </a:lnTo>
                <a:lnTo>
                  <a:pt x="1757" y="20"/>
                </a:lnTo>
                <a:lnTo>
                  <a:pt x="1767" y="25"/>
                </a:lnTo>
                <a:lnTo>
                  <a:pt x="1782" y="20"/>
                </a:lnTo>
                <a:lnTo>
                  <a:pt x="1793" y="20"/>
                </a:lnTo>
                <a:lnTo>
                  <a:pt x="1803" y="20"/>
                </a:lnTo>
                <a:lnTo>
                  <a:pt x="1813" y="25"/>
                </a:lnTo>
                <a:lnTo>
                  <a:pt x="1823" y="25"/>
                </a:lnTo>
                <a:lnTo>
                  <a:pt x="1838" y="20"/>
                </a:lnTo>
                <a:lnTo>
                  <a:pt x="1849" y="25"/>
                </a:lnTo>
                <a:lnTo>
                  <a:pt x="1859" y="20"/>
                </a:lnTo>
                <a:lnTo>
                  <a:pt x="1869" y="20"/>
                </a:lnTo>
                <a:lnTo>
                  <a:pt x="1884" y="20"/>
                </a:lnTo>
                <a:lnTo>
                  <a:pt x="1894" y="25"/>
                </a:lnTo>
                <a:lnTo>
                  <a:pt x="1905" y="20"/>
                </a:lnTo>
                <a:lnTo>
                  <a:pt x="1915" y="15"/>
                </a:lnTo>
                <a:lnTo>
                  <a:pt x="1925" y="25"/>
                </a:lnTo>
                <a:lnTo>
                  <a:pt x="1940" y="20"/>
                </a:lnTo>
                <a:lnTo>
                  <a:pt x="1950" y="15"/>
                </a:lnTo>
                <a:lnTo>
                  <a:pt x="1961" y="20"/>
                </a:lnTo>
                <a:lnTo>
                  <a:pt x="1971" y="25"/>
                </a:lnTo>
                <a:lnTo>
                  <a:pt x="1986" y="20"/>
                </a:lnTo>
                <a:lnTo>
                  <a:pt x="1996" y="20"/>
                </a:lnTo>
                <a:lnTo>
                  <a:pt x="2006" y="25"/>
                </a:lnTo>
                <a:lnTo>
                  <a:pt x="2017" y="25"/>
                </a:lnTo>
                <a:lnTo>
                  <a:pt x="2032" y="25"/>
                </a:lnTo>
                <a:lnTo>
                  <a:pt x="2042" y="20"/>
                </a:lnTo>
                <a:lnTo>
                  <a:pt x="2052" y="25"/>
                </a:lnTo>
                <a:lnTo>
                  <a:pt x="2062" y="20"/>
                </a:lnTo>
                <a:lnTo>
                  <a:pt x="2073" y="25"/>
                </a:lnTo>
                <a:lnTo>
                  <a:pt x="2088" y="25"/>
                </a:lnTo>
                <a:lnTo>
                  <a:pt x="2098" y="10"/>
                </a:lnTo>
                <a:lnTo>
                  <a:pt x="2108" y="30"/>
                </a:lnTo>
                <a:lnTo>
                  <a:pt x="2119" y="20"/>
                </a:lnTo>
                <a:lnTo>
                  <a:pt x="2134" y="10"/>
                </a:lnTo>
                <a:lnTo>
                  <a:pt x="2144" y="20"/>
                </a:lnTo>
                <a:lnTo>
                  <a:pt x="2154" y="20"/>
                </a:lnTo>
                <a:lnTo>
                  <a:pt x="2164" y="20"/>
                </a:lnTo>
                <a:lnTo>
                  <a:pt x="2175" y="25"/>
                </a:lnTo>
                <a:lnTo>
                  <a:pt x="2190" y="15"/>
                </a:lnTo>
                <a:lnTo>
                  <a:pt x="2200" y="25"/>
                </a:lnTo>
                <a:lnTo>
                  <a:pt x="2210" y="20"/>
                </a:lnTo>
                <a:lnTo>
                  <a:pt x="2220" y="20"/>
                </a:lnTo>
                <a:lnTo>
                  <a:pt x="2236" y="20"/>
                </a:lnTo>
                <a:lnTo>
                  <a:pt x="2246" y="15"/>
                </a:lnTo>
                <a:lnTo>
                  <a:pt x="2256" y="20"/>
                </a:lnTo>
                <a:lnTo>
                  <a:pt x="2266" y="1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1" name="Freeform 1307"/>
          <p:cNvSpPr>
            <a:spLocks/>
          </p:cNvSpPr>
          <p:nvPr/>
        </p:nvSpPr>
        <p:spPr bwMode="auto">
          <a:xfrm>
            <a:off x="2901950" y="3214688"/>
            <a:ext cx="3597275" cy="65087"/>
          </a:xfrm>
          <a:custGeom>
            <a:avLst/>
            <a:gdLst/>
            <a:ahLst/>
            <a:cxnLst>
              <a:cxn ang="0">
                <a:pos x="35" y="31"/>
              </a:cxn>
              <a:cxn ang="0">
                <a:pos x="81" y="31"/>
              </a:cxn>
              <a:cxn ang="0">
                <a:pos x="122" y="26"/>
              </a:cxn>
              <a:cxn ang="0">
                <a:pos x="168" y="20"/>
              </a:cxn>
              <a:cxn ang="0">
                <a:pos x="214" y="20"/>
              </a:cxn>
              <a:cxn ang="0">
                <a:pos x="260" y="20"/>
              </a:cxn>
              <a:cxn ang="0">
                <a:pos x="305" y="26"/>
              </a:cxn>
              <a:cxn ang="0">
                <a:pos x="351" y="20"/>
              </a:cxn>
              <a:cxn ang="0">
                <a:pos x="397" y="20"/>
              </a:cxn>
              <a:cxn ang="0">
                <a:pos x="443" y="20"/>
              </a:cxn>
              <a:cxn ang="0">
                <a:pos x="489" y="26"/>
              </a:cxn>
              <a:cxn ang="0">
                <a:pos x="535" y="20"/>
              </a:cxn>
              <a:cxn ang="0">
                <a:pos x="575" y="15"/>
              </a:cxn>
              <a:cxn ang="0">
                <a:pos x="621" y="31"/>
              </a:cxn>
              <a:cxn ang="0">
                <a:pos x="667" y="26"/>
              </a:cxn>
              <a:cxn ang="0">
                <a:pos x="713" y="20"/>
              </a:cxn>
              <a:cxn ang="0">
                <a:pos x="759" y="15"/>
              </a:cxn>
              <a:cxn ang="0">
                <a:pos x="804" y="15"/>
              </a:cxn>
              <a:cxn ang="0">
                <a:pos x="850" y="26"/>
              </a:cxn>
              <a:cxn ang="0">
                <a:pos x="896" y="15"/>
              </a:cxn>
              <a:cxn ang="0">
                <a:pos x="942" y="26"/>
              </a:cxn>
              <a:cxn ang="0">
                <a:pos x="988" y="10"/>
              </a:cxn>
              <a:cxn ang="0">
                <a:pos x="1034" y="0"/>
              </a:cxn>
              <a:cxn ang="0">
                <a:pos x="1074" y="0"/>
              </a:cxn>
              <a:cxn ang="0">
                <a:pos x="1120" y="20"/>
              </a:cxn>
              <a:cxn ang="0">
                <a:pos x="1166" y="41"/>
              </a:cxn>
              <a:cxn ang="0">
                <a:pos x="1212" y="41"/>
              </a:cxn>
              <a:cxn ang="0">
                <a:pos x="1258" y="41"/>
              </a:cxn>
              <a:cxn ang="0">
                <a:pos x="1304" y="36"/>
              </a:cxn>
              <a:cxn ang="0">
                <a:pos x="1349" y="15"/>
              </a:cxn>
              <a:cxn ang="0">
                <a:pos x="1395" y="31"/>
              </a:cxn>
              <a:cxn ang="0">
                <a:pos x="1441" y="20"/>
              </a:cxn>
              <a:cxn ang="0">
                <a:pos x="1487" y="26"/>
              </a:cxn>
              <a:cxn ang="0">
                <a:pos x="1533" y="26"/>
              </a:cxn>
              <a:cxn ang="0">
                <a:pos x="1574" y="20"/>
              </a:cxn>
              <a:cxn ang="0">
                <a:pos x="1619" y="20"/>
              </a:cxn>
              <a:cxn ang="0">
                <a:pos x="1665" y="26"/>
              </a:cxn>
              <a:cxn ang="0">
                <a:pos x="1711" y="20"/>
              </a:cxn>
              <a:cxn ang="0">
                <a:pos x="1757" y="20"/>
              </a:cxn>
              <a:cxn ang="0">
                <a:pos x="1803" y="26"/>
              </a:cxn>
              <a:cxn ang="0">
                <a:pos x="1849" y="26"/>
              </a:cxn>
              <a:cxn ang="0">
                <a:pos x="1894" y="20"/>
              </a:cxn>
              <a:cxn ang="0">
                <a:pos x="1940" y="26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20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15"/>
              </a:cxn>
              <a:cxn ang="0">
                <a:pos x="2256" y="20"/>
              </a:cxn>
            </a:cxnLst>
            <a:rect l="0" t="0" r="r" b="b"/>
            <a:pathLst>
              <a:path w="2266" h="41">
                <a:moveTo>
                  <a:pt x="0" y="20"/>
                </a:moveTo>
                <a:lnTo>
                  <a:pt x="10" y="31"/>
                </a:lnTo>
                <a:lnTo>
                  <a:pt x="20" y="15"/>
                </a:lnTo>
                <a:lnTo>
                  <a:pt x="35" y="31"/>
                </a:lnTo>
                <a:lnTo>
                  <a:pt x="46" y="26"/>
                </a:lnTo>
                <a:lnTo>
                  <a:pt x="56" y="26"/>
                </a:lnTo>
                <a:lnTo>
                  <a:pt x="66" y="20"/>
                </a:lnTo>
                <a:lnTo>
                  <a:pt x="81" y="31"/>
                </a:lnTo>
                <a:lnTo>
                  <a:pt x="91" y="31"/>
                </a:lnTo>
                <a:lnTo>
                  <a:pt x="102" y="26"/>
                </a:lnTo>
                <a:lnTo>
                  <a:pt x="112" y="26"/>
                </a:lnTo>
                <a:lnTo>
                  <a:pt x="122" y="26"/>
                </a:lnTo>
                <a:lnTo>
                  <a:pt x="137" y="20"/>
                </a:lnTo>
                <a:lnTo>
                  <a:pt x="147" y="20"/>
                </a:lnTo>
                <a:lnTo>
                  <a:pt x="158" y="26"/>
                </a:lnTo>
                <a:lnTo>
                  <a:pt x="168" y="20"/>
                </a:lnTo>
                <a:lnTo>
                  <a:pt x="183" y="26"/>
                </a:lnTo>
                <a:lnTo>
                  <a:pt x="193" y="26"/>
                </a:lnTo>
                <a:lnTo>
                  <a:pt x="203" y="20"/>
                </a:lnTo>
                <a:lnTo>
                  <a:pt x="214" y="20"/>
                </a:lnTo>
                <a:lnTo>
                  <a:pt x="224" y="15"/>
                </a:lnTo>
                <a:lnTo>
                  <a:pt x="239" y="26"/>
                </a:lnTo>
                <a:lnTo>
                  <a:pt x="249" y="15"/>
                </a:lnTo>
                <a:lnTo>
                  <a:pt x="260" y="20"/>
                </a:lnTo>
                <a:lnTo>
                  <a:pt x="270" y="26"/>
                </a:lnTo>
                <a:lnTo>
                  <a:pt x="285" y="20"/>
                </a:lnTo>
                <a:lnTo>
                  <a:pt x="295" y="31"/>
                </a:lnTo>
                <a:lnTo>
                  <a:pt x="305" y="26"/>
                </a:lnTo>
                <a:lnTo>
                  <a:pt x="316" y="20"/>
                </a:lnTo>
                <a:lnTo>
                  <a:pt x="326" y="15"/>
                </a:lnTo>
                <a:lnTo>
                  <a:pt x="341" y="20"/>
                </a:lnTo>
                <a:lnTo>
                  <a:pt x="351" y="20"/>
                </a:lnTo>
                <a:lnTo>
                  <a:pt x="361" y="26"/>
                </a:lnTo>
                <a:lnTo>
                  <a:pt x="372" y="20"/>
                </a:lnTo>
                <a:lnTo>
                  <a:pt x="387" y="31"/>
                </a:lnTo>
                <a:lnTo>
                  <a:pt x="397" y="20"/>
                </a:lnTo>
                <a:lnTo>
                  <a:pt x="407" y="20"/>
                </a:lnTo>
                <a:lnTo>
                  <a:pt x="417" y="20"/>
                </a:lnTo>
                <a:lnTo>
                  <a:pt x="433" y="31"/>
                </a:lnTo>
                <a:lnTo>
                  <a:pt x="443" y="20"/>
                </a:lnTo>
                <a:lnTo>
                  <a:pt x="453" y="20"/>
                </a:lnTo>
                <a:lnTo>
                  <a:pt x="463" y="20"/>
                </a:lnTo>
                <a:lnTo>
                  <a:pt x="473" y="15"/>
                </a:lnTo>
                <a:lnTo>
                  <a:pt x="489" y="26"/>
                </a:lnTo>
                <a:lnTo>
                  <a:pt x="499" y="31"/>
                </a:lnTo>
                <a:lnTo>
                  <a:pt x="509" y="31"/>
                </a:lnTo>
                <a:lnTo>
                  <a:pt x="519" y="20"/>
                </a:lnTo>
                <a:lnTo>
                  <a:pt x="535" y="20"/>
                </a:lnTo>
                <a:lnTo>
                  <a:pt x="545" y="26"/>
                </a:lnTo>
                <a:lnTo>
                  <a:pt x="555" y="26"/>
                </a:lnTo>
                <a:lnTo>
                  <a:pt x="565" y="26"/>
                </a:lnTo>
                <a:lnTo>
                  <a:pt x="575" y="15"/>
                </a:lnTo>
                <a:lnTo>
                  <a:pt x="591" y="31"/>
                </a:lnTo>
                <a:lnTo>
                  <a:pt x="601" y="26"/>
                </a:lnTo>
                <a:lnTo>
                  <a:pt x="611" y="20"/>
                </a:lnTo>
                <a:lnTo>
                  <a:pt x="621" y="31"/>
                </a:lnTo>
                <a:lnTo>
                  <a:pt x="636" y="20"/>
                </a:lnTo>
                <a:lnTo>
                  <a:pt x="647" y="31"/>
                </a:lnTo>
                <a:lnTo>
                  <a:pt x="657" y="31"/>
                </a:lnTo>
                <a:lnTo>
                  <a:pt x="667" y="26"/>
                </a:lnTo>
                <a:lnTo>
                  <a:pt x="682" y="26"/>
                </a:lnTo>
                <a:lnTo>
                  <a:pt x="692" y="26"/>
                </a:lnTo>
                <a:lnTo>
                  <a:pt x="703" y="20"/>
                </a:lnTo>
                <a:lnTo>
                  <a:pt x="713" y="20"/>
                </a:lnTo>
                <a:lnTo>
                  <a:pt x="723" y="26"/>
                </a:lnTo>
                <a:lnTo>
                  <a:pt x="738" y="20"/>
                </a:lnTo>
                <a:lnTo>
                  <a:pt x="748" y="15"/>
                </a:lnTo>
                <a:lnTo>
                  <a:pt x="759" y="15"/>
                </a:lnTo>
                <a:lnTo>
                  <a:pt x="769" y="15"/>
                </a:lnTo>
                <a:lnTo>
                  <a:pt x="784" y="31"/>
                </a:lnTo>
                <a:lnTo>
                  <a:pt x="794" y="26"/>
                </a:lnTo>
                <a:lnTo>
                  <a:pt x="804" y="15"/>
                </a:lnTo>
                <a:lnTo>
                  <a:pt x="815" y="26"/>
                </a:lnTo>
                <a:lnTo>
                  <a:pt x="825" y="20"/>
                </a:lnTo>
                <a:lnTo>
                  <a:pt x="840" y="10"/>
                </a:lnTo>
                <a:lnTo>
                  <a:pt x="850" y="26"/>
                </a:lnTo>
                <a:lnTo>
                  <a:pt x="861" y="20"/>
                </a:lnTo>
                <a:lnTo>
                  <a:pt x="871" y="20"/>
                </a:lnTo>
                <a:lnTo>
                  <a:pt x="886" y="26"/>
                </a:lnTo>
                <a:lnTo>
                  <a:pt x="896" y="15"/>
                </a:lnTo>
                <a:lnTo>
                  <a:pt x="906" y="20"/>
                </a:lnTo>
                <a:lnTo>
                  <a:pt x="917" y="26"/>
                </a:lnTo>
                <a:lnTo>
                  <a:pt x="927" y="26"/>
                </a:lnTo>
                <a:lnTo>
                  <a:pt x="942" y="26"/>
                </a:lnTo>
                <a:lnTo>
                  <a:pt x="952" y="15"/>
                </a:lnTo>
                <a:lnTo>
                  <a:pt x="962" y="20"/>
                </a:lnTo>
                <a:lnTo>
                  <a:pt x="973" y="10"/>
                </a:lnTo>
                <a:lnTo>
                  <a:pt x="988" y="10"/>
                </a:lnTo>
                <a:lnTo>
                  <a:pt x="998" y="15"/>
                </a:lnTo>
                <a:lnTo>
                  <a:pt x="1008" y="10"/>
                </a:lnTo>
                <a:lnTo>
                  <a:pt x="1018" y="10"/>
                </a:lnTo>
                <a:lnTo>
                  <a:pt x="1034" y="0"/>
                </a:lnTo>
                <a:lnTo>
                  <a:pt x="1044" y="0"/>
                </a:lnTo>
                <a:lnTo>
                  <a:pt x="1054" y="0"/>
                </a:lnTo>
                <a:lnTo>
                  <a:pt x="1064" y="5"/>
                </a:lnTo>
                <a:lnTo>
                  <a:pt x="1074" y="0"/>
                </a:lnTo>
                <a:lnTo>
                  <a:pt x="1090" y="0"/>
                </a:lnTo>
                <a:lnTo>
                  <a:pt x="1100" y="0"/>
                </a:lnTo>
                <a:lnTo>
                  <a:pt x="1110" y="10"/>
                </a:lnTo>
                <a:lnTo>
                  <a:pt x="1120" y="20"/>
                </a:lnTo>
                <a:lnTo>
                  <a:pt x="1136" y="20"/>
                </a:lnTo>
                <a:lnTo>
                  <a:pt x="1146" y="36"/>
                </a:lnTo>
                <a:lnTo>
                  <a:pt x="1156" y="31"/>
                </a:lnTo>
                <a:lnTo>
                  <a:pt x="1166" y="41"/>
                </a:lnTo>
                <a:lnTo>
                  <a:pt x="1181" y="41"/>
                </a:lnTo>
                <a:lnTo>
                  <a:pt x="1192" y="36"/>
                </a:lnTo>
                <a:lnTo>
                  <a:pt x="1202" y="41"/>
                </a:lnTo>
                <a:lnTo>
                  <a:pt x="1212" y="41"/>
                </a:lnTo>
                <a:lnTo>
                  <a:pt x="1222" y="41"/>
                </a:lnTo>
                <a:lnTo>
                  <a:pt x="1237" y="41"/>
                </a:lnTo>
                <a:lnTo>
                  <a:pt x="1248" y="41"/>
                </a:lnTo>
                <a:lnTo>
                  <a:pt x="1258" y="41"/>
                </a:lnTo>
                <a:lnTo>
                  <a:pt x="1268" y="31"/>
                </a:lnTo>
                <a:lnTo>
                  <a:pt x="1283" y="31"/>
                </a:lnTo>
                <a:lnTo>
                  <a:pt x="1293" y="26"/>
                </a:lnTo>
                <a:lnTo>
                  <a:pt x="1304" y="36"/>
                </a:lnTo>
                <a:lnTo>
                  <a:pt x="1314" y="26"/>
                </a:lnTo>
                <a:lnTo>
                  <a:pt x="1324" y="36"/>
                </a:lnTo>
                <a:lnTo>
                  <a:pt x="1339" y="20"/>
                </a:lnTo>
                <a:lnTo>
                  <a:pt x="1349" y="15"/>
                </a:lnTo>
                <a:lnTo>
                  <a:pt x="1360" y="26"/>
                </a:lnTo>
                <a:lnTo>
                  <a:pt x="1370" y="15"/>
                </a:lnTo>
                <a:lnTo>
                  <a:pt x="1385" y="36"/>
                </a:lnTo>
                <a:lnTo>
                  <a:pt x="1395" y="31"/>
                </a:lnTo>
                <a:lnTo>
                  <a:pt x="1405" y="26"/>
                </a:lnTo>
                <a:lnTo>
                  <a:pt x="1416" y="26"/>
                </a:lnTo>
                <a:lnTo>
                  <a:pt x="1426" y="26"/>
                </a:lnTo>
                <a:lnTo>
                  <a:pt x="1441" y="20"/>
                </a:lnTo>
                <a:lnTo>
                  <a:pt x="1451" y="20"/>
                </a:lnTo>
                <a:lnTo>
                  <a:pt x="1462" y="20"/>
                </a:lnTo>
                <a:lnTo>
                  <a:pt x="1472" y="26"/>
                </a:lnTo>
                <a:lnTo>
                  <a:pt x="1487" y="26"/>
                </a:lnTo>
                <a:lnTo>
                  <a:pt x="1497" y="26"/>
                </a:lnTo>
                <a:lnTo>
                  <a:pt x="1507" y="26"/>
                </a:lnTo>
                <a:lnTo>
                  <a:pt x="1518" y="20"/>
                </a:lnTo>
                <a:lnTo>
                  <a:pt x="1533" y="26"/>
                </a:lnTo>
                <a:lnTo>
                  <a:pt x="1543" y="31"/>
                </a:lnTo>
                <a:lnTo>
                  <a:pt x="1553" y="20"/>
                </a:lnTo>
                <a:lnTo>
                  <a:pt x="1563" y="20"/>
                </a:lnTo>
                <a:lnTo>
                  <a:pt x="1574" y="20"/>
                </a:lnTo>
                <a:lnTo>
                  <a:pt x="1589" y="20"/>
                </a:lnTo>
                <a:lnTo>
                  <a:pt x="1599" y="26"/>
                </a:lnTo>
                <a:lnTo>
                  <a:pt x="1609" y="26"/>
                </a:lnTo>
                <a:lnTo>
                  <a:pt x="1619" y="20"/>
                </a:lnTo>
                <a:lnTo>
                  <a:pt x="1635" y="31"/>
                </a:lnTo>
                <a:lnTo>
                  <a:pt x="1645" y="31"/>
                </a:lnTo>
                <a:lnTo>
                  <a:pt x="1655" y="26"/>
                </a:lnTo>
                <a:lnTo>
                  <a:pt x="1665" y="26"/>
                </a:lnTo>
                <a:lnTo>
                  <a:pt x="1675" y="26"/>
                </a:lnTo>
                <a:lnTo>
                  <a:pt x="1691" y="20"/>
                </a:lnTo>
                <a:lnTo>
                  <a:pt x="1701" y="20"/>
                </a:lnTo>
                <a:lnTo>
                  <a:pt x="1711" y="20"/>
                </a:lnTo>
                <a:lnTo>
                  <a:pt x="1721" y="20"/>
                </a:lnTo>
                <a:lnTo>
                  <a:pt x="1737" y="20"/>
                </a:lnTo>
                <a:lnTo>
                  <a:pt x="1747" y="26"/>
                </a:lnTo>
                <a:lnTo>
                  <a:pt x="1757" y="20"/>
                </a:lnTo>
                <a:lnTo>
                  <a:pt x="1767" y="20"/>
                </a:lnTo>
                <a:lnTo>
                  <a:pt x="1782" y="26"/>
                </a:lnTo>
                <a:lnTo>
                  <a:pt x="1793" y="20"/>
                </a:lnTo>
                <a:lnTo>
                  <a:pt x="1803" y="26"/>
                </a:lnTo>
                <a:lnTo>
                  <a:pt x="1813" y="26"/>
                </a:lnTo>
                <a:lnTo>
                  <a:pt x="1823" y="26"/>
                </a:lnTo>
                <a:lnTo>
                  <a:pt x="1838" y="26"/>
                </a:lnTo>
                <a:lnTo>
                  <a:pt x="1849" y="26"/>
                </a:lnTo>
                <a:lnTo>
                  <a:pt x="1859" y="26"/>
                </a:lnTo>
                <a:lnTo>
                  <a:pt x="1869" y="26"/>
                </a:lnTo>
                <a:lnTo>
                  <a:pt x="1884" y="26"/>
                </a:lnTo>
                <a:lnTo>
                  <a:pt x="1894" y="20"/>
                </a:lnTo>
                <a:lnTo>
                  <a:pt x="1905" y="20"/>
                </a:lnTo>
                <a:lnTo>
                  <a:pt x="1915" y="20"/>
                </a:lnTo>
                <a:lnTo>
                  <a:pt x="1925" y="20"/>
                </a:lnTo>
                <a:lnTo>
                  <a:pt x="1940" y="26"/>
                </a:lnTo>
                <a:lnTo>
                  <a:pt x="1950" y="26"/>
                </a:lnTo>
                <a:lnTo>
                  <a:pt x="1961" y="26"/>
                </a:lnTo>
                <a:lnTo>
                  <a:pt x="1971" y="20"/>
                </a:lnTo>
                <a:lnTo>
                  <a:pt x="1986" y="20"/>
                </a:lnTo>
                <a:lnTo>
                  <a:pt x="1996" y="20"/>
                </a:lnTo>
                <a:lnTo>
                  <a:pt x="2006" y="31"/>
                </a:lnTo>
                <a:lnTo>
                  <a:pt x="2017" y="20"/>
                </a:lnTo>
                <a:lnTo>
                  <a:pt x="2032" y="20"/>
                </a:lnTo>
                <a:lnTo>
                  <a:pt x="2042" y="20"/>
                </a:lnTo>
                <a:lnTo>
                  <a:pt x="2052" y="20"/>
                </a:lnTo>
                <a:lnTo>
                  <a:pt x="2062" y="26"/>
                </a:lnTo>
                <a:lnTo>
                  <a:pt x="2073" y="20"/>
                </a:lnTo>
                <a:lnTo>
                  <a:pt x="2088" y="26"/>
                </a:lnTo>
                <a:lnTo>
                  <a:pt x="2098" y="26"/>
                </a:lnTo>
                <a:lnTo>
                  <a:pt x="2108" y="20"/>
                </a:lnTo>
                <a:lnTo>
                  <a:pt x="2119" y="26"/>
                </a:lnTo>
                <a:lnTo>
                  <a:pt x="2134" y="26"/>
                </a:lnTo>
                <a:lnTo>
                  <a:pt x="2144" y="26"/>
                </a:lnTo>
                <a:lnTo>
                  <a:pt x="2154" y="20"/>
                </a:lnTo>
                <a:lnTo>
                  <a:pt x="2164" y="26"/>
                </a:lnTo>
                <a:lnTo>
                  <a:pt x="2175" y="20"/>
                </a:lnTo>
                <a:lnTo>
                  <a:pt x="2190" y="20"/>
                </a:lnTo>
                <a:lnTo>
                  <a:pt x="2200" y="15"/>
                </a:lnTo>
                <a:lnTo>
                  <a:pt x="2210" y="15"/>
                </a:lnTo>
                <a:lnTo>
                  <a:pt x="2220" y="15"/>
                </a:lnTo>
                <a:lnTo>
                  <a:pt x="2236" y="26"/>
                </a:lnTo>
                <a:lnTo>
                  <a:pt x="2246" y="26"/>
                </a:lnTo>
                <a:lnTo>
                  <a:pt x="2256" y="2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2" name="Freeform 1308"/>
          <p:cNvSpPr>
            <a:spLocks/>
          </p:cNvSpPr>
          <p:nvPr/>
        </p:nvSpPr>
        <p:spPr bwMode="auto">
          <a:xfrm>
            <a:off x="2901950" y="3246438"/>
            <a:ext cx="3597275" cy="73025"/>
          </a:xfrm>
          <a:custGeom>
            <a:avLst/>
            <a:gdLst/>
            <a:ahLst/>
            <a:cxnLst>
              <a:cxn ang="0">
                <a:pos x="35" y="26"/>
              </a:cxn>
              <a:cxn ang="0">
                <a:pos x="81" y="26"/>
              </a:cxn>
              <a:cxn ang="0">
                <a:pos x="122" y="21"/>
              </a:cxn>
              <a:cxn ang="0">
                <a:pos x="168" y="21"/>
              </a:cxn>
              <a:cxn ang="0">
                <a:pos x="214" y="21"/>
              </a:cxn>
              <a:cxn ang="0">
                <a:pos x="260" y="31"/>
              </a:cxn>
              <a:cxn ang="0">
                <a:pos x="305" y="26"/>
              </a:cxn>
              <a:cxn ang="0">
                <a:pos x="351" y="31"/>
              </a:cxn>
              <a:cxn ang="0">
                <a:pos x="397" y="26"/>
              </a:cxn>
              <a:cxn ang="0">
                <a:pos x="443" y="31"/>
              </a:cxn>
              <a:cxn ang="0">
                <a:pos x="489" y="26"/>
              </a:cxn>
              <a:cxn ang="0">
                <a:pos x="535" y="36"/>
              </a:cxn>
              <a:cxn ang="0">
                <a:pos x="575" y="26"/>
              </a:cxn>
              <a:cxn ang="0">
                <a:pos x="621" y="21"/>
              </a:cxn>
              <a:cxn ang="0">
                <a:pos x="667" y="31"/>
              </a:cxn>
              <a:cxn ang="0">
                <a:pos x="713" y="26"/>
              </a:cxn>
              <a:cxn ang="0">
                <a:pos x="759" y="21"/>
              </a:cxn>
              <a:cxn ang="0">
                <a:pos x="804" y="26"/>
              </a:cxn>
              <a:cxn ang="0">
                <a:pos x="850" y="31"/>
              </a:cxn>
              <a:cxn ang="0">
                <a:pos x="896" y="21"/>
              </a:cxn>
              <a:cxn ang="0">
                <a:pos x="942" y="21"/>
              </a:cxn>
              <a:cxn ang="0">
                <a:pos x="988" y="26"/>
              </a:cxn>
              <a:cxn ang="0">
                <a:pos x="1034" y="16"/>
              </a:cxn>
              <a:cxn ang="0">
                <a:pos x="1074" y="11"/>
              </a:cxn>
              <a:cxn ang="0">
                <a:pos x="1120" y="16"/>
              </a:cxn>
              <a:cxn ang="0">
                <a:pos x="1166" y="21"/>
              </a:cxn>
              <a:cxn ang="0">
                <a:pos x="1212" y="41"/>
              </a:cxn>
              <a:cxn ang="0">
                <a:pos x="1258" y="41"/>
              </a:cxn>
              <a:cxn ang="0">
                <a:pos x="1304" y="36"/>
              </a:cxn>
              <a:cxn ang="0">
                <a:pos x="1349" y="36"/>
              </a:cxn>
              <a:cxn ang="0">
                <a:pos x="1395" y="26"/>
              </a:cxn>
              <a:cxn ang="0">
                <a:pos x="1441" y="26"/>
              </a:cxn>
              <a:cxn ang="0">
                <a:pos x="1487" y="26"/>
              </a:cxn>
              <a:cxn ang="0">
                <a:pos x="1533" y="21"/>
              </a:cxn>
              <a:cxn ang="0">
                <a:pos x="1574" y="21"/>
              </a:cxn>
              <a:cxn ang="0">
                <a:pos x="1619" y="26"/>
              </a:cxn>
              <a:cxn ang="0">
                <a:pos x="1665" y="31"/>
              </a:cxn>
              <a:cxn ang="0">
                <a:pos x="1711" y="21"/>
              </a:cxn>
              <a:cxn ang="0">
                <a:pos x="1757" y="26"/>
              </a:cxn>
              <a:cxn ang="0">
                <a:pos x="1803" y="26"/>
              </a:cxn>
              <a:cxn ang="0">
                <a:pos x="1849" y="26"/>
              </a:cxn>
              <a:cxn ang="0">
                <a:pos x="1894" y="21"/>
              </a:cxn>
              <a:cxn ang="0">
                <a:pos x="1940" y="26"/>
              </a:cxn>
              <a:cxn ang="0">
                <a:pos x="1986" y="26"/>
              </a:cxn>
              <a:cxn ang="0">
                <a:pos x="2032" y="16"/>
              </a:cxn>
              <a:cxn ang="0">
                <a:pos x="2073" y="26"/>
              </a:cxn>
              <a:cxn ang="0">
                <a:pos x="2119" y="21"/>
              </a:cxn>
              <a:cxn ang="0">
                <a:pos x="2164" y="26"/>
              </a:cxn>
              <a:cxn ang="0">
                <a:pos x="2210" y="21"/>
              </a:cxn>
              <a:cxn ang="0">
                <a:pos x="2256" y="21"/>
              </a:cxn>
            </a:cxnLst>
            <a:rect l="0" t="0" r="r" b="b"/>
            <a:pathLst>
              <a:path w="2266" h="46">
                <a:moveTo>
                  <a:pt x="0" y="26"/>
                </a:moveTo>
                <a:lnTo>
                  <a:pt x="10" y="26"/>
                </a:lnTo>
                <a:lnTo>
                  <a:pt x="20" y="16"/>
                </a:lnTo>
                <a:lnTo>
                  <a:pt x="35" y="26"/>
                </a:lnTo>
                <a:lnTo>
                  <a:pt x="46" y="21"/>
                </a:lnTo>
                <a:lnTo>
                  <a:pt x="56" y="26"/>
                </a:lnTo>
                <a:lnTo>
                  <a:pt x="66" y="21"/>
                </a:lnTo>
                <a:lnTo>
                  <a:pt x="81" y="26"/>
                </a:lnTo>
                <a:lnTo>
                  <a:pt x="91" y="26"/>
                </a:lnTo>
                <a:lnTo>
                  <a:pt x="102" y="26"/>
                </a:lnTo>
                <a:lnTo>
                  <a:pt x="112" y="26"/>
                </a:lnTo>
                <a:lnTo>
                  <a:pt x="122" y="21"/>
                </a:lnTo>
                <a:lnTo>
                  <a:pt x="137" y="26"/>
                </a:lnTo>
                <a:lnTo>
                  <a:pt x="147" y="31"/>
                </a:lnTo>
                <a:lnTo>
                  <a:pt x="158" y="26"/>
                </a:lnTo>
                <a:lnTo>
                  <a:pt x="168" y="21"/>
                </a:lnTo>
                <a:lnTo>
                  <a:pt x="183" y="21"/>
                </a:lnTo>
                <a:lnTo>
                  <a:pt x="193" y="26"/>
                </a:lnTo>
                <a:lnTo>
                  <a:pt x="203" y="26"/>
                </a:lnTo>
                <a:lnTo>
                  <a:pt x="214" y="21"/>
                </a:lnTo>
                <a:lnTo>
                  <a:pt x="224" y="26"/>
                </a:lnTo>
                <a:lnTo>
                  <a:pt x="239" y="26"/>
                </a:lnTo>
                <a:lnTo>
                  <a:pt x="249" y="21"/>
                </a:lnTo>
                <a:lnTo>
                  <a:pt x="260" y="31"/>
                </a:lnTo>
                <a:lnTo>
                  <a:pt x="270" y="26"/>
                </a:lnTo>
                <a:lnTo>
                  <a:pt x="285" y="21"/>
                </a:lnTo>
                <a:lnTo>
                  <a:pt x="295" y="21"/>
                </a:lnTo>
                <a:lnTo>
                  <a:pt x="305" y="26"/>
                </a:lnTo>
                <a:lnTo>
                  <a:pt x="316" y="21"/>
                </a:lnTo>
                <a:lnTo>
                  <a:pt x="326" y="26"/>
                </a:lnTo>
                <a:lnTo>
                  <a:pt x="341" y="26"/>
                </a:lnTo>
                <a:lnTo>
                  <a:pt x="351" y="31"/>
                </a:lnTo>
                <a:lnTo>
                  <a:pt x="361" y="21"/>
                </a:lnTo>
                <a:lnTo>
                  <a:pt x="372" y="26"/>
                </a:lnTo>
                <a:lnTo>
                  <a:pt x="387" y="26"/>
                </a:lnTo>
                <a:lnTo>
                  <a:pt x="397" y="26"/>
                </a:lnTo>
                <a:lnTo>
                  <a:pt x="407" y="26"/>
                </a:lnTo>
                <a:lnTo>
                  <a:pt x="417" y="16"/>
                </a:lnTo>
                <a:lnTo>
                  <a:pt x="433" y="31"/>
                </a:lnTo>
                <a:lnTo>
                  <a:pt x="443" y="31"/>
                </a:lnTo>
                <a:lnTo>
                  <a:pt x="453" y="16"/>
                </a:lnTo>
                <a:lnTo>
                  <a:pt x="463" y="26"/>
                </a:lnTo>
                <a:lnTo>
                  <a:pt x="473" y="26"/>
                </a:lnTo>
                <a:lnTo>
                  <a:pt x="489" y="26"/>
                </a:lnTo>
                <a:lnTo>
                  <a:pt x="499" y="31"/>
                </a:lnTo>
                <a:lnTo>
                  <a:pt x="509" y="21"/>
                </a:lnTo>
                <a:lnTo>
                  <a:pt x="519" y="31"/>
                </a:lnTo>
                <a:lnTo>
                  <a:pt x="535" y="36"/>
                </a:lnTo>
                <a:lnTo>
                  <a:pt x="545" y="36"/>
                </a:lnTo>
                <a:lnTo>
                  <a:pt x="555" y="21"/>
                </a:lnTo>
                <a:lnTo>
                  <a:pt x="565" y="26"/>
                </a:lnTo>
                <a:lnTo>
                  <a:pt x="575" y="26"/>
                </a:lnTo>
                <a:lnTo>
                  <a:pt x="591" y="21"/>
                </a:lnTo>
                <a:lnTo>
                  <a:pt x="601" y="26"/>
                </a:lnTo>
                <a:lnTo>
                  <a:pt x="611" y="36"/>
                </a:lnTo>
                <a:lnTo>
                  <a:pt x="621" y="21"/>
                </a:lnTo>
                <a:lnTo>
                  <a:pt x="636" y="11"/>
                </a:lnTo>
                <a:lnTo>
                  <a:pt x="647" y="21"/>
                </a:lnTo>
                <a:lnTo>
                  <a:pt x="657" y="21"/>
                </a:lnTo>
                <a:lnTo>
                  <a:pt x="667" y="31"/>
                </a:lnTo>
                <a:lnTo>
                  <a:pt x="682" y="21"/>
                </a:lnTo>
                <a:lnTo>
                  <a:pt x="692" y="26"/>
                </a:lnTo>
                <a:lnTo>
                  <a:pt x="703" y="26"/>
                </a:lnTo>
                <a:lnTo>
                  <a:pt x="713" y="26"/>
                </a:lnTo>
                <a:lnTo>
                  <a:pt x="723" y="31"/>
                </a:lnTo>
                <a:lnTo>
                  <a:pt x="738" y="21"/>
                </a:lnTo>
                <a:lnTo>
                  <a:pt x="748" y="26"/>
                </a:lnTo>
                <a:lnTo>
                  <a:pt x="759" y="21"/>
                </a:lnTo>
                <a:lnTo>
                  <a:pt x="769" y="26"/>
                </a:lnTo>
                <a:lnTo>
                  <a:pt x="784" y="26"/>
                </a:lnTo>
                <a:lnTo>
                  <a:pt x="794" y="31"/>
                </a:lnTo>
                <a:lnTo>
                  <a:pt x="804" y="26"/>
                </a:lnTo>
                <a:lnTo>
                  <a:pt x="815" y="16"/>
                </a:lnTo>
                <a:lnTo>
                  <a:pt x="825" y="26"/>
                </a:lnTo>
                <a:lnTo>
                  <a:pt x="840" y="26"/>
                </a:lnTo>
                <a:lnTo>
                  <a:pt x="850" y="31"/>
                </a:lnTo>
                <a:lnTo>
                  <a:pt x="861" y="21"/>
                </a:lnTo>
                <a:lnTo>
                  <a:pt x="871" y="26"/>
                </a:lnTo>
                <a:lnTo>
                  <a:pt x="886" y="26"/>
                </a:lnTo>
                <a:lnTo>
                  <a:pt x="896" y="21"/>
                </a:lnTo>
                <a:lnTo>
                  <a:pt x="906" y="26"/>
                </a:lnTo>
                <a:lnTo>
                  <a:pt x="917" y="21"/>
                </a:lnTo>
                <a:lnTo>
                  <a:pt x="927" y="26"/>
                </a:lnTo>
                <a:lnTo>
                  <a:pt x="942" y="21"/>
                </a:lnTo>
                <a:lnTo>
                  <a:pt x="952" y="26"/>
                </a:lnTo>
                <a:lnTo>
                  <a:pt x="962" y="31"/>
                </a:lnTo>
                <a:lnTo>
                  <a:pt x="973" y="21"/>
                </a:lnTo>
                <a:lnTo>
                  <a:pt x="988" y="26"/>
                </a:lnTo>
                <a:lnTo>
                  <a:pt x="998" y="26"/>
                </a:lnTo>
                <a:lnTo>
                  <a:pt x="1008" y="21"/>
                </a:lnTo>
                <a:lnTo>
                  <a:pt x="1018" y="21"/>
                </a:lnTo>
                <a:lnTo>
                  <a:pt x="1034" y="16"/>
                </a:lnTo>
                <a:lnTo>
                  <a:pt x="1044" y="16"/>
                </a:lnTo>
                <a:lnTo>
                  <a:pt x="1054" y="6"/>
                </a:lnTo>
                <a:lnTo>
                  <a:pt x="1064" y="0"/>
                </a:lnTo>
                <a:lnTo>
                  <a:pt x="1074" y="11"/>
                </a:lnTo>
                <a:lnTo>
                  <a:pt x="1090" y="6"/>
                </a:lnTo>
                <a:lnTo>
                  <a:pt x="1100" y="6"/>
                </a:lnTo>
                <a:lnTo>
                  <a:pt x="1110" y="6"/>
                </a:lnTo>
                <a:lnTo>
                  <a:pt x="1120" y="16"/>
                </a:lnTo>
                <a:lnTo>
                  <a:pt x="1136" y="11"/>
                </a:lnTo>
                <a:lnTo>
                  <a:pt x="1146" y="21"/>
                </a:lnTo>
                <a:lnTo>
                  <a:pt x="1156" y="31"/>
                </a:lnTo>
                <a:lnTo>
                  <a:pt x="1166" y="21"/>
                </a:lnTo>
                <a:lnTo>
                  <a:pt x="1181" y="36"/>
                </a:lnTo>
                <a:lnTo>
                  <a:pt x="1192" y="31"/>
                </a:lnTo>
                <a:lnTo>
                  <a:pt x="1202" y="41"/>
                </a:lnTo>
                <a:lnTo>
                  <a:pt x="1212" y="41"/>
                </a:lnTo>
                <a:lnTo>
                  <a:pt x="1222" y="41"/>
                </a:lnTo>
                <a:lnTo>
                  <a:pt x="1237" y="46"/>
                </a:lnTo>
                <a:lnTo>
                  <a:pt x="1248" y="46"/>
                </a:lnTo>
                <a:lnTo>
                  <a:pt x="1258" y="41"/>
                </a:lnTo>
                <a:lnTo>
                  <a:pt x="1268" y="31"/>
                </a:lnTo>
                <a:lnTo>
                  <a:pt x="1283" y="31"/>
                </a:lnTo>
                <a:lnTo>
                  <a:pt x="1293" y="36"/>
                </a:lnTo>
                <a:lnTo>
                  <a:pt x="1304" y="36"/>
                </a:lnTo>
                <a:lnTo>
                  <a:pt x="1314" y="31"/>
                </a:lnTo>
                <a:lnTo>
                  <a:pt x="1324" y="36"/>
                </a:lnTo>
                <a:lnTo>
                  <a:pt x="1339" y="26"/>
                </a:lnTo>
                <a:lnTo>
                  <a:pt x="1349" y="36"/>
                </a:lnTo>
                <a:lnTo>
                  <a:pt x="1360" y="31"/>
                </a:lnTo>
                <a:lnTo>
                  <a:pt x="1370" y="21"/>
                </a:lnTo>
                <a:lnTo>
                  <a:pt x="1385" y="31"/>
                </a:lnTo>
                <a:lnTo>
                  <a:pt x="1395" y="26"/>
                </a:lnTo>
                <a:lnTo>
                  <a:pt x="1405" y="31"/>
                </a:lnTo>
                <a:lnTo>
                  <a:pt x="1416" y="31"/>
                </a:lnTo>
                <a:lnTo>
                  <a:pt x="1426" y="31"/>
                </a:lnTo>
                <a:lnTo>
                  <a:pt x="1441" y="26"/>
                </a:lnTo>
                <a:lnTo>
                  <a:pt x="1451" y="26"/>
                </a:lnTo>
                <a:lnTo>
                  <a:pt x="1462" y="31"/>
                </a:lnTo>
                <a:lnTo>
                  <a:pt x="1472" y="26"/>
                </a:lnTo>
                <a:lnTo>
                  <a:pt x="1487" y="26"/>
                </a:lnTo>
                <a:lnTo>
                  <a:pt x="1497" y="26"/>
                </a:lnTo>
                <a:lnTo>
                  <a:pt x="1507" y="31"/>
                </a:lnTo>
                <a:lnTo>
                  <a:pt x="1518" y="21"/>
                </a:lnTo>
                <a:lnTo>
                  <a:pt x="1533" y="21"/>
                </a:lnTo>
                <a:lnTo>
                  <a:pt x="1543" y="26"/>
                </a:lnTo>
                <a:lnTo>
                  <a:pt x="1553" y="26"/>
                </a:lnTo>
                <a:lnTo>
                  <a:pt x="1563" y="26"/>
                </a:lnTo>
                <a:lnTo>
                  <a:pt x="1574" y="21"/>
                </a:lnTo>
                <a:lnTo>
                  <a:pt x="1589" y="21"/>
                </a:lnTo>
                <a:lnTo>
                  <a:pt x="1599" y="31"/>
                </a:lnTo>
                <a:lnTo>
                  <a:pt x="1609" y="26"/>
                </a:lnTo>
                <a:lnTo>
                  <a:pt x="1619" y="26"/>
                </a:lnTo>
                <a:lnTo>
                  <a:pt x="1635" y="26"/>
                </a:lnTo>
                <a:lnTo>
                  <a:pt x="1645" y="26"/>
                </a:lnTo>
                <a:lnTo>
                  <a:pt x="1655" y="21"/>
                </a:lnTo>
                <a:lnTo>
                  <a:pt x="1665" y="31"/>
                </a:lnTo>
                <a:lnTo>
                  <a:pt x="1675" y="26"/>
                </a:lnTo>
                <a:lnTo>
                  <a:pt x="1691" y="36"/>
                </a:lnTo>
                <a:lnTo>
                  <a:pt x="1701" y="31"/>
                </a:lnTo>
                <a:lnTo>
                  <a:pt x="1711" y="21"/>
                </a:lnTo>
                <a:lnTo>
                  <a:pt x="1721" y="26"/>
                </a:lnTo>
                <a:lnTo>
                  <a:pt x="1737" y="21"/>
                </a:lnTo>
                <a:lnTo>
                  <a:pt x="1747" y="21"/>
                </a:lnTo>
                <a:lnTo>
                  <a:pt x="1757" y="26"/>
                </a:lnTo>
                <a:lnTo>
                  <a:pt x="1767" y="31"/>
                </a:lnTo>
                <a:lnTo>
                  <a:pt x="1782" y="26"/>
                </a:lnTo>
                <a:lnTo>
                  <a:pt x="1793" y="31"/>
                </a:lnTo>
                <a:lnTo>
                  <a:pt x="1803" y="26"/>
                </a:lnTo>
                <a:lnTo>
                  <a:pt x="1813" y="26"/>
                </a:lnTo>
                <a:lnTo>
                  <a:pt x="1823" y="26"/>
                </a:lnTo>
                <a:lnTo>
                  <a:pt x="1838" y="26"/>
                </a:lnTo>
                <a:lnTo>
                  <a:pt x="1849" y="26"/>
                </a:lnTo>
                <a:lnTo>
                  <a:pt x="1859" y="26"/>
                </a:lnTo>
                <a:lnTo>
                  <a:pt x="1869" y="26"/>
                </a:lnTo>
                <a:lnTo>
                  <a:pt x="1884" y="26"/>
                </a:lnTo>
                <a:lnTo>
                  <a:pt x="1894" y="21"/>
                </a:lnTo>
                <a:lnTo>
                  <a:pt x="1905" y="26"/>
                </a:lnTo>
                <a:lnTo>
                  <a:pt x="1915" y="26"/>
                </a:lnTo>
                <a:lnTo>
                  <a:pt x="1925" y="26"/>
                </a:lnTo>
                <a:lnTo>
                  <a:pt x="1940" y="26"/>
                </a:lnTo>
                <a:lnTo>
                  <a:pt x="1950" y="21"/>
                </a:lnTo>
                <a:lnTo>
                  <a:pt x="1961" y="26"/>
                </a:lnTo>
                <a:lnTo>
                  <a:pt x="1971" y="26"/>
                </a:lnTo>
                <a:lnTo>
                  <a:pt x="1986" y="26"/>
                </a:lnTo>
                <a:lnTo>
                  <a:pt x="1996" y="21"/>
                </a:lnTo>
                <a:lnTo>
                  <a:pt x="2006" y="26"/>
                </a:lnTo>
                <a:lnTo>
                  <a:pt x="2017" y="26"/>
                </a:lnTo>
                <a:lnTo>
                  <a:pt x="2032" y="16"/>
                </a:lnTo>
                <a:lnTo>
                  <a:pt x="2042" y="31"/>
                </a:lnTo>
                <a:lnTo>
                  <a:pt x="2052" y="21"/>
                </a:lnTo>
                <a:lnTo>
                  <a:pt x="2062" y="26"/>
                </a:lnTo>
                <a:lnTo>
                  <a:pt x="2073" y="26"/>
                </a:lnTo>
                <a:lnTo>
                  <a:pt x="2088" y="26"/>
                </a:lnTo>
                <a:lnTo>
                  <a:pt x="2098" y="26"/>
                </a:lnTo>
                <a:lnTo>
                  <a:pt x="2108" y="26"/>
                </a:lnTo>
                <a:lnTo>
                  <a:pt x="2119" y="21"/>
                </a:lnTo>
                <a:lnTo>
                  <a:pt x="2134" y="31"/>
                </a:lnTo>
                <a:lnTo>
                  <a:pt x="2144" y="21"/>
                </a:lnTo>
                <a:lnTo>
                  <a:pt x="2154" y="26"/>
                </a:lnTo>
                <a:lnTo>
                  <a:pt x="2164" y="26"/>
                </a:lnTo>
                <a:lnTo>
                  <a:pt x="2175" y="21"/>
                </a:lnTo>
                <a:lnTo>
                  <a:pt x="2190" y="26"/>
                </a:lnTo>
                <a:lnTo>
                  <a:pt x="2200" y="21"/>
                </a:lnTo>
                <a:lnTo>
                  <a:pt x="2210" y="21"/>
                </a:lnTo>
                <a:lnTo>
                  <a:pt x="2220" y="21"/>
                </a:lnTo>
                <a:lnTo>
                  <a:pt x="2236" y="26"/>
                </a:lnTo>
                <a:lnTo>
                  <a:pt x="2246" y="31"/>
                </a:lnTo>
                <a:lnTo>
                  <a:pt x="2256" y="21"/>
                </a:lnTo>
                <a:lnTo>
                  <a:pt x="2266" y="2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3" name="Freeform 1309"/>
          <p:cNvSpPr>
            <a:spLocks/>
          </p:cNvSpPr>
          <p:nvPr/>
        </p:nvSpPr>
        <p:spPr bwMode="auto">
          <a:xfrm>
            <a:off x="2901950" y="3295650"/>
            <a:ext cx="3597275" cy="49213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15"/>
              </a:cxn>
              <a:cxn ang="0">
                <a:pos x="122" y="15"/>
              </a:cxn>
              <a:cxn ang="0">
                <a:pos x="168" y="15"/>
              </a:cxn>
              <a:cxn ang="0">
                <a:pos x="214" y="20"/>
              </a:cxn>
              <a:cxn ang="0">
                <a:pos x="260" y="15"/>
              </a:cxn>
              <a:cxn ang="0">
                <a:pos x="305" y="15"/>
              </a:cxn>
              <a:cxn ang="0">
                <a:pos x="351" y="15"/>
              </a:cxn>
              <a:cxn ang="0">
                <a:pos x="397" y="20"/>
              </a:cxn>
              <a:cxn ang="0">
                <a:pos x="443" y="10"/>
              </a:cxn>
              <a:cxn ang="0">
                <a:pos x="489" y="15"/>
              </a:cxn>
              <a:cxn ang="0">
                <a:pos x="535" y="25"/>
              </a:cxn>
              <a:cxn ang="0">
                <a:pos x="575" y="10"/>
              </a:cxn>
              <a:cxn ang="0">
                <a:pos x="621" y="20"/>
              </a:cxn>
              <a:cxn ang="0">
                <a:pos x="667" y="15"/>
              </a:cxn>
              <a:cxn ang="0">
                <a:pos x="713" y="20"/>
              </a:cxn>
              <a:cxn ang="0">
                <a:pos x="759" y="20"/>
              </a:cxn>
              <a:cxn ang="0">
                <a:pos x="804" y="15"/>
              </a:cxn>
              <a:cxn ang="0">
                <a:pos x="850" y="20"/>
              </a:cxn>
              <a:cxn ang="0">
                <a:pos x="896" y="15"/>
              </a:cxn>
              <a:cxn ang="0">
                <a:pos x="942" y="15"/>
              </a:cxn>
              <a:cxn ang="0">
                <a:pos x="988" y="20"/>
              </a:cxn>
              <a:cxn ang="0">
                <a:pos x="1034" y="15"/>
              </a:cxn>
              <a:cxn ang="0">
                <a:pos x="1074" y="5"/>
              </a:cxn>
              <a:cxn ang="0">
                <a:pos x="1120" y="0"/>
              </a:cxn>
              <a:cxn ang="0">
                <a:pos x="1166" y="15"/>
              </a:cxn>
              <a:cxn ang="0">
                <a:pos x="1212" y="15"/>
              </a:cxn>
              <a:cxn ang="0">
                <a:pos x="1258" y="25"/>
              </a:cxn>
              <a:cxn ang="0">
                <a:pos x="1304" y="10"/>
              </a:cxn>
              <a:cxn ang="0">
                <a:pos x="1349" y="15"/>
              </a:cxn>
              <a:cxn ang="0">
                <a:pos x="1395" y="25"/>
              </a:cxn>
              <a:cxn ang="0">
                <a:pos x="1441" y="10"/>
              </a:cxn>
              <a:cxn ang="0">
                <a:pos x="1487" y="20"/>
              </a:cxn>
              <a:cxn ang="0">
                <a:pos x="1533" y="15"/>
              </a:cxn>
              <a:cxn ang="0">
                <a:pos x="1574" y="15"/>
              </a:cxn>
              <a:cxn ang="0">
                <a:pos x="1619" y="10"/>
              </a:cxn>
              <a:cxn ang="0">
                <a:pos x="1665" y="25"/>
              </a:cxn>
              <a:cxn ang="0">
                <a:pos x="1711" y="10"/>
              </a:cxn>
              <a:cxn ang="0">
                <a:pos x="1757" y="15"/>
              </a:cxn>
              <a:cxn ang="0">
                <a:pos x="1803" y="15"/>
              </a:cxn>
              <a:cxn ang="0">
                <a:pos x="1849" y="20"/>
              </a:cxn>
              <a:cxn ang="0">
                <a:pos x="1894" y="15"/>
              </a:cxn>
              <a:cxn ang="0">
                <a:pos x="1940" y="25"/>
              </a:cxn>
              <a:cxn ang="0">
                <a:pos x="1986" y="15"/>
              </a:cxn>
              <a:cxn ang="0">
                <a:pos x="2032" y="20"/>
              </a:cxn>
              <a:cxn ang="0">
                <a:pos x="2073" y="15"/>
              </a:cxn>
              <a:cxn ang="0">
                <a:pos x="2119" y="15"/>
              </a:cxn>
              <a:cxn ang="0">
                <a:pos x="2164" y="20"/>
              </a:cxn>
              <a:cxn ang="0">
                <a:pos x="2210" y="15"/>
              </a:cxn>
              <a:cxn ang="0">
                <a:pos x="2256" y="10"/>
              </a:cxn>
            </a:cxnLst>
            <a:rect l="0" t="0" r="r" b="b"/>
            <a:pathLst>
              <a:path w="2266" h="31">
                <a:moveTo>
                  <a:pt x="0" y="15"/>
                </a:moveTo>
                <a:lnTo>
                  <a:pt x="10" y="25"/>
                </a:lnTo>
                <a:lnTo>
                  <a:pt x="20" y="15"/>
                </a:lnTo>
                <a:lnTo>
                  <a:pt x="35" y="15"/>
                </a:lnTo>
                <a:lnTo>
                  <a:pt x="46" y="20"/>
                </a:lnTo>
                <a:lnTo>
                  <a:pt x="56" y="20"/>
                </a:lnTo>
                <a:lnTo>
                  <a:pt x="66" y="15"/>
                </a:lnTo>
                <a:lnTo>
                  <a:pt x="81" y="15"/>
                </a:lnTo>
                <a:lnTo>
                  <a:pt x="91" y="15"/>
                </a:lnTo>
                <a:lnTo>
                  <a:pt x="102" y="20"/>
                </a:lnTo>
                <a:lnTo>
                  <a:pt x="112" y="15"/>
                </a:lnTo>
                <a:lnTo>
                  <a:pt x="122" y="15"/>
                </a:lnTo>
                <a:lnTo>
                  <a:pt x="137" y="15"/>
                </a:lnTo>
                <a:lnTo>
                  <a:pt x="147" y="10"/>
                </a:lnTo>
                <a:lnTo>
                  <a:pt x="158" y="15"/>
                </a:lnTo>
                <a:lnTo>
                  <a:pt x="168" y="15"/>
                </a:lnTo>
                <a:lnTo>
                  <a:pt x="183" y="15"/>
                </a:lnTo>
                <a:lnTo>
                  <a:pt x="193" y="15"/>
                </a:lnTo>
                <a:lnTo>
                  <a:pt x="203" y="15"/>
                </a:lnTo>
                <a:lnTo>
                  <a:pt x="214" y="20"/>
                </a:lnTo>
                <a:lnTo>
                  <a:pt x="224" y="20"/>
                </a:lnTo>
                <a:lnTo>
                  <a:pt x="239" y="20"/>
                </a:lnTo>
                <a:lnTo>
                  <a:pt x="249" y="10"/>
                </a:lnTo>
                <a:lnTo>
                  <a:pt x="260" y="15"/>
                </a:lnTo>
                <a:lnTo>
                  <a:pt x="270" y="20"/>
                </a:lnTo>
                <a:lnTo>
                  <a:pt x="285" y="20"/>
                </a:lnTo>
                <a:lnTo>
                  <a:pt x="295" y="15"/>
                </a:lnTo>
                <a:lnTo>
                  <a:pt x="305" y="15"/>
                </a:lnTo>
                <a:lnTo>
                  <a:pt x="316" y="20"/>
                </a:lnTo>
                <a:lnTo>
                  <a:pt x="326" y="25"/>
                </a:lnTo>
                <a:lnTo>
                  <a:pt x="341" y="10"/>
                </a:lnTo>
                <a:lnTo>
                  <a:pt x="351" y="15"/>
                </a:lnTo>
                <a:lnTo>
                  <a:pt x="361" y="10"/>
                </a:lnTo>
                <a:lnTo>
                  <a:pt x="372" y="15"/>
                </a:lnTo>
                <a:lnTo>
                  <a:pt x="387" y="20"/>
                </a:lnTo>
                <a:lnTo>
                  <a:pt x="397" y="20"/>
                </a:lnTo>
                <a:lnTo>
                  <a:pt x="407" y="10"/>
                </a:lnTo>
                <a:lnTo>
                  <a:pt x="417" y="20"/>
                </a:lnTo>
                <a:lnTo>
                  <a:pt x="433" y="15"/>
                </a:lnTo>
                <a:lnTo>
                  <a:pt x="443" y="10"/>
                </a:lnTo>
                <a:lnTo>
                  <a:pt x="453" y="20"/>
                </a:lnTo>
                <a:lnTo>
                  <a:pt x="463" y="15"/>
                </a:lnTo>
                <a:lnTo>
                  <a:pt x="473" y="15"/>
                </a:lnTo>
                <a:lnTo>
                  <a:pt x="489" y="15"/>
                </a:lnTo>
                <a:lnTo>
                  <a:pt x="499" y="10"/>
                </a:lnTo>
                <a:lnTo>
                  <a:pt x="509" y="15"/>
                </a:lnTo>
                <a:lnTo>
                  <a:pt x="519" y="20"/>
                </a:lnTo>
                <a:lnTo>
                  <a:pt x="535" y="25"/>
                </a:lnTo>
                <a:lnTo>
                  <a:pt x="545" y="20"/>
                </a:lnTo>
                <a:lnTo>
                  <a:pt x="555" y="20"/>
                </a:lnTo>
                <a:lnTo>
                  <a:pt x="565" y="20"/>
                </a:lnTo>
                <a:lnTo>
                  <a:pt x="575" y="10"/>
                </a:lnTo>
                <a:lnTo>
                  <a:pt x="591" y="20"/>
                </a:lnTo>
                <a:lnTo>
                  <a:pt x="601" y="15"/>
                </a:lnTo>
                <a:lnTo>
                  <a:pt x="611" y="10"/>
                </a:lnTo>
                <a:lnTo>
                  <a:pt x="621" y="20"/>
                </a:lnTo>
                <a:lnTo>
                  <a:pt x="636" y="20"/>
                </a:lnTo>
                <a:lnTo>
                  <a:pt x="647" y="15"/>
                </a:lnTo>
                <a:lnTo>
                  <a:pt x="657" y="15"/>
                </a:lnTo>
                <a:lnTo>
                  <a:pt x="667" y="15"/>
                </a:lnTo>
                <a:lnTo>
                  <a:pt x="682" y="20"/>
                </a:lnTo>
                <a:lnTo>
                  <a:pt x="692" y="15"/>
                </a:lnTo>
                <a:lnTo>
                  <a:pt x="703" y="20"/>
                </a:lnTo>
                <a:lnTo>
                  <a:pt x="713" y="20"/>
                </a:lnTo>
                <a:lnTo>
                  <a:pt x="723" y="15"/>
                </a:lnTo>
                <a:lnTo>
                  <a:pt x="738" y="20"/>
                </a:lnTo>
                <a:lnTo>
                  <a:pt x="748" y="10"/>
                </a:lnTo>
                <a:lnTo>
                  <a:pt x="759" y="20"/>
                </a:lnTo>
                <a:lnTo>
                  <a:pt x="769" y="20"/>
                </a:lnTo>
                <a:lnTo>
                  <a:pt x="784" y="15"/>
                </a:lnTo>
                <a:lnTo>
                  <a:pt x="794" y="15"/>
                </a:lnTo>
                <a:lnTo>
                  <a:pt x="804" y="15"/>
                </a:lnTo>
                <a:lnTo>
                  <a:pt x="815" y="5"/>
                </a:lnTo>
                <a:lnTo>
                  <a:pt x="825" y="15"/>
                </a:lnTo>
                <a:lnTo>
                  <a:pt x="840" y="15"/>
                </a:lnTo>
                <a:lnTo>
                  <a:pt x="850" y="20"/>
                </a:lnTo>
                <a:lnTo>
                  <a:pt x="861" y="20"/>
                </a:lnTo>
                <a:lnTo>
                  <a:pt x="871" y="20"/>
                </a:lnTo>
                <a:lnTo>
                  <a:pt x="886" y="25"/>
                </a:lnTo>
                <a:lnTo>
                  <a:pt x="896" y="15"/>
                </a:lnTo>
                <a:lnTo>
                  <a:pt x="906" y="20"/>
                </a:lnTo>
                <a:lnTo>
                  <a:pt x="917" y="20"/>
                </a:lnTo>
                <a:lnTo>
                  <a:pt x="927" y="20"/>
                </a:lnTo>
                <a:lnTo>
                  <a:pt x="942" y="15"/>
                </a:lnTo>
                <a:lnTo>
                  <a:pt x="952" y="25"/>
                </a:lnTo>
                <a:lnTo>
                  <a:pt x="962" y="15"/>
                </a:lnTo>
                <a:lnTo>
                  <a:pt x="973" y="25"/>
                </a:lnTo>
                <a:lnTo>
                  <a:pt x="988" y="20"/>
                </a:lnTo>
                <a:lnTo>
                  <a:pt x="998" y="20"/>
                </a:lnTo>
                <a:lnTo>
                  <a:pt x="1008" y="15"/>
                </a:lnTo>
                <a:lnTo>
                  <a:pt x="1018" y="20"/>
                </a:lnTo>
                <a:lnTo>
                  <a:pt x="1034" y="15"/>
                </a:lnTo>
                <a:lnTo>
                  <a:pt x="1044" y="20"/>
                </a:lnTo>
                <a:lnTo>
                  <a:pt x="1054" y="20"/>
                </a:lnTo>
                <a:lnTo>
                  <a:pt x="1064" y="20"/>
                </a:lnTo>
                <a:lnTo>
                  <a:pt x="1074" y="5"/>
                </a:lnTo>
                <a:lnTo>
                  <a:pt x="1090" y="10"/>
                </a:lnTo>
                <a:lnTo>
                  <a:pt x="1100" y="10"/>
                </a:lnTo>
                <a:lnTo>
                  <a:pt x="1110" y="0"/>
                </a:lnTo>
                <a:lnTo>
                  <a:pt x="1120" y="0"/>
                </a:lnTo>
                <a:lnTo>
                  <a:pt x="1136" y="5"/>
                </a:lnTo>
                <a:lnTo>
                  <a:pt x="1146" y="5"/>
                </a:lnTo>
                <a:lnTo>
                  <a:pt x="1156" y="5"/>
                </a:lnTo>
                <a:lnTo>
                  <a:pt x="1166" y="15"/>
                </a:lnTo>
                <a:lnTo>
                  <a:pt x="1181" y="15"/>
                </a:lnTo>
                <a:lnTo>
                  <a:pt x="1192" y="15"/>
                </a:lnTo>
                <a:lnTo>
                  <a:pt x="1202" y="10"/>
                </a:lnTo>
                <a:lnTo>
                  <a:pt x="1212" y="15"/>
                </a:lnTo>
                <a:lnTo>
                  <a:pt x="1222" y="20"/>
                </a:lnTo>
                <a:lnTo>
                  <a:pt x="1237" y="20"/>
                </a:lnTo>
                <a:lnTo>
                  <a:pt x="1248" y="31"/>
                </a:lnTo>
                <a:lnTo>
                  <a:pt x="1258" y="25"/>
                </a:lnTo>
                <a:lnTo>
                  <a:pt x="1268" y="20"/>
                </a:lnTo>
                <a:lnTo>
                  <a:pt x="1283" y="20"/>
                </a:lnTo>
                <a:lnTo>
                  <a:pt x="1293" y="25"/>
                </a:lnTo>
                <a:lnTo>
                  <a:pt x="1304" y="10"/>
                </a:lnTo>
                <a:lnTo>
                  <a:pt x="1314" y="15"/>
                </a:lnTo>
                <a:lnTo>
                  <a:pt x="1324" y="20"/>
                </a:lnTo>
                <a:lnTo>
                  <a:pt x="1339" y="20"/>
                </a:lnTo>
                <a:lnTo>
                  <a:pt x="1349" y="15"/>
                </a:lnTo>
                <a:lnTo>
                  <a:pt x="1360" y="20"/>
                </a:lnTo>
                <a:lnTo>
                  <a:pt x="1370" y="20"/>
                </a:lnTo>
                <a:lnTo>
                  <a:pt x="1385" y="20"/>
                </a:lnTo>
                <a:lnTo>
                  <a:pt x="1395" y="25"/>
                </a:lnTo>
                <a:lnTo>
                  <a:pt x="1405" y="15"/>
                </a:lnTo>
                <a:lnTo>
                  <a:pt x="1416" y="15"/>
                </a:lnTo>
                <a:lnTo>
                  <a:pt x="1426" y="20"/>
                </a:lnTo>
                <a:lnTo>
                  <a:pt x="1441" y="10"/>
                </a:lnTo>
                <a:lnTo>
                  <a:pt x="1451" y="15"/>
                </a:lnTo>
                <a:lnTo>
                  <a:pt x="1462" y="10"/>
                </a:lnTo>
                <a:lnTo>
                  <a:pt x="1472" y="15"/>
                </a:lnTo>
                <a:lnTo>
                  <a:pt x="1487" y="20"/>
                </a:lnTo>
                <a:lnTo>
                  <a:pt x="1497" y="10"/>
                </a:lnTo>
                <a:lnTo>
                  <a:pt x="1507" y="20"/>
                </a:lnTo>
                <a:lnTo>
                  <a:pt x="1518" y="15"/>
                </a:lnTo>
                <a:lnTo>
                  <a:pt x="1533" y="15"/>
                </a:lnTo>
                <a:lnTo>
                  <a:pt x="1543" y="15"/>
                </a:lnTo>
                <a:lnTo>
                  <a:pt x="1553" y="10"/>
                </a:lnTo>
                <a:lnTo>
                  <a:pt x="1563" y="15"/>
                </a:lnTo>
                <a:lnTo>
                  <a:pt x="1574" y="15"/>
                </a:lnTo>
                <a:lnTo>
                  <a:pt x="1589" y="10"/>
                </a:lnTo>
                <a:lnTo>
                  <a:pt x="1599" y="20"/>
                </a:lnTo>
                <a:lnTo>
                  <a:pt x="1609" y="10"/>
                </a:lnTo>
                <a:lnTo>
                  <a:pt x="1619" y="10"/>
                </a:lnTo>
                <a:lnTo>
                  <a:pt x="1635" y="20"/>
                </a:lnTo>
                <a:lnTo>
                  <a:pt x="1645" y="15"/>
                </a:lnTo>
                <a:lnTo>
                  <a:pt x="1655" y="10"/>
                </a:lnTo>
                <a:lnTo>
                  <a:pt x="1665" y="25"/>
                </a:lnTo>
                <a:lnTo>
                  <a:pt x="1675" y="20"/>
                </a:lnTo>
                <a:lnTo>
                  <a:pt x="1691" y="15"/>
                </a:lnTo>
                <a:lnTo>
                  <a:pt x="1701" y="20"/>
                </a:lnTo>
                <a:lnTo>
                  <a:pt x="1711" y="10"/>
                </a:lnTo>
                <a:lnTo>
                  <a:pt x="1721" y="20"/>
                </a:lnTo>
                <a:lnTo>
                  <a:pt x="1737" y="15"/>
                </a:lnTo>
                <a:lnTo>
                  <a:pt x="1747" y="15"/>
                </a:lnTo>
                <a:lnTo>
                  <a:pt x="1757" y="15"/>
                </a:lnTo>
                <a:lnTo>
                  <a:pt x="1767" y="10"/>
                </a:lnTo>
                <a:lnTo>
                  <a:pt x="1782" y="15"/>
                </a:lnTo>
                <a:lnTo>
                  <a:pt x="1793" y="15"/>
                </a:lnTo>
                <a:lnTo>
                  <a:pt x="1803" y="15"/>
                </a:lnTo>
                <a:lnTo>
                  <a:pt x="1813" y="15"/>
                </a:lnTo>
                <a:lnTo>
                  <a:pt x="1823" y="15"/>
                </a:lnTo>
                <a:lnTo>
                  <a:pt x="1838" y="10"/>
                </a:lnTo>
                <a:lnTo>
                  <a:pt x="1849" y="20"/>
                </a:lnTo>
                <a:lnTo>
                  <a:pt x="1859" y="15"/>
                </a:lnTo>
                <a:lnTo>
                  <a:pt x="1869" y="5"/>
                </a:lnTo>
                <a:lnTo>
                  <a:pt x="1884" y="10"/>
                </a:lnTo>
                <a:lnTo>
                  <a:pt x="1894" y="15"/>
                </a:lnTo>
                <a:lnTo>
                  <a:pt x="1905" y="10"/>
                </a:lnTo>
                <a:lnTo>
                  <a:pt x="1915" y="15"/>
                </a:lnTo>
                <a:lnTo>
                  <a:pt x="1925" y="5"/>
                </a:lnTo>
                <a:lnTo>
                  <a:pt x="1940" y="25"/>
                </a:lnTo>
                <a:lnTo>
                  <a:pt x="1950" y="15"/>
                </a:lnTo>
                <a:lnTo>
                  <a:pt x="1961" y="15"/>
                </a:lnTo>
                <a:lnTo>
                  <a:pt x="1971" y="15"/>
                </a:lnTo>
                <a:lnTo>
                  <a:pt x="1986" y="15"/>
                </a:lnTo>
                <a:lnTo>
                  <a:pt x="1996" y="10"/>
                </a:lnTo>
                <a:lnTo>
                  <a:pt x="2006" y="15"/>
                </a:lnTo>
                <a:lnTo>
                  <a:pt x="2017" y="15"/>
                </a:lnTo>
                <a:lnTo>
                  <a:pt x="2032" y="20"/>
                </a:lnTo>
                <a:lnTo>
                  <a:pt x="2042" y="15"/>
                </a:lnTo>
                <a:lnTo>
                  <a:pt x="2052" y="15"/>
                </a:lnTo>
                <a:lnTo>
                  <a:pt x="2062" y="10"/>
                </a:lnTo>
                <a:lnTo>
                  <a:pt x="2073" y="15"/>
                </a:lnTo>
                <a:lnTo>
                  <a:pt x="2088" y="15"/>
                </a:lnTo>
                <a:lnTo>
                  <a:pt x="2098" y="10"/>
                </a:lnTo>
                <a:lnTo>
                  <a:pt x="2108" y="15"/>
                </a:lnTo>
                <a:lnTo>
                  <a:pt x="2119" y="15"/>
                </a:lnTo>
                <a:lnTo>
                  <a:pt x="2134" y="15"/>
                </a:lnTo>
                <a:lnTo>
                  <a:pt x="2144" y="10"/>
                </a:lnTo>
                <a:lnTo>
                  <a:pt x="2154" y="20"/>
                </a:lnTo>
                <a:lnTo>
                  <a:pt x="2164" y="20"/>
                </a:lnTo>
                <a:lnTo>
                  <a:pt x="2175" y="20"/>
                </a:lnTo>
                <a:lnTo>
                  <a:pt x="2190" y="20"/>
                </a:lnTo>
                <a:lnTo>
                  <a:pt x="2200" y="15"/>
                </a:lnTo>
                <a:lnTo>
                  <a:pt x="2210" y="15"/>
                </a:lnTo>
                <a:lnTo>
                  <a:pt x="2220" y="15"/>
                </a:lnTo>
                <a:lnTo>
                  <a:pt x="2236" y="15"/>
                </a:lnTo>
                <a:lnTo>
                  <a:pt x="2246" y="15"/>
                </a:lnTo>
                <a:lnTo>
                  <a:pt x="2256" y="10"/>
                </a:lnTo>
                <a:lnTo>
                  <a:pt x="2266" y="2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4" name="Freeform 1310"/>
          <p:cNvSpPr>
            <a:spLocks/>
          </p:cNvSpPr>
          <p:nvPr/>
        </p:nvSpPr>
        <p:spPr bwMode="auto">
          <a:xfrm>
            <a:off x="2901950" y="3327400"/>
            <a:ext cx="3597275" cy="65088"/>
          </a:xfrm>
          <a:custGeom>
            <a:avLst/>
            <a:gdLst/>
            <a:ahLst/>
            <a:cxnLst>
              <a:cxn ang="0">
                <a:pos x="35" y="16"/>
              </a:cxn>
              <a:cxn ang="0">
                <a:pos x="81" y="26"/>
              </a:cxn>
              <a:cxn ang="0">
                <a:pos x="122" y="21"/>
              </a:cxn>
              <a:cxn ang="0">
                <a:pos x="168" y="11"/>
              </a:cxn>
              <a:cxn ang="0">
                <a:pos x="214" y="21"/>
              </a:cxn>
              <a:cxn ang="0">
                <a:pos x="260" y="26"/>
              </a:cxn>
              <a:cxn ang="0">
                <a:pos x="305" y="21"/>
              </a:cxn>
              <a:cxn ang="0">
                <a:pos x="351" y="21"/>
              </a:cxn>
              <a:cxn ang="0">
                <a:pos x="397" y="26"/>
              </a:cxn>
              <a:cxn ang="0">
                <a:pos x="443" y="21"/>
              </a:cxn>
              <a:cxn ang="0">
                <a:pos x="489" y="16"/>
              </a:cxn>
              <a:cxn ang="0">
                <a:pos x="535" y="16"/>
              </a:cxn>
              <a:cxn ang="0">
                <a:pos x="575" y="21"/>
              </a:cxn>
              <a:cxn ang="0">
                <a:pos x="621" y="16"/>
              </a:cxn>
              <a:cxn ang="0">
                <a:pos x="667" y="16"/>
              </a:cxn>
              <a:cxn ang="0">
                <a:pos x="713" y="26"/>
              </a:cxn>
              <a:cxn ang="0">
                <a:pos x="759" y="16"/>
              </a:cxn>
              <a:cxn ang="0">
                <a:pos x="804" y="21"/>
              </a:cxn>
              <a:cxn ang="0">
                <a:pos x="850" y="26"/>
              </a:cxn>
              <a:cxn ang="0">
                <a:pos x="896" y="21"/>
              </a:cxn>
              <a:cxn ang="0">
                <a:pos x="942" y="16"/>
              </a:cxn>
              <a:cxn ang="0">
                <a:pos x="988" y="26"/>
              </a:cxn>
              <a:cxn ang="0">
                <a:pos x="1034" y="36"/>
              </a:cxn>
              <a:cxn ang="0">
                <a:pos x="1074" y="26"/>
              </a:cxn>
              <a:cxn ang="0">
                <a:pos x="1120" y="16"/>
              </a:cxn>
              <a:cxn ang="0">
                <a:pos x="1166" y="5"/>
              </a:cxn>
              <a:cxn ang="0">
                <a:pos x="1212" y="0"/>
              </a:cxn>
              <a:cxn ang="0">
                <a:pos x="1258" y="16"/>
              </a:cxn>
              <a:cxn ang="0">
                <a:pos x="1304" y="16"/>
              </a:cxn>
              <a:cxn ang="0">
                <a:pos x="1349" y="16"/>
              </a:cxn>
              <a:cxn ang="0">
                <a:pos x="1395" y="26"/>
              </a:cxn>
              <a:cxn ang="0">
                <a:pos x="1441" y="26"/>
              </a:cxn>
              <a:cxn ang="0">
                <a:pos x="1487" y="21"/>
              </a:cxn>
              <a:cxn ang="0">
                <a:pos x="1533" y="16"/>
              </a:cxn>
              <a:cxn ang="0">
                <a:pos x="1574" y="16"/>
              </a:cxn>
              <a:cxn ang="0">
                <a:pos x="1619" y="21"/>
              </a:cxn>
              <a:cxn ang="0">
                <a:pos x="1665" y="21"/>
              </a:cxn>
              <a:cxn ang="0">
                <a:pos x="1711" y="26"/>
              </a:cxn>
              <a:cxn ang="0">
                <a:pos x="1757" y="26"/>
              </a:cxn>
              <a:cxn ang="0">
                <a:pos x="1803" y="21"/>
              </a:cxn>
              <a:cxn ang="0">
                <a:pos x="1849" y="21"/>
              </a:cxn>
              <a:cxn ang="0">
                <a:pos x="1894" y="21"/>
              </a:cxn>
              <a:cxn ang="0">
                <a:pos x="1940" y="11"/>
              </a:cxn>
              <a:cxn ang="0">
                <a:pos x="1986" y="21"/>
              </a:cxn>
              <a:cxn ang="0">
                <a:pos x="2032" y="16"/>
              </a:cxn>
              <a:cxn ang="0">
                <a:pos x="2073" y="21"/>
              </a:cxn>
              <a:cxn ang="0">
                <a:pos x="2119" y="21"/>
              </a:cxn>
              <a:cxn ang="0">
                <a:pos x="2164" y="16"/>
              </a:cxn>
              <a:cxn ang="0">
                <a:pos x="2210" y="21"/>
              </a:cxn>
              <a:cxn ang="0">
                <a:pos x="2256" y="21"/>
              </a:cxn>
            </a:cxnLst>
            <a:rect l="0" t="0" r="r" b="b"/>
            <a:pathLst>
              <a:path w="2266" h="41">
                <a:moveTo>
                  <a:pt x="0" y="21"/>
                </a:moveTo>
                <a:lnTo>
                  <a:pt x="10" y="21"/>
                </a:lnTo>
                <a:lnTo>
                  <a:pt x="20" y="26"/>
                </a:lnTo>
                <a:lnTo>
                  <a:pt x="35" y="16"/>
                </a:lnTo>
                <a:lnTo>
                  <a:pt x="46" y="26"/>
                </a:lnTo>
                <a:lnTo>
                  <a:pt x="56" y="26"/>
                </a:lnTo>
                <a:lnTo>
                  <a:pt x="66" y="21"/>
                </a:lnTo>
                <a:lnTo>
                  <a:pt x="81" y="26"/>
                </a:lnTo>
                <a:lnTo>
                  <a:pt x="91" y="21"/>
                </a:lnTo>
                <a:lnTo>
                  <a:pt x="102" y="16"/>
                </a:lnTo>
                <a:lnTo>
                  <a:pt x="112" y="21"/>
                </a:lnTo>
                <a:lnTo>
                  <a:pt x="122" y="21"/>
                </a:lnTo>
                <a:lnTo>
                  <a:pt x="137" y="11"/>
                </a:lnTo>
                <a:lnTo>
                  <a:pt x="147" y="16"/>
                </a:lnTo>
                <a:lnTo>
                  <a:pt x="158" y="11"/>
                </a:lnTo>
                <a:lnTo>
                  <a:pt x="168" y="11"/>
                </a:lnTo>
                <a:lnTo>
                  <a:pt x="183" y="11"/>
                </a:lnTo>
                <a:lnTo>
                  <a:pt x="193" y="26"/>
                </a:lnTo>
                <a:lnTo>
                  <a:pt x="203" y="26"/>
                </a:lnTo>
                <a:lnTo>
                  <a:pt x="214" y="21"/>
                </a:lnTo>
                <a:lnTo>
                  <a:pt x="224" y="21"/>
                </a:lnTo>
                <a:lnTo>
                  <a:pt x="239" y="16"/>
                </a:lnTo>
                <a:lnTo>
                  <a:pt x="249" y="16"/>
                </a:lnTo>
                <a:lnTo>
                  <a:pt x="260" y="26"/>
                </a:lnTo>
                <a:lnTo>
                  <a:pt x="270" y="26"/>
                </a:lnTo>
                <a:lnTo>
                  <a:pt x="285" y="21"/>
                </a:lnTo>
                <a:lnTo>
                  <a:pt x="295" y="31"/>
                </a:lnTo>
                <a:lnTo>
                  <a:pt x="305" y="21"/>
                </a:lnTo>
                <a:lnTo>
                  <a:pt x="316" y="21"/>
                </a:lnTo>
                <a:lnTo>
                  <a:pt x="326" y="26"/>
                </a:lnTo>
                <a:lnTo>
                  <a:pt x="341" y="16"/>
                </a:lnTo>
                <a:lnTo>
                  <a:pt x="351" y="21"/>
                </a:lnTo>
                <a:lnTo>
                  <a:pt x="361" y="21"/>
                </a:lnTo>
                <a:lnTo>
                  <a:pt x="372" y="16"/>
                </a:lnTo>
                <a:lnTo>
                  <a:pt x="387" y="26"/>
                </a:lnTo>
                <a:lnTo>
                  <a:pt x="397" y="26"/>
                </a:lnTo>
                <a:lnTo>
                  <a:pt x="407" y="16"/>
                </a:lnTo>
                <a:lnTo>
                  <a:pt x="417" y="16"/>
                </a:lnTo>
                <a:lnTo>
                  <a:pt x="433" y="21"/>
                </a:lnTo>
                <a:lnTo>
                  <a:pt x="443" y="21"/>
                </a:lnTo>
                <a:lnTo>
                  <a:pt x="453" y="21"/>
                </a:lnTo>
                <a:lnTo>
                  <a:pt x="463" y="16"/>
                </a:lnTo>
                <a:lnTo>
                  <a:pt x="473" y="26"/>
                </a:lnTo>
                <a:lnTo>
                  <a:pt x="489" y="16"/>
                </a:lnTo>
                <a:lnTo>
                  <a:pt x="499" y="16"/>
                </a:lnTo>
                <a:lnTo>
                  <a:pt x="509" y="16"/>
                </a:lnTo>
                <a:lnTo>
                  <a:pt x="519" y="21"/>
                </a:lnTo>
                <a:lnTo>
                  <a:pt x="535" y="16"/>
                </a:lnTo>
                <a:lnTo>
                  <a:pt x="545" y="21"/>
                </a:lnTo>
                <a:lnTo>
                  <a:pt x="555" y="16"/>
                </a:lnTo>
                <a:lnTo>
                  <a:pt x="565" y="21"/>
                </a:lnTo>
                <a:lnTo>
                  <a:pt x="575" y="21"/>
                </a:lnTo>
                <a:lnTo>
                  <a:pt x="591" y="16"/>
                </a:lnTo>
                <a:lnTo>
                  <a:pt x="601" y="21"/>
                </a:lnTo>
                <a:lnTo>
                  <a:pt x="611" y="21"/>
                </a:lnTo>
                <a:lnTo>
                  <a:pt x="621" y="16"/>
                </a:lnTo>
                <a:lnTo>
                  <a:pt x="636" y="21"/>
                </a:lnTo>
                <a:lnTo>
                  <a:pt x="647" y="16"/>
                </a:lnTo>
                <a:lnTo>
                  <a:pt x="657" y="21"/>
                </a:lnTo>
                <a:lnTo>
                  <a:pt x="667" y="16"/>
                </a:lnTo>
                <a:lnTo>
                  <a:pt x="682" y="16"/>
                </a:lnTo>
                <a:lnTo>
                  <a:pt x="692" y="16"/>
                </a:lnTo>
                <a:lnTo>
                  <a:pt x="703" y="21"/>
                </a:lnTo>
                <a:lnTo>
                  <a:pt x="713" y="26"/>
                </a:lnTo>
                <a:lnTo>
                  <a:pt x="723" y="21"/>
                </a:lnTo>
                <a:lnTo>
                  <a:pt x="738" y="16"/>
                </a:lnTo>
                <a:lnTo>
                  <a:pt x="748" y="21"/>
                </a:lnTo>
                <a:lnTo>
                  <a:pt x="759" y="16"/>
                </a:lnTo>
                <a:lnTo>
                  <a:pt x="769" y="21"/>
                </a:lnTo>
                <a:lnTo>
                  <a:pt x="784" y="11"/>
                </a:lnTo>
                <a:lnTo>
                  <a:pt x="794" y="16"/>
                </a:lnTo>
                <a:lnTo>
                  <a:pt x="804" y="21"/>
                </a:lnTo>
                <a:lnTo>
                  <a:pt x="815" y="16"/>
                </a:lnTo>
                <a:lnTo>
                  <a:pt x="825" y="11"/>
                </a:lnTo>
                <a:lnTo>
                  <a:pt x="840" y="21"/>
                </a:lnTo>
                <a:lnTo>
                  <a:pt x="850" y="26"/>
                </a:lnTo>
                <a:lnTo>
                  <a:pt x="861" y="21"/>
                </a:lnTo>
                <a:lnTo>
                  <a:pt x="871" y="16"/>
                </a:lnTo>
                <a:lnTo>
                  <a:pt x="886" y="16"/>
                </a:lnTo>
                <a:lnTo>
                  <a:pt x="896" y="21"/>
                </a:lnTo>
                <a:lnTo>
                  <a:pt x="906" y="16"/>
                </a:lnTo>
                <a:lnTo>
                  <a:pt x="917" y="26"/>
                </a:lnTo>
                <a:lnTo>
                  <a:pt x="927" y="21"/>
                </a:lnTo>
                <a:lnTo>
                  <a:pt x="942" y="16"/>
                </a:lnTo>
                <a:lnTo>
                  <a:pt x="952" y="26"/>
                </a:lnTo>
                <a:lnTo>
                  <a:pt x="962" y="26"/>
                </a:lnTo>
                <a:lnTo>
                  <a:pt x="973" y="36"/>
                </a:lnTo>
                <a:lnTo>
                  <a:pt x="988" y="26"/>
                </a:lnTo>
                <a:lnTo>
                  <a:pt x="998" y="36"/>
                </a:lnTo>
                <a:lnTo>
                  <a:pt x="1008" y="26"/>
                </a:lnTo>
                <a:lnTo>
                  <a:pt x="1018" y="41"/>
                </a:lnTo>
                <a:lnTo>
                  <a:pt x="1034" y="36"/>
                </a:lnTo>
                <a:lnTo>
                  <a:pt x="1044" y="36"/>
                </a:lnTo>
                <a:lnTo>
                  <a:pt x="1054" y="31"/>
                </a:lnTo>
                <a:lnTo>
                  <a:pt x="1064" y="31"/>
                </a:lnTo>
                <a:lnTo>
                  <a:pt x="1074" y="26"/>
                </a:lnTo>
                <a:lnTo>
                  <a:pt x="1090" y="21"/>
                </a:lnTo>
                <a:lnTo>
                  <a:pt x="1100" y="21"/>
                </a:lnTo>
                <a:lnTo>
                  <a:pt x="1110" y="11"/>
                </a:lnTo>
                <a:lnTo>
                  <a:pt x="1120" y="16"/>
                </a:lnTo>
                <a:lnTo>
                  <a:pt x="1136" y="5"/>
                </a:lnTo>
                <a:lnTo>
                  <a:pt x="1146" y="0"/>
                </a:lnTo>
                <a:lnTo>
                  <a:pt x="1156" y="0"/>
                </a:lnTo>
                <a:lnTo>
                  <a:pt x="1166" y="5"/>
                </a:lnTo>
                <a:lnTo>
                  <a:pt x="1181" y="0"/>
                </a:lnTo>
                <a:lnTo>
                  <a:pt x="1192" y="0"/>
                </a:lnTo>
                <a:lnTo>
                  <a:pt x="1202" y="5"/>
                </a:lnTo>
                <a:lnTo>
                  <a:pt x="1212" y="0"/>
                </a:lnTo>
                <a:lnTo>
                  <a:pt x="1222" y="11"/>
                </a:lnTo>
                <a:lnTo>
                  <a:pt x="1237" y="16"/>
                </a:lnTo>
                <a:lnTo>
                  <a:pt x="1248" y="21"/>
                </a:lnTo>
                <a:lnTo>
                  <a:pt x="1258" y="16"/>
                </a:lnTo>
                <a:lnTo>
                  <a:pt x="1268" y="26"/>
                </a:lnTo>
                <a:lnTo>
                  <a:pt x="1283" y="21"/>
                </a:lnTo>
                <a:lnTo>
                  <a:pt x="1293" y="16"/>
                </a:lnTo>
                <a:lnTo>
                  <a:pt x="1304" y="16"/>
                </a:lnTo>
                <a:lnTo>
                  <a:pt x="1314" y="16"/>
                </a:lnTo>
                <a:lnTo>
                  <a:pt x="1324" y="21"/>
                </a:lnTo>
                <a:lnTo>
                  <a:pt x="1339" y="21"/>
                </a:lnTo>
                <a:lnTo>
                  <a:pt x="1349" y="16"/>
                </a:lnTo>
                <a:lnTo>
                  <a:pt x="1360" y="21"/>
                </a:lnTo>
                <a:lnTo>
                  <a:pt x="1370" y="21"/>
                </a:lnTo>
                <a:lnTo>
                  <a:pt x="1385" y="11"/>
                </a:lnTo>
                <a:lnTo>
                  <a:pt x="1395" y="26"/>
                </a:lnTo>
                <a:lnTo>
                  <a:pt x="1405" y="16"/>
                </a:lnTo>
                <a:lnTo>
                  <a:pt x="1416" y="16"/>
                </a:lnTo>
                <a:lnTo>
                  <a:pt x="1426" y="31"/>
                </a:lnTo>
                <a:lnTo>
                  <a:pt x="1441" y="26"/>
                </a:lnTo>
                <a:lnTo>
                  <a:pt x="1451" y="16"/>
                </a:lnTo>
                <a:lnTo>
                  <a:pt x="1462" y="21"/>
                </a:lnTo>
                <a:lnTo>
                  <a:pt x="1472" y="21"/>
                </a:lnTo>
                <a:lnTo>
                  <a:pt x="1487" y="21"/>
                </a:lnTo>
                <a:lnTo>
                  <a:pt x="1497" y="11"/>
                </a:lnTo>
                <a:lnTo>
                  <a:pt x="1507" y="21"/>
                </a:lnTo>
                <a:lnTo>
                  <a:pt x="1518" y="21"/>
                </a:lnTo>
                <a:lnTo>
                  <a:pt x="1533" y="16"/>
                </a:lnTo>
                <a:lnTo>
                  <a:pt x="1543" y="31"/>
                </a:lnTo>
                <a:lnTo>
                  <a:pt x="1553" y="21"/>
                </a:lnTo>
                <a:lnTo>
                  <a:pt x="1563" y="21"/>
                </a:lnTo>
                <a:lnTo>
                  <a:pt x="1574" y="16"/>
                </a:lnTo>
                <a:lnTo>
                  <a:pt x="1589" y="21"/>
                </a:lnTo>
                <a:lnTo>
                  <a:pt x="1599" y="21"/>
                </a:lnTo>
                <a:lnTo>
                  <a:pt x="1609" y="16"/>
                </a:lnTo>
                <a:lnTo>
                  <a:pt x="1619" y="21"/>
                </a:lnTo>
                <a:lnTo>
                  <a:pt x="1635" y="21"/>
                </a:lnTo>
                <a:lnTo>
                  <a:pt x="1645" y="16"/>
                </a:lnTo>
                <a:lnTo>
                  <a:pt x="1655" y="11"/>
                </a:lnTo>
                <a:lnTo>
                  <a:pt x="1665" y="21"/>
                </a:lnTo>
                <a:lnTo>
                  <a:pt x="1675" y="31"/>
                </a:lnTo>
                <a:lnTo>
                  <a:pt x="1691" y="21"/>
                </a:lnTo>
                <a:lnTo>
                  <a:pt x="1701" y="21"/>
                </a:lnTo>
                <a:lnTo>
                  <a:pt x="1711" y="26"/>
                </a:lnTo>
                <a:lnTo>
                  <a:pt x="1721" y="11"/>
                </a:lnTo>
                <a:lnTo>
                  <a:pt x="1737" y="21"/>
                </a:lnTo>
                <a:lnTo>
                  <a:pt x="1747" y="21"/>
                </a:lnTo>
                <a:lnTo>
                  <a:pt x="1757" y="26"/>
                </a:lnTo>
                <a:lnTo>
                  <a:pt x="1767" y="16"/>
                </a:lnTo>
                <a:lnTo>
                  <a:pt x="1782" y="11"/>
                </a:lnTo>
                <a:lnTo>
                  <a:pt x="1793" y="16"/>
                </a:lnTo>
                <a:lnTo>
                  <a:pt x="1803" y="21"/>
                </a:lnTo>
                <a:lnTo>
                  <a:pt x="1813" y="21"/>
                </a:lnTo>
                <a:lnTo>
                  <a:pt x="1823" y="16"/>
                </a:lnTo>
                <a:lnTo>
                  <a:pt x="1838" y="16"/>
                </a:lnTo>
                <a:lnTo>
                  <a:pt x="1849" y="21"/>
                </a:lnTo>
                <a:lnTo>
                  <a:pt x="1859" y="16"/>
                </a:lnTo>
                <a:lnTo>
                  <a:pt x="1869" y="16"/>
                </a:lnTo>
                <a:lnTo>
                  <a:pt x="1884" y="16"/>
                </a:lnTo>
                <a:lnTo>
                  <a:pt x="1894" y="21"/>
                </a:lnTo>
                <a:lnTo>
                  <a:pt x="1905" y="16"/>
                </a:lnTo>
                <a:lnTo>
                  <a:pt x="1915" y="16"/>
                </a:lnTo>
                <a:lnTo>
                  <a:pt x="1925" y="26"/>
                </a:lnTo>
                <a:lnTo>
                  <a:pt x="1940" y="11"/>
                </a:lnTo>
                <a:lnTo>
                  <a:pt x="1950" y="21"/>
                </a:lnTo>
                <a:lnTo>
                  <a:pt x="1961" y="16"/>
                </a:lnTo>
                <a:lnTo>
                  <a:pt x="1971" y="16"/>
                </a:lnTo>
                <a:lnTo>
                  <a:pt x="1986" y="21"/>
                </a:lnTo>
                <a:lnTo>
                  <a:pt x="1996" y="5"/>
                </a:lnTo>
                <a:lnTo>
                  <a:pt x="2006" y="16"/>
                </a:lnTo>
                <a:lnTo>
                  <a:pt x="2017" y="21"/>
                </a:lnTo>
                <a:lnTo>
                  <a:pt x="2032" y="16"/>
                </a:lnTo>
                <a:lnTo>
                  <a:pt x="2042" y="16"/>
                </a:lnTo>
                <a:lnTo>
                  <a:pt x="2052" y="21"/>
                </a:lnTo>
                <a:lnTo>
                  <a:pt x="2062" y="26"/>
                </a:lnTo>
                <a:lnTo>
                  <a:pt x="2073" y="21"/>
                </a:lnTo>
                <a:lnTo>
                  <a:pt x="2088" y="11"/>
                </a:lnTo>
                <a:lnTo>
                  <a:pt x="2098" y="16"/>
                </a:lnTo>
                <a:lnTo>
                  <a:pt x="2108" y="21"/>
                </a:lnTo>
                <a:lnTo>
                  <a:pt x="2119" y="21"/>
                </a:lnTo>
                <a:lnTo>
                  <a:pt x="2134" y="16"/>
                </a:lnTo>
                <a:lnTo>
                  <a:pt x="2144" y="21"/>
                </a:lnTo>
                <a:lnTo>
                  <a:pt x="2154" y="21"/>
                </a:lnTo>
                <a:lnTo>
                  <a:pt x="2164" y="16"/>
                </a:lnTo>
                <a:lnTo>
                  <a:pt x="2175" y="21"/>
                </a:lnTo>
                <a:lnTo>
                  <a:pt x="2190" y="16"/>
                </a:lnTo>
                <a:lnTo>
                  <a:pt x="2200" y="16"/>
                </a:lnTo>
                <a:lnTo>
                  <a:pt x="2210" y="21"/>
                </a:lnTo>
                <a:lnTo>
                  <a:pt x="2220" y="21"/>
                </a:lnTo>
                <a:lnTo>
                  <a:pt x="2236" y="21"/>
                </a:lnTo>
                <a:lnTo>
                  <a:pt x="2246" y="11"/>
                </a:lnTo>
                <a:lnTo>
                  <a:pt x="2256" y="21"/>
                </a:lnTo>
                <a:lnTo>
                  <a:pt x="2266" y="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5" name="Freeform 1311"/>
          <p:cNvSpPr>
            <a:spLocks/>
          </p:cNvSpPr>
          <p:nvPr/>
        </p:nvSpPr>
        <p:spPr bwMode="auto">
          <a:xfrm>
            <a:off x="2901950" y="3360738"/>
            <a:ext cx="3597275" cy="73025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0"/>
              </a:cxn>
              <a:cxn ang="0">
                <a:pos x="122" y="15"/>
              </a:cxn>
              <a:cxn ang="0">
                <a:pos x="168" y="15"/>
              </a:cxn>
              <a:cxn ang="0">
                <a:pos x="214" y="20"/>
              </a:cxn>
              <a:cxn ang="0">
                <a:pos x="260" y="25"/>
              </a:cxn>
              <a:cxn ang="0">
                <a:pos x="305" y="20"/>
              </a:cxn>
              <a:cxn ang="0">
                <a:pos x="351" y="25"/>
              </a:cxn>
              <a:cxn ang="0">
                <a:pos x="397" y="25"/>
              </a:cxn>
              <a:cxn ang="0">
                <a:pos x="443" y="25"/>
              </a:cxn>
              <a:cxn ang="0">
                <a:pos x="489" y="25"/>
              </a:cxn>
              <a:cxn ang="0">
                <a:pos x="535" y="20"/>
              </a:cxn>
              <a:cxn ang="0">
                <a:pos x="575" y="25"/>
              </a:cxn>
              <a:cxn ang="0">
                <a:pos x="621" y="25"/>
              </a:cxn>
              <a:cxn ang="0">
                <a:pos x="667" y="25"/>
              </a:cxn>
              <a:cxn ang="0">
                <a:pos x="713" y="15"/>
              </a:cxn>
              <a:cxn ang="0">
                <a:pos x="759" y="15"/>
              </a:cxn>
              <a:cxn ang="0">
                <a:pos x="804" y="20"/>
              </a:cxn>
              <a:cxn ang="0">
                <a:pos x="850" y="20"/>
              </a:cxn>
              <a:cxn ang="0">
                <a:pos x="896" y="20"/>
              </a:cxn>
              <a:cxn ang="0">
                <a:pos x="942" y="30"/>
              </a:cxn>
              <a:cxn ang="0">
                <a:pos x="988" y="30"/>
              </a:cxn>
              <a:cxn ang="0">
                <a:pos x="1034" y="30"/>
              </a:cxn>
              <a:cxn ang="0">
                <a:pos x="1074" y="46"/>
              </a:cxn>
              <a:cxn ang="0">
                <a:pos x="1120" y="20"/>
              </a:cxn>
              <a:cxn ang="0">
                <a:pos x="1166" y="10"/>
              </a:cxn>
              <a:cxn ang="0">
                <a:pos x="1212" y="0"/>
              </a:cxn>
              <a:cxn ang="0">
                <a:pos x="1258" y="15"/>
              </a:cxn>
              <a:cxn ang="0">
                <a:pos x="1304" y="15"/>
              </a:cxn>
              <a:cxn ang="0">
                <a:pos x="1349" y="25"/>
              </a:cxn>
              <a:cxn ang="0">
                <a:pos x="1395" y="15"/>
              </a:cxn>
              <a:cxn ang="0">
                <a:pos x="1441" y="25"/>
              </a:cxn>
              <a:cxn ang="0">
                <a:pos x="1487" y="30"/>
              </a:cxn>
              <a:cxn ang="0">
                <a:pos x="1533" y="25"/>
              </a:cxn>
              <a:cxn ang="0">
                <a:pos x="1574" y="25"/>
              </a:cxn>
              <a:cxn ang="0">
                <a:pos x="1619" y="20"/>
              </a:cxn>
              <a:cxn ang="0">
                <a:pos x="1665" y="10"/>
              </a:cxn>
              <a:cxn ang="0">
                <a:pos x="1711" y="15"/>
              </a:cxn>
              <a:cxn ang="0">
                <a:pos x="1757" y="25"/>
              </a:cxn>
              <a:cxn ang="0">
                <a:pos x="1803" y="25"/>
              </a:cxn>
              <a:cxn ang="0">
                <a:pos x="1849" y="20"/>
              </a:cxn>
              <a:cxn ang="0">
                <a:pos x="1894" y="15"/>
              </a:cxn>
              <a:cxn ang="0">
                <a:pos x="1940" y="10"/>
              </a:cxn>
              <a:cxn ang="0">
                <a:pos x="1986" y="20"/>
              </a:cxn>
              <a:cxn ang="0">
                <a:pos x="2032" y="20"/>
              </a:cxn>
              <a:cxn ang="0">
                <a:pos x="2073" y="20"/>
              </a:cxn>
              <a:cxn ang="0">
                <a:pos x="2119" y="20"/>
              </a:cxn>
              <a:cxn ang="0">
                <a:pos x="2164" y="10"/>
              </a:cxn>
              <a:cxn ang="0">
                <a:pos x="2210" y="20"/>
              </a:cxn>
              <a:cxn ang="0">
                <a:pos x="2256" y="15"/>
              </a:cxn>
            </a:cxnLst>
            <a:rect l="0" t="0" r="r" b="b"/>
            <a:pathLst>
              <a:path w="2266" h="46">
                <a:moveTo>
                  <a:pt x="0" y="15"/>
                </a:moveTo>
                <a:lnTo>
                  <a:pt x="10" y="25"/>
                </a:lnTo>
                <a:lnTo>
                  <a:pt x="20" y="15"/>
                </a:lnTo>
                <a:lnTo>
                  <a:pt x="35" y="20"/>
                </a:lnTo>
                <a:lnTo>
                  <a:pt x="46" y="20"/>
                </a:lnTo>
                <a:lnTo>
                  <a:pt x="56" y="15"/>
                </a:lnTo>
                <a:lnTo>
                  <a:pt x="66" y="20"/>
                </a:lnTo>
                <a:lnTo>
                  <a:pt x="81" y="20"/>
                </a:lnTo>
                <a:lnTo>
                  <a:pt x="91" y="15"/>
                </a:lnTo>
                <a:lnTo>
                  <a:pt x="102" y="20"/>
                </a:lnTo>
                <a:lnTo>
                  <a:pt x="112" y="20"/>
                </a:lnTo>
                <a:lnTo>
                  <a:pt x="122" y="15"/>
                </a:lnTo>
                <a:lnTo>
                  <a:pt x="137" y="30"/>
                </a:lnTo>
                <a:lnTo>
                  <a:pt x="147" y="20"/>
                </a:lnTo>
                <a:lnTo>
                  <a:pt x="158" y="25"/>
                </a:lnTo>
                <a:lnTo>
                  <a:pt x="168" y="15"/>
                </a:lnTo>
                <a:lnTo>
                  <a:pt x="183" y="25"/>
                </a:lnTo>
                <a:lnTo>
                  <a:pt x="193" y="15"/>
                </a:lnTo>
                <a:lnTo>
                  <a:pt x="203" y="25"/>
                </a:lnTo>
                <a:lnTo>
                  <a:pt x="214" y="20"/>
                </a:lnTo>
                <a:lnTo>
                  <a:pt x="224" y="15"/>
                </a:lnTo>
                <a:lnTo>
                  <a:pt x="239" y="15"/>
                </a:lnTo>
                <a:lnTo>
                  <a:pt x="249" y="25"/>
                </a:lnTo>
                <a:lnTo>
                  <a:pt x="260" y="25"/>
                </a:lnTo>
                <a:lnTo>
                  <a:pt x="270" y="25"/>
                </a:lnTo>
                <a:lnTo>
                  <a:pt x="285" y="15"/>
                </a:lnTo>
                <a:lnTo>
                  <a:pt x="295" y="15"/>
                </a:lnTo>
                <a:lnTo>
                  <a:pt x="305" y="20"/>
                </a:lnTo>
                <a:lnTo>
                  <a:pt x="316" y="20"/>
                </a:lnTo>
                <a:lnTo>
                  <a:pt x="326" y="25"/>
                </a:lnTo>
                <a:lnTo>
                  <a:pt x="341" y="20"/>
                </a:lnTo>
                <a:lnTo>
                  <a:pt x="351" y="25"/>
                </a:lnTo>
                <a:lnTo>
                  <a:pt x="361" y="20"/>
                </a:lnTo>
                <a:lnTo>
                  <a:pt x="372" y="10"/>
                </a:lnTo>
                <a:lnTo>
                  <a:pt x="387" y="20"/>
                </a:lnTo>
                <a:lnTo>
                  <a:pt x="397" y="25"/>
                </a:lnTo>
                <a:lnTo>
                  <a:pt x="407" y="25"/>
                </a:lnTo>
                <a:lnTo>
                  <a:pt x="417" y="10"/>
                </a:lnTo>
                <a:lnTo>
                  <a:pt x="433" y="15"/>
                </a:lnTo>
                <a:lnTo>
                  <a:pt x="443" y="25"/>
                </a:lnTo>
                <a:lnTo>
                  <a:pt x="453" y="20"/>
                </a:lnTo>
                <a:lnTo>
                  <a:pt x="463" y="20"/>
                </a:lnTo>
                <a:lnTo>
                  <a:pt x="473" y="20"/>
                </a:lnTo>
                <a:lnTo>
                  <a:pt x="489" y="25"/>
                </a:lnTo>
                <a:lnTo>
                  <a:pt x="499" y="25"/>
                </a:lnTo>
                <a:lnTo>
                  <a:pt x="509" y="20"/>
                </a:lnTo>
                <a:lnTo>
                  <a:pt x="519" y="20"/>
                </a:lnTo>
                <a:lnTo>
                  <a:pt x="535" y="20"/>
                </a:lnTo>
                <a:lnTo>
                  <a:pt x="545" y="20"/>
                </a:lnTo>
                <a:lnTo>
                  <a:pt x="555" y="25"/>
                </a:lnTo>
                <a:lnTo>
                  <a:pt x="565" y="25"/>
                </a:lnTo>
                <a:lnTo>
                  <a:pt x="575" y="25"/>
                </a:lnTo>
                <a:lnTo>
                  <a:pt x="591" y="20"/>
                </a:lnTo>
                <a:lnTo>
                  <a:pt x="601" y="20"/>
                </a:lnTo>
                <a:lnTo>
                  <a:pt x="611" y="15"/>
                </a:lnTo>
                <a:lnTo>
                  <a:pt x="621" y="25"/>
                </a:lnTo>
                <a:lnTo>
                  <a:pt x="636" y="20"/>
                </a:lnTo>
                <a:lnTo>
                  <a:pt x="647" y="25"/>
                </a:lnTo>
                <a:lnTo>
                  <a:pt x="657" y="20"/>
                </a:lnTo>
                <a:lnTo>
                  <a:pt x="667" y="25"/>
                </a:lnTo>
                <a:lnTo>
                  <a:pt x="682" y="15"/>
                </a:lnTo>
                <a:lnTo>
                  <a:pt x="692" y="15"/>
                </a:lnTo>
                <a:lnTo>
                  <a:pt x="703" y="25"/>
                </a:lnTo>
                <a:lnTo>
                  <a:pt x="713" y="15"/>
                </a:lnTo>
                <a:lnTo>
                  <a:pt x="723" y="15"/>
                </a:lnTo>
                <a:lnTo>
                  <a:pt x="738" y="20"/>
                </a:lnTo>
                <a:lnTo>
                  <a:pt x="748" y="20"/>
                </a:lnTo>
                <a:lnTo>
                  <a:pt x="759" y="15"/>
                </a:lnTo>
                <a:lnTo>
                  <a:pt x="769" y="20"/>
                </a:lnTo>
                <a:lnTo>
                  <a:pt x="784" y="25"/>
                </a:lnTo>
                <a:lnTo>
                  <a:pt x="794" y="20"/>
                </a:lnTo>
                <a:lnTo>
                  <a:pt x="804" y="20"/>
                </a:lnTo>
                <a:lnTo>
                  <a:pt x="815" y="25"/>
                </a:lnTo>
                <a:lnTo>
                  <a:pt x="825" y="10"/>
                </a:lnTo>
                <a:lnTo>
                  <a:pt x="840" y="25"/>
                </a:lnTo>
                <a:lnTo>
                  <a:pt x="850" y="20"/>
                </a:lnTo>
                <a:lnTo>
                  <a:pt x="861" y="15"/>
                </a:lnTo>
                <a:lnTo>
                  <a:pt x="871" y="25"/>
                </a:lnTo>
                <a:lnTo>
                  <a:pt x="886" y="25"/>
                </a:lnTo>
                <a:lnTo>
                  <a:pt x="896" y="20"/>
                </a:lnTo>
                <a:lnTo>
                  <a:pt x="906" y="15"/>
                </a:lnTo>
                <a:lnTo>
                  <a:pt x="917" y="15"/>
                </a:lnTo>
                <a:lnTo>
                  <a:pt x="927" y="30"/>
                </a:lnTo>
                <a:lnTo>
                  <a:pt x="942" y="30"/>
                </a:lnTo>
                <a:lnTo>
                  <a:pt x="952" y="25"/>
                </a:lnTo>
                <a:lnTo>
                  <a:pt x="962" y="35"/>
                </a:lnTo>
                <a:lnTo>
                  <a:pt x="973" y="25"/>
                </a:lnTo>
                <a:lnTo>
                  <a:pt x="988" y="30"/>
                </a:lnTo>
                <a:lnTo>
                  <a:pt x="998" y="30"/>
                </a:lnTo>
                <a:lnTo>
                  <a:pt x="1008" y="35"/>
                </a:lnTo>
                <a:lnTo>
                  <a:pt x="1018" y="35"/>
                </a:lnTo>
                <a:lnTo>
                  <a:pt x="1034" y="30"/>
                </a:lnTo>
                <a:lnTo>
                  <a:pt x="1044" y="40"/>
                </a:lnTo>
                <a:lnTo>
                  <a:pt x="1054" y="46"/>
                </a:lnTo>
                <a:lnTo>
                  <a:pt x="1064" y="35"/>
                </a:lnTo>
                <a:lnTo>
                  <a:pt x="1074" y="46"/>
                </a:lnTo>
                <a:lnTo>
                  <a:pt x="1090" y="35"/>
                </a:lnTo>
                <a:lnTo>
                  <a:pt x="1100" y="30"/>
                </a:lnTo>
                <a:lnTo>
                  <a:pt x="1110" y="30"/>
                </a:lnTo>
                <a:lnTo>
                  <a:pt x="1120" y="20"/>
                </a:lnTo>
                <a:lnTo>
                  <a:pt x="1136" y="20"/>
                </a:lnTo>
                <a:lnTo>
                  <a:pt x="1146" y="10"/>
                </a:lnTo>
                <a:lnTo>
                  <a:pt x="1156" y="15"/>
                </a:lnTo>
                <a:lnTo>
                  <a:pt x="1166" y="10"/>
                </a:lnTo>
                <a:lnTo>
                  <a:pt x="1181" y="5"/>
                </a:lnTo>
                <a:lnTo>
                  <a:pt x="1192" y="5"/>
                </a:lnTo>
                <a:lnTo>
                  <a:pt x="1202" y="0"/>
                </a:lnTo>
                <a:lnTo>
                  <a:pt x="1212" y="0"/>
                </a:lnTo>
                <a:lnTo>
                  <a:pt x="1222" y="10"/>
                </a:lnTo>
                <a:lnTo>
                  <a:pt x="1237" y="5"/>
                </a:lnTo>
                <a:lnTo>
                  <a:pt x="1248" y="10"/>
                </a:lnTo>
                <a:lnTo>
                  <a:pt x="1258" y="15"/>
                </a:lnTo>
                <a:lnTo>
                  <a:pt x="1268" y="10"/>
                </a:lnTo>
                <a:lnTo>
                  <a:pt x="1283" y="15"/>
                </a:lnTo>
                <a:lnTo>
                  <a:pt x="1293" y="10"/>
                </a:lnTo>
                <a:lnTo>
                  <a:pt x="1304" y="15"/>
                </a:lnTo>
                <a:lnTo>
                  <a:pt x="1314" y="15"/>
                </a:lnTo>
                <a:lnTo>
                  <a:pt x="1324" y="25"/>
                </a:lnTo>
                <a:lnTo>
                  <a:pt x="1339" y="20"/>
                </a:lnTo>
                <a:lnTo>
                  <a:pt x="1349" y="25"/>
                </a:lnTo>
                <a:lnTo>
                  <a:pt x="1360" y="15"/>
                </a:lnTo>
                <a:lnTo>
                  <a:pt x="1370" y="25"/>
                </a:lnTo>
                <a:lnTo>
                  <a:pt x="1385" y="20"/>
                </a:lnTo>
                <a:lnTo>
                  <a:pt x="1395" y="15"/>
                </a:lnTo>
                <a:lnTo>
                  <a:pt x="1405" y="20"/>
                </a:lnTo>
                <a:lnTo>
                  <a:pt x="1416" y="15"/>
                </a:lnTo>
                <a:lnTo>
                  <a:pt x="1426" y="20"/>
                </a:lnTo>
                <a:lnTo>
                  <a:pt x="1441" y="25"/>
                </a:lnTo>
                <a:lnTo>
                  <a:pt x="1451" y="20"/>
                </a:lnTo>
                <a:lnTo>
                  <a:pt x="1462" y="25"/>
                </a:lnTo>
                <a:lnTo>
                  <a:pt x="1472" y="20"/>
                </a:lnTo>
                <a:lnTo>
                  <a:pt x="1487" y="30"/>
                </a:lnTo>
                <a:lnTo>
                  <a:pt x="1497" y="20"/>
                </a:lnTo>
                <a:lnTo>
                  <a:pt x="1507" y="15"/>
                </a:lnTo>
                <a:lnTo>
                  <a:pt x="1518" y="25"/>
                </a:lnTo>
                <a:lnTo>
                  <a:pt x="1533" y="25"/>
                </a:lnTo>
                <a:lnTo>
                  <a:pt x="1543" y="25"/>
                </a:lnTo>
                <a:lnTo>
                  <a:pt x="1553" y="20"/>
                </a:lnTo>
                <a:lnTo>
                  <a:pt x="1563" y="25"/>
                </a:lnTo>
                <a:lnTo>
                  <a:pt x="1574" y="25"/>
                </a:lnTo>
                <a:lnTo>
                  <a:pt x="1589" y="10"/>
                </a:lnTo>
                <a:lnTo>
                  <a:pt x="1599" y="15"/>
                </a:lnTo>
                <a:lnTo>
                  <a:pt x="1609" y="30"/>
                </a:lnTo>
                <a:lnTo>
                  <a:pt x="1619" y="20"/>
                </a:lnTo>
                <a:lnTo>
                  <a:pt x="1635" y="15"/>
                </a:lnTo>
                <a:lnTo>
                  <a:pt x="1645" y="10"/>
                </a:lnTo>
                <a:lnTo>
                  <a:pt x="1655" y="20"/>
                </a:lnTo>
                <a:lnTo>
                  <a:pt x="1665" y="10"/>
                </a:lnTo>
                <a:lnTo>
                  <a:pt x="1675" y="20"/>
                </a:lnTo>
                <a:lnTo>
                  <a:pt x="1691" y="25"/>
                </a:lnTo>
                <a:lnTo>
                  <a:pt x="1701" y="15"/>
                </a:lnTo>
                <a:lnTo>
                  <a:pt x="1711" y="15"/>
                </a:lnTo>
                <a:lnTo>
                  <a:pt x="1721" y="15"/>
                </a:lnTo>
                <a:lnTo>
                  <a:pt x="1737" y="20"/>
                </a:lnTo>
                <a:lnTo>
                  <a:pt x="1747" y="25"/>
                </a:lnTo>
                <a:lnTo>
                  <a:pt x="1757" y="25"/>
                </a:lnTo>
                <a:lnTo>
                  <a:pt x="1767" y="30"/>
                </a:lnTo>
                <a:lnTo>
                  <a:pt x="1782" y="20"/>
                </a:lnTo>
                <a:lnTo>
                  <a:pt x="1793" y="15"/>
                </a:lnTo>
                <a:lnTo>
                  <a:pt x="1803" y="25"/>
                </a:lnTo>
                <a:lnTo>
                  <a:pt x="1813" y="20"/>
                </a:lnTo>
                <a:lnTo>
                  <a:pt x="1823" y="20"/>
                </a:lnTo>
                <a:lnTo>
                  <a:pt x="1838" y="20"/>
                </a:lnTo>
                <a:lnTo>
                  <a:pt x="1849" y="20"/>
                </a:lnTo>
                <a:lnTo>
                  <a:pt x="1859" y="20"/>
                </a:lnTo>
                <a:lnTo>
                  <a:pt x="1869" y="25"/>
                </a:lnTo>
                <a:lnTo>
                  <a:pt x="1884" y="20"/>
                </a:lnTo>
                <a:lnTo>
                  <a:pt x="1894" y="15"/>
                </a:lnTo>
                <a:lnTo>
                  <a:pt x="1905" y="15"/>
                </a:lnTo>
                <a:lnTo>
                  <a:pt x="1915" y="20"/>
                </a:lnTo>
                <a:lnTo>
                  <a:pt x="1925" y="20"/>
                </a:lnTo>
                <a:lnTo>
                  <a:pt x="1940" y="10"/>
                </a:lnTo>
                <a:lnTo>
                  <a:pt x="1950" y="15"/>
                </a:lnTo>
                <a:lnTo>
                  <a:pt x="1961" y="15"/>
                </a:lnTo>
                <a:lnTo>
                  <a:pt x="1971" y="15"/>
                </a:lnTo>
                <a:lnTo>
                  <a:pt x="1986" y="20"/>
                </a:lnTo>
                <a:lnTo>
                  <a:pt x="1996" y="15"/>
                </a:lnTo>
                <a:lnTo>
                  <a:pt x="2006" y="15"/>
                </a:lnTo>
                <a:lnTo>
                  <a:pt x="2017" y="25"/>
                </a:lnTo>
                <a:lnTo>
                  <a:pt x="2032" y="20"/>
                </a:lnTo>
                <a:lnTo>
                  <a:pt x="2042" y="20"/>
                </a:lnTo>
                <a:lnTo>
                  <a:pt x="2052" y="20"/>
                </a:lnTo>
                <a:lnTo>
                  <a:pt x="2062" y="20"/>
                </a:lnTo>
                <a:lnTo>
                  <a:pt x="2073" y="20"/>
                </a:lnTo>
                <a:lnTo>
                  <a:pt x="2088" y="20"/>
                </a:lnTo>
                <a:lnTo>
                  <a:pt x="2098" y="15"/>
                </a:lnTo>
                <a:lnTo>
                  <a:pt x="2108" y="25"/>
                </a:lnTo>
                <a:lnTo>
                  <a:pt x="2119" y="20"/>
                </a:lnTo>
                <a:lnTo>
                  <a:pt x="2134" y="20"/>
                </a:lnTo>
                <a:lnTo>
                  <a:pt x="2144" y="30"/>
                </a:lnTo>
                <a:lnTo>
                  <a:pt x="2154" y="25"/>
                </a:lnTo>
                <a:lnTo>
                  <a:pt x="2164" y="10"/>
                </a:lnTo>
                <a:lnTo>
                  <a:pt x="2175" y="20"/>
                </a:lnTo>
                <a:lnTo>
                  <a:pt x="2190" y="20"/>
                </a:lnTo>
                <a:lnTo>
                  <a:pt x="2200" y="25"/>
                </a:lnTo>
                <a:lnTo>
                  <a:pt x="2210" y="20"/>
                </a:lnTo>
                <a:lnTo>
                  <a:pt x="2220" y="20"/>
                </a:lnTo>
                <a:lnTo>
                  <a:pt x="2236" y="20"/>
                </a:lnTo>
                <a:lnTo>
                  <a:pt x="2246" y="20"/>
                </a:lnTo>
                <a:lnTo>
                  <a:pt x="2256" y="15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6" name="Freeform 1312"/>
          <p:cNvSpPr>
            <a:spLocks/>
          </p:cNvSpPr>
          <p:nvPr/>
        </p:nvSpPr>
        <p:spPr bwMode="auto">
          <a:xfrm>
            <a:off x="2901950" y="3384550"/>
            <a:ext cx="3597275" cy="73025"/>
          </a:xfrm>
          <a:custGeom>
            <a:avLst/>
            <a:gdLst/>
            <a:ahLst/>
            <a:cxnLst>
              <a:cxn ang="0">
                <a:pos x="35" y="31"/>
              </a:cxn>
              <a:cxn ang="0">
                <a:pos x="81" y="25"/>
              </a:cxn>
              <a:cxn ang="0">
                <a:pos x="122" y="25"/>
              </a:cxn>
              <a:cxn ang="0">
                <a:pos x="168" y="31"/>
              </a:cxn>
              <a:cxn ang="0">
                <a:pos x="214" y="25"/>
              </a:cxn>
              <a:cxn ang="0">
                <a:pos x="260" y="31"/>
              </a:cxn>
              <a:cxn ang="0">
                <a:pos x="305" y="31"/>
              </a:cxn>
              <a:cxn ang="0">
                <a:pos x="351" y="25"/>
              </a:cxn>
              <a:cxn ang="0">
                <a:pos x="397" y="25"/>
              </a:cxn>
              <a:cxn ang="0">
                <a:pos x="443" y="15"/>
              </a:cxn>
              <a:cxn ang="0">
                <a:pos x="489" y="25"/>
              </a:cxn>
              <a:cxn ang="0">
                <a:pos x="535" y="25"/>
              </a:cxn>
              <a:cxn ang="0">
                <a:pos x="575" y="25"/>
              </a:cxn>
              <a:cxn ang="0">
                <a:pos x="621" y="25"/>
              </a:cxn>
              <a:cxn ang="0">
                <a:pos x="667" y="31"/>
              </a:cxn>
              <a:cxn ang="0">
                <a:pos x="713" y="20"/>
              </a:cxn>
              <a:cxn ang="0">
                <a:pos x="759" y="25"/>
              </a:cxn>
              <a:cxn ang="0">
                <a:pos x="804" y="25"/>
              </a:cxn>
              <a:cxn ang="0">
                <a:pos x="850" y="36"/>
              </a:cxn>
              <a:cxn ang="0">
                <a:pos x="896" y="20"/>
              </a:cxn>
              <a:cxn ang="0">
                <a:pos x="942" y="31"/>
              </a:cxn>
              <a:cxn ang="0">
                <a:pos x="988" y="25"/>
              </a:cxn>
              <a:cxn ang="0">
                <a:pos x="1034" y="46"/>
              </a:cxn>
              <a:cxn ang="0">
                <a:pos x="1074" y="46"/>
              </a:cxn>
              <a:cxn ang="0">
                <a:pos x="1120" y="46"/>
              </a:cxn>
              <a:cxn ang="0">
                <a:pos x="1166" y="20"/>
              </a:cxn>
              <a:cxn ang="0">
                <a:pos x="1212" y="0"/>
              </a:cxn>
              <a:cxn ang="0">
                <a:pos x="1258" y="15"/>
              </a:cxn>
              <a:cxn ang="0">
                <a:pos x="1304" y="20"/>
              </a:cxn>
              <a:cxn ang="0">
                <a:pos x="1349" y="20"/>
              </a:cxn>
              <a:cxn ang="0">
                <a:pos x="1395" y="25"/>
              </a:cxn>
              <a:cxn ang="0">
                <a:pos x="1441" y="31"/>
              </a:cxn>
              <a:cxn ang="0">
                <a:pos x="1487" y="31"/>
              </a:cxn>
              <a:cxn ang="0">
                <a:pos x="1533" y="20"/>
              </a:cxn>
              <a:cxn ang="0">
                <a:pos x="1574" y="25"/>
              </a:cxn>
              <a:cxn ang="0">
                <a:pos x="1619" y="31"/>
              </a:cxn>
              <a:cxn ang="0">
                <a:pos x="1665" y="31"/>
              </a:cxn>
              <a:cxn ang="0">
                <a:pos x="1711" y="31"/>
              </a:cxn>
              <a:cxn ang="0">
                <a:pos x="1757" y="25"/>
              </a:cxn>
              <a:cxn ang="0">
                <a:pos x="1803" y="25"/>
              </a:cxn>
              <a:cxn ang="0">
                <a:pos x="1849" y="31"/>
              </a:cxn>
              <a:cxn ang="0">
                <a:pos x="1894" y="20"/>
              </a:cxn>
              <a:cxn ang="0">
                <a:pos x="1940" y="25"/>
              </a:cxn>
              <a:cxn ang="0">
                <a:pos x="1986" y="31"/>
              </a:cxn>
              <a:cxn ang="0">
                <a:pos x="2032" y="25"/>
              </a:cxn>
              <a:cxn ang="0">
                <a:pos x="2073" y="25"/>
              </a:cxn>
              <a:cxn ang="0">
                <a:pos x="2119" y="31"/>
              </a:cxn>
              <a:cxn ang="0">
                <a:pos x="2164" y="31"/>
              </a:cxn>
              <a:cxn ang="0">
                <a:pos x="2210" y="25"/>
              </a:cxn>
              <a:cxn ang="0">
                <a:pos x="2256" y="31"/>
              </a:cxn>
            </a:cxnLst>
            <a:rect l="0" t="0" r="r" b="b"/>
            <a:pathLst>
              <a:path w="2266" h="46">
                <a:moveTo>
                  <a:pt x="0" y="31"/>
                </a:moveTo>
                <a:lnTo>
                  <a:pt x="10" y="31"/>
                </a:lnTo>
                <a:lnTo>
                  <a:pt x="20" y="25"/>
                </a:lnTo>
                <a:lnTo>
                  <a:pt x="35" y="31"/>
                </a:lnTo>
                <a:lnTo>
                  <a:pt x="46" y="25"/>
                </a:lnTo>
                <a:lnTo>
                  <a:pt x="56" y="31"/>
                </a:lnTo>
                <a:lnTo>
                  <a:pt x="66" y="31"/>
                </a:lnTo>
                <a:lnTo>
                  <a:pt x="81" y="25"/>
                </a:lnTo>
                <a:lnTo>
                  <a:pt x="91" y="20"/>
                </a:lnTo>
                <a:lnTo>
                  <a:pt x="102" y="31"/>
                </a:lnTo>
                <a:lnTo>
                  <a:pt x="112" y="25"/>
                </a:lnTo>
                <a:lnTo>
                  <a:pt x="122" y="25"/>
                </a:lnTo>
                <a:lnTo>
                  <a:pt x="137" y="25"/>
                </a:lnTo>
                <a:lnTo>
                  <a:pt x="147" y="31"/>
                </a:lnTo>
                <a:lnTo>
                  <a:pt x="158" y="25"/>
                </a:lnTo>
                <a:lnTo>
                  <a:pt x="168" y="31"/>
                </a:lnTo>
                <a:lnTo>
                  <a:pt x="183" y="20"/>
                </a:lnTo>
                <a:lnTo>
                  <a:pt x="193" y="25"/>
                </a:lnTo>
                <a:lnTo>
                  <a:pt x="203" y="25"/>
                </a:lnTo>
                <a:lnTo>
                  <a:pt x="214" y="25"/>
                </a:lnTo>
                <a:lnTo>
                  <a:pt x="224" y="25"/>
                </a:lnTo>
                <a:lnTo>
                  <a:pt x="239" y="25"/>
                </a:lnTo>
                <a:lnTo>
                  <a:pt x="249" y="20"/>
                </a:lnTo>
                <a:lnTo>
                  <a:pt x="260" y="31"/>
                </a:lnTo>
                <a:lnTo>
                  <a:pt x="270" y="25"/>
                </a:lnTo>
                <a:lnTo>
                  <a:pt x="285" y="31"/>
                </a:lnTo>
                <a:lnTo>
                  <a:pt x="295" y="25"/>
                </a:lnTo>
                <a:lnTo>
                  <a:pt x="305" y="31"/>
                </a:lnTo>
                <a:lnTo>
                  <a:pt x="316" y="20"/>
                </a:lnTo>
                <a:lnTo>
                  <a:pt x="326" y="25"/>
                </a:lnTo>
                <a:lnTo>
                  <a:pt x="341" y="31"/>
                </a:lnTo>
                <a:lnTo>
                  <a:pt x="351" y="25"/>
                </a:lnTo>
                <a:lnTo>
                  <a:pt x="361" y="36"/>
                </a:lnTo>
                <a:lnTo>
                  <a:pt x="372" y="31"/>
                </a:lnTo>
                <a:lnTo>
                  <a:pt x="387" y="36"/>
                </a:lnTo>
                <a:lnTo>
                  <a:pt x="397" y="25"/>
                </a:lnTo>
                <a:lnTo>
                  <a:pt x="407" y="20"/>
                </a:lnTo>
                <a:lnTo>
                  <a:pt x="417" y="20"/>
                </a:lnTo>
                <a:lnTo>
                  <a:pt x="433" y="36"/>
                </a:lnTo>
                <a:lnTo>
                  <a:pt x="443" y="15"/>
                </a:lnTo>
                <a:lnTo>
                  <a:pt x="453" y="25"/>
                </a:lnTo>
                <a:lnTo>
                  <a:pt x="463" y="25"/>
                </a:lnTo>
                <a:lnTo>
                  <a:pt x="473" y="25"/>
                </a:lnTo>
                <a:lnTo>
                  <a:pt x="489" y="25"/>
                </a:lnTo>
                <a:lnTo>
                  <a:pt x="499" y="31"/>
                </a:lnTo>
                <a:lnTo>
                  <a:pt x="509" y="31"/>
                </a:lnTo>
                <a:lnTo>
                  <a:pt x="519" y="25"/>
                </a:lnTo>
                <a:lnTo>
                  <a:pt x="535" y="25"/>
                </a:lnTo>
                <a:lnTo>
                  <a:pt x="545" y="31"/>
                </a:lnTo>
                <a:lnTo>
                  <a:pt x="555" y="25"/>
                </a:lnTo>
                <a:lnTo>
                  <a:pt x="565" y="31"/>
                </a:lnTo>
                <a:lnTo>
                  <a:pt x="575" y="25"/>
                </a:lnTo>
                <a:lnTo>
                  <a:pt x="591" y="25"/>
                </a:lnTo>
                <a:lnTo>
                  <a:pt x="601" y="25"/>
                </a:lnTo>
                <a:lnTo>
                  <a:pt x="611" y="25"/>
                </a:lnTo>
                <a:lnTo>
                  <a:pt x="621" y="25"/>
                </a:lnTo>
                <a:lnTo>
                  <a:pt x="636" y="31"/>
                </a:lnTo>
                <a:lnTo>
                  <a:pt x="647" y="25"/>
                </a:lnTo>
                <a:lnTo>
                  <a:pt x="657" y="25"/>
                </a:lnTo>
                <a:lnTo>
                  <a:pt x="667" y="31"/>
                </a:lnTo>
                <a:lnTo>
                  <a:pt x="682" y="20"/>
                </a:lnTo>
                <a:lnTo>
                  <a:pt x="692" y="31"/>
                </a:lnTo>
                <a:lnTo>
                  <a:pt x="703" y="25"/>
                </a:lnTo>
                <a:lnTo>
                  <a:pt x="713" y="20"/>
                </a:lnTo>
                <a:lnTo>
                  <a:pt x="723" y="36"/>
                </a:lnTo>
                <a:lnTo>
                  <a:pt x="738" y="31"/>
                </a:lnTo>
                <a:lnTo>
                  <a:pt x="748" y="20"/>
                </a:lnTo>
                <a:lnTo>
                  <a:pt x="759" y="25"/>
                </a:lnTo>
                <a:lnTo>
                  <a:pt x="769" y="31"/>
                </a:lnTo>
                <a:lnTo>
                  <a:pt x="784" y="20"/>
                </a:lnTo>
                <a:lnTo>
                  <a:pt x="794" y="36"/>
                </a:lnTo>
                <a:lnTo>
                  <a:pt x="804" y="25"/>
                </a:lnTo>
                <a:lnTo>
                  <a:pt x="815" y="36"/>
                </a:lnTo>
                <a:lnTo>
                  <a:pt x="825" y="20"/>
                </a:lnTo>
                <a:lnTo>
                  <a:pt x="840" y="20"/>
                </a:lnTo>
                <a:lnTo>
                  <a:pt x="850" y="36"/>
                </a:lnTo>
                <a:lnTo>
                  <a:pt x="861" y="31"/>
                </a:lnTo>
                <a:lnTo>
                  <a:pt x="871" y="25"/>
                </a:lnTo>
                <a:lnTo>
                  <a:pt x="886" y="20"/>
                </a:lnTo>
                <a:lnTo>
                  <a:pt x="896" y="20"/>
                </a:lnTo>
                <a:lnTo>
                  <a:pt x="906" y="31"/>
                </a:lnTo>
                <a:lnTo>
                  <a:pt x="917" y="41"/>
                </a:lnTo>
                <a:lnTo>
                  <a:pt x="927" y="31"/>
                </a:lnTo>
                <a:lnTo>
                  <a:pt x="942" y="31"/>
                </a:lnTo>
                <a:lnTo>
                  <a:pt x="952" y="31"/>
                </a:lnTo>
                <a:lnTo>
                  <a:pt x="962" y="36"/>
                </a:lnTo>
                <a:lnTo>
                  <a:pt x="973" y="25"/>
                </a:lnTo>
                <a:lnTo>
                  <a:pt x="988" y="25"/>
                </a:lnTo>
                <a:lnTo>
                  <a:pt x="998" y="31"/>
                </a:lnTo>
                <a:lnTo>
                  <a:pt x="1008" y="31"/>
                </a:lnTo>
                <a:lnTo>
                  <a:pt x="1018" y="36"/>
                </a:lnTo>
                <a:lnTo>
                  <a:pt x="1034" y="46"/>
                </a:lnTo>
                <a:lnTo>
                  <a:pt x="1044" y="46"/>
                </a:lnTo>
                <a:lnTo>
                  <a:pt x="1054" y="41"/>
                </a:lnTo>
                <a:lnTo>
                  <a:pt x="1064" y="41"/>
                </a:lnTo>
                <a:lnTo>
                  <a:pt x="1074" y="46"/>
                </a:lnTo>
                <a:lnTo>
                  <a:pt x="1090" y="46"/>
                </a:lnTo>
                <a:lnTo>
                  <a:pt x="1100" y="46"/>
                </a:lnTo>
                <a:lnTo>
                  <a:pt x="1110" y="41"/>
                </a:lnTo>
                <a:lnTo>
                  <a:pt x="1120" y="46"/>
                </a:lnTo>
                <a:lnTo>
                  <a:pt x="1136" y="41"/>
                </a:lnTo>
                <a:lnTo>
                  <a:pt x="1146" y="31"/>
                </a:lnTo>
                <a:lnTo>
                  <a:pt x="1156" y="31"/>
                </a:lnTo>
                <a:lnTo>
                  <a:pt x="1166" y="20"/>
                </a:lnTo>
                <a:lnTo>
                  <a:pt x="1181" y="15"/>
                </a:lnTo>
                <a:lnTo>
                  <a:pt x="1192" y="5"/>
                </a:lnTo>
                <a:lnTo>
                  <a:pt x="1202" y="10"/>
                </a:lnTo>
                <a:lnTo>
                  <a:pt x="1212" y="0"/>
                </a:lnTo>
                <a:lnTo>
                  <a:pt x="1222" y="5"/>
                </a:lnTo>
                <a:lnTo>
                  <a:pt x="1237" y="5"/>
                </a:lnTo>
                <a:lnTo>
                  <a:pt x="1248" y="5"/>
                </a:lnTo>
                <a:lnTo>
                  <a:pt x="1258" y="15"/>
                </a:lnTo>
                <a:lnTo>
                  <a:pt x="1268" y="15"/>
                </a:lnTo>
                <a:lnTo>
                  <a:pt x="1283" y="15"/>
                </a:lnTo>
                <a:lnTo>
                  <a:pt x="1293" y="20"/>
                </a:lnTo>
                <a:lnTo>
                  <a:pt x="1304" y="20"/>
                </a:lnTo>
                <a:lnTo>
                  <a:pt x="1314" y="20"/>
                </a:lnTo>
                <a:lnTo>
                  <a:pt x="1324" y="31"/>
                </a:lnTo>
                <a:lnTo>
                  <a:pt x="1339" y="31"/>
                </a:lnTo>
                <a:lnTo>
                  <a:pt x="1349" y="20"/>
                </a:lnTo>
                <a:lnTo>
                  <a:pt x="1360" y="31"/>
                </a:lnTo>
                <a:lnTo>
                  <a:pt x="1370" y="25"/>
                </a:lnTo>
                <a:lnTo>
                  <a:pt x="1385" y="31"/>
                </a:lnTo>
                <a:lnTo>
                  <a:pt x="1395" y="25"/>
                </a:lnTo>
                <a:lnTo>
                  <a:pt x="1405" y="31"/>
                </a:lnTo>
                <a:lnTo>
                  <a:pt x="1416" y="20"/>
                </a:lnTo>
                <a:lnTo>
                  <a:pt x="1426" y="31"/>
                </a:lnTo>
                <a:lnTo>
                  <a:pt x="1441" y="31"/>
                </a:lnTo>
                <a:lnTo>
                  <a:pt x="1451" y="36"/>
                </a:lnTo>
                <a:lnTo>
                  <a:pt x="1462" y="25"/>
                </a:lnTo>
                <a:lnTo>
                  <a:pt x="1472" y="31"/>
                </a:lnTo>
                <a:lnTo>
                  <a:pt x="1487" y="31"/>
                </a:lnTo>
                <a:lnTo>
                  <a:pt x="1497" y="20"/>
                </a:lnTo>
                <a:lnTo>
                  <a:pt x="1507" y="25"/>
                </a:lnTo>
                <a:lnTo>
                  <a:pt x="1518" y="25"/>
                </a:lnTo>
                <a:lnTo>
                  <a:pt x="1533" y="20"/>
                </a:lnTo>
                <a:lnTo>
                  <a:pt x="1543" y="15"/>
                </a:lnTo>
                <a:lnTo>
                  <a:pt x="1553" y="31"/>
                </a:lnTo>
                <a:lnTo>
                  <a:pt x="1563" y="20"/>
                </a:lnTo>
                <a:lnTo>
                  <a:pt x="1574" y="25"/>
                </a:lnTo>
                <a:lnTo>
                  <a:pt x="1589" y="31"/>
                </a:lnTo>
                <a:lnTo>
                  <a:pt x="1599" y="25"/>
                </a:lnTo>
                <a:lnTo>
                  <a:pt x="1609" y="25"/>
                </a:lnTo>
                <a:lnTo>
                  <a:pt x="1619" y="31"/>
                </a:lnTo>
                <a:lnTo>
                  <a:pt x="1635" y="20"/>
                </a:lnTo>
                <a:lnTo>
                  <a:pt x="1645" y="31"/>
                </a:lnTo>
                <a:lnTo>
                  <a:pt x="1655" y="31"/>
                </a:lnTo>
                <a:lnTo>
                  <a:pt x="1665" y="31"/>
                </a:lnTo>
                <a:lnTo>
                  <a:pt x="1675" y="20"/>
                </a:lnTo>
                <a:lnTo>
                  <a:pt x="1691" y="31"/>
                </a:lnTo>
                <a:lnTo>
                  <a:pt x="1701" y="31"/>
                </a:lnTo>
                <a:lnTo>
                  <a:pt x="1711" y="31"/>
                </a:lnTo>
                <a:lnTo>
                  <a:pt x="1721" y="25"/>
                </a:lnTo>
                <a:lnTo>
                  <a:pt x="1737" y="20"/>
                </a:lnTo>
                <a:lnTo>
                  <a:pt x="1747" y="20"/>
                </a:lnTo>
                <a:lnTo>
                  <a:pt x="1757" y="25"/>
                </a:lnTo>
                <a:lnTo>
                  <a:pt x="1767" y="25"/>
                </a:lnTo>
                <a:lnTo>
                  <a:pt x="1782" y="36"/>
                </a:lnTo>
                <a:lnTo>
                  <a:pt x="1793" y="25"/>
                </a:lnTo>
                <a:lnTo>
                  <a:pt x="1803" y="25"/>
                </a:lnTo>
                <a:lnTo>
                  <a:pt x="1813" y="25"/>
                </a:lnTo>
                <a:lnTo>
                  <a:pt x="1823" y="25"/>
                </a:lnTo>
                <a:lnTo>
                  <a:pt x="1838" y="36"/>
                </a:lnTo>
                <a:lnTo>
                  <a:pt x="1849" y="31"/>
                </a:lnTo>
                <a:lnTo>
                  <a:pt x="1859" y="31"/>
                </a:lnTo>
                <a:lnTo>
                  <a:pt x="1869" y="25"/>
                </a:lnTo>
                <a:lnTo>
                  <a:pt x="1884" y="15"/>
                </a:lnTo>
                <a:lnTo>
                  <a:pt x="1894" y="20"/>
                </a:lnTo>
                <a:lnTo>
                  <a:pt x="1905" y="31"/>
                </a:lnTo>
                <a:lnTo>
                  <a:pt x="1915" y="25"/>
                </a:lnTo>
                <a:lnTo>
                  <a:pt x="1925" y="25"/>
                </a:lnTo>
                <a:lnTo>
                  <a:pt x="1940" y="25"/>
                </a:lnTo>
                <a:lnTo>
                  <a:pt x="1950" y="20"/>
                </a:lnTo>
                <a:lnTo>
                  <a:pt x="1961" y="25"/>
                </a:lnTo>
                <a:lnTo>
                  <a:pt x="1971" y="20"/>
                </a:lnTo>
                <a:lnTo>
                  <a:pt x="1986" y="31"/>
                </a:lnTo>
                <a:lnTo>
                  <a:pt x="1996" y="31"/>
                </a:lnTo>
                <a:lnTo>
                  <a:pt x="2006" y="20"/>
                </a:lnTo>
                <a:lnTo>
                  <a:pt x="2017" y="25"/>
                </a:lnTo>
                <a:lnTo>
                  <a:pt x="2032" y="25"/>
                </a:lnTo>
                <a:lnTo>
                  <a:pt x="2042" y="25"/>
                </a:lnTo>
                <a:lnTo>
                  <a:pt x="2052" y="25"/>
                </a:lnTo>
                <a:lnTo>
                  <a:pt x="2062" y="20"/>
                </a:lnTo>
                <a:lnTo>
                  <a:pt x="2073" y="25"/>
                </a:lnTo>
                <a:lnTo>
                  <a:pt x="2088" y="25"/>
                </a:lnTo>
                <a:lnTo>
                  <a:pt x="2098" y="31"/>
                </a:lnTo>
                <a:lnTo>
                  <a:pt x="2108" y="25"/>
                </a:lnTo>
                <a:lnTo>
                  <a:pt x="2119" y="31"/>
                </a:lnTo>
                <a:lnTo>
                  <a:pt x="2134" y="31"/>
                </a:lnTo>
                <a:lnTo>
                  <a:pt x="2144" y="25"/>
                </a:lnTo>
                <a:lnTo>
                  <a:pt x="2154" y="31"/>
                </a:lnTo>
                <a:lnTo>
                  <a:pt x="2164" y="31"/>
                </a:lnTo>
                <a:lnTo>
                  <a:pt x="2175" y="36"/>
                </a:lnTo>
                <a:lnTo>
                  <a:pt x="2190" y="31"/>
                </a:lnTo>
                <a:lnTo>
                  <a:pt x="2200" y="31"/>
                </a:lnTo>
                <a:lnTo>
                  <a:pt x="2210" y="25"/>
                </a:lnTo>
                <a:lnTo>
                  <a:pt x="2220" y="25"/>
                </a:lnTo>
                <a:lnTo>
                  <a:pt x="2236" y="25"/>
                </a:lnTo>
                <a:lnTo>
                  <a:pt x="2246" y="25"/>
                </a:lnTo>
                <a:lnTo>
                  <a:pt x="2256" y="31"/>
                </a:lnTo>
                <a:lnTo>
                  <a:pt x="2266" y="3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7" name="Freeform 1313"/>
          <p:cNvSpPr>
            <a:spLocks/>
          </p:cNvSpPr>
          <p:nvPr/>
        </p:nvSpPr>
        <p:spPr bwMode="auto">
          <a:xfrm>
            <a:off x="2901950" y="3433763"/>
            <a:ext cx="3597275" cy="63500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15"/>
              </a:cxn>
              <a:cxn ang="0">
                <a:pos x="122" y="15"/>
              </a:cxn>
              <a:cxn ang="0">
                <a:pos x="168" y="15"/>
              </a:cxn>
              <a:cxn ang="0">
                <a:pos x="214" y="15"/>
              </a:cxn>
              <a:cxn ang="0">
                <a:pos x="260" y="10"/>
              </a:cxn>
              <a:cxn ang="0">
                <a:pos x="305" y="15"/>
              </a:cxn>
              <a:cxn ang="0">
                <a:pos x="351" y="20"/>
              </a:cxn>
              <a:cxn ang="0">
                <a:pos x="397" y="15"/>
              </a:cxn>
              <a:cxn ang="0">
                <a:pos x="443" y="15"/>
              </a:cxn>
              <a:cxn ang="0">
                <a:pos x="489" y="25"/>
              </a:cxn>
              <a:cxn ang="0">
                <a:pos x="535" y="15"/>
              </a:cxn>
              <a:cxn ang="0">
                <a:pos x="575" y="15"/>
              </a:cxn>
              <a:cxn ang="0">
                <a:pos x="621" y="20"/>
              </a:cxn>
              <a:cxn ang="0">
                <a:pos x="667" y="20"/>
              </a:cxn>
              <a:cxn ang="0">
                <a:pos x="713" y="15"/>
              </a:cxn>
              <a:cxn ang="0">
                <a:pos x="759" y="20"/>
              </a:cxn>
              <a:cxn ang="0">
                <a:pos x="804" y="25"/>
              </a:cxn>
              <a:cxn ang="0">
                <a:pos x="850" y="20"/>
              </a:cxn>
              <a:cxn ang="0">
                <a:pos x="896" y="20"/>
              </a:cxn>
              <a:cxn ang="0">
                <a:pos x="942" y="15"/>
              </a:cxn>
              <a:cxn ang="0">
                <a:pos x="988" y="15"/>
              </a:cxn>
              <a:cxn ang="0">
                <a:pos x="1034" y="0"/>
              </a:cxn>
              <a:cxn ang="0">
                <a:pos x="1074" y="25"/>
              </a:cxn>
              <a:cxn ang="0">
                <a:pos x="1120" y="30"/>
              </a:cxn>
              <a:cxn ang="0">
                <a:pos x="1166" y="25"/>
              </a:cxn>
              <a:cxn ang="0">
                <a:pos x="1212" y="15"/>
              </a:cxn>
              <a:cxn ang="0">
                <a:pos x="1258" y="5"/>
              </a:cxn>
              <a:cxn ang="0">
                <a:pos x="1304" y="5"/>
              </a:cxn>
              <a:cxn ang="0">
                <a:pos x="1349" y="20"/>
              </a:cxn>
              <a:cxn ang="0">
                <a:pos x="1395" y="15"/>
              </a:cxn>
              <a:cxn ang="0">
                <a:pos x="1441" y="15"/>
              </a:cxn>
              <a:cxn ang="0">
                <a:pos x="1487" y="10"/>
              </a:cxn>
              <a:cxn ang="0">
                <a:pos x="1533" y="20"/>
              </a:cxn>
              <a:cxn ang="0">
                <a:pos x="1574" y="20"/>
              </a:cxn>
              <a:cxn ang="0">
                <a:pos x="1619" y="15"/>
              </a:cxn>
              <a:cxn ang="0">
                <a:pos x="1665" y="15"/>
              </a:cxn>
              <a:cxn ang="0">
                <a:pos x="1711" y="15"/>
              </a:cxn>
              <a:cxn ang="0">
                <a:pos x="1757" y="15"/>
              </a:cxn>
              <a:cxn ang="0">
                <a:pos x="1803" y="25"/>
              </a:cxn>
              <a:cxn ang="0">
                <a:pos x="1849" y="20"/>
              </a:cxn>
              <a:cxn ang="0">
                <a:pos x="1894" y="10"/>
              </a:cxn>
              <a:cxn ang="0">
                <a:pos x="1940" y="25"/>
              </a:cxn>
              <a:cxn ang="0">
                <a:pos x="1986" y="20"/>
              </a:cxn>
              <a:cxn ang="0">
                <a:pos x="2032" y="25"/>
              </a:cxn>
              <a:cxn ang="0">
                <a:pos x="2073" y="20"/>
              </a:cxn>
              <a:cxn ang="0">
                <a:pos x="2119" y="20"/>
              </a:cxn>
              <a:cxn ang="0">
                <a:pos x="2164" y="20"/>
              </a:cxn>
              <a:cxn ang="0">
                <a:pos x="2210" y="20"/>
              </a:cxn>
              <a:cxn ang="0">
                <a:pos x="2256" y="25"/>
              </a:cxn>
            </a:cxnLst>
            <a:rect l="0" t="0" r="r" b="b"/>
            <a:pathLst>
              <a:path w="2266" h="40">
                <a:moveTo>
                  <a:pt x="0" y="20"/>
                </a:moveTo>
                <a:lnTo>
                  <a:pt x="10" y="20"/>
                </a:lnTo>
                <a:lnTo>
                  <a:pt x="20" y="15"/>
                </a:lnTo>
                <a:lnTo>
                  <a:pt x="35" y="15"/>
                </a:lnTo>
                <a:lnTo>
                  <a:pt x="46" y="15"/>
                </a:lnTo>
                <a:lnTo>
                  <a:pt x="56" y="20"/>
                </a:lnTo>
                <a:lnTo>
                  <a:pt x="66" y="20"/>
                </a:lnTo>
                <a:lnTo>
                  <a:pt x="81" y="15"/>
                </a:lnTo>
                <a:lnTo>
                  <a:pt x="91" y="20"/>
                </a:lnTo>
                <a:lnTo>
                  <a:pt x="102" y="20"/>
                </a:lnTo>
                <a:lnTo>
                  <a:pt x="112" y="15"/>
                </a:lnTo>
                <a:lnTo>
                  <a:pt x="122" y="15"/>
                </a:lnTo>
                <a:lnTo>
                  <a:pt x="137" y="30"/>
                </a:lnTo>
                <a:lnTo>
                  <a:pt x="147" y="20"/>
                </a:lnTo>
                <a:lnTo>
                  <a:pt x="158" y="25"/>
                </a:lnTo>
                <a:lnTo>
                  <a:pt x="168" y="15"/>
                </a:lnTo>
                <a:lnTo>
                  <a:pt x="183" y="20"/>
                </a:lnTo>
                <a:lnTo>
                  <a:pt x="193" y="15"/>
                </a:lnTo>
                <a:lnTo>
                  <a:pt x="203" y="10"/>
                </a:lnTo>
                <a:lnTo>
                  <a:pt x="214" y="15"/>
                </a:lnTo>
                <a:lnTo>
                  <a:pt x="224" y="15"/>
                </a:lnTo>
                <a:lnTo>
                  <a:pt x="239" y="20"/>
                </a:lnTo>
                <a:lnTo>
                  <a:pt x="249" y="20"/>
                </a:lnTo>
                <a:lnTo>
                  <a:pt x="260" y="10"/>
                </a:lnTo>
                <a:lnTo>
                  <a:pt x="270" y="10"/>
                </a:lnTo>
                <a:lnTo>
                  <a:pt x="285" y="25"/>
                </a:lnTo>
                <a:lnTo>
                  <a:pt x="295" y="10"/>
                </a:lnTo>
                <a:lnTo>
                  <a:pt x="305" y="15"/>
                </a:lnTo>
                <a:lnTo>
                  <a:pt x="316" y="15"/>
                </a:lnTo>
                <a:lnTo>
                  <a:pt x="326" y="15"/>
                </a:lnTo>
                <a:lnTo>
                  <a:pt x="341" y="20"/>
                </a:lnTo>
                <a:lnTo>
                  <a:pt x="351" y="20"/>
                </a:lnTo>
                <a:lnTo>
                  <a:pt x="361" y="25"/>
                </a:lnTo>
                <a:lnTo>
                  <a:pt x="372" y="15"/>
                </a:lnTo>
                <a:lnTo>
                  <a:pt x="387" y="15"/>
                </a:lnTo>
                <a:lnTo>
                  <a:pt x="397" y="15"/>
                </a:lnTo>
                <a:lnTo>
                  <a:pt x="407" y="10"/>
                </a:lnTo>
                <a:lnTo>
                  <a:pt x="417" y="15"/>
                </a:lnTo>
                <a:lnTo>
                  <a:pt x="433" y="15"/>
                </a:lnTo>
                <a:lnTo>
                  <a:pt x="443" y="15"/>
                </a:lnTo>
                <a:lnTo>
                  <a:pt x="453" y="15"/>
                </a:lnTo>
                <a:lnTo>
                  <a:pt x="463" y="20"/>
                </a:lnTo>
                <a:lnTo>
                  <a:pt x="473" y="15"/>
                </a:lnTo>
                <a:lnTo>
                  <a:pt x="489" y="25"/>
                </a:lnTo>
                <a:lnTo>
                  <a:pt x="499" y="15"/>
                </a:lnTo>
                <a:lnTo>
                  <a:pt x="509" y="20"/>
                </a:lnTo>
                <a:lnTo>
                  <a:pt x="519" y="15"/>
                </a:lnTo>
                <a:lnTo>
                  <a:pt x="535" y="15"/>
                </a:lnTo>
                <a:lnTo>
                  <a:pt x="545" y="15"/>
                </a:lnTo>
                <a:lnTo>
                  <a:pt x="555" y="15"/>
                </a:lnTo>
                <a:lnTo>
                  <a:pt x="565" y="15"/>
                </a:lnTo>
                <a:lnTo>
                  <a:pt x="575" y="15"/>
                </a:lnTo>
                <a:lnTo>
                  <a:pt x="591" y="15"/>
                </a:lnTo>
                <a:lnTo>
                  <a:pt x="601" y="15"/>
                </a:lnTo>
                <a:lnTo>
                  <a:pt x="611" y="15"/>
                </a:lnTo>
                <a:lnTo>
                  <a:pt x="621" y="20"/>
                </a:lnTo>
                <a:lnTo>
                  <a:pt x="636" y="20"/>
                </a:lnTo>
                <a:lnTo>
                  <a:pt x="647" y="15"/>
                </a:lnTo>
                <a:lnTo>
                  <a:pt x="657" y="25"/>
                </a:lnTo>
                <a:lnTo>
                  <a:pt x="667" y="20"/>
                </a:lnTo>
                <a:lnTo>
                  <a:pt x="682" y="20"/>
                </a:lnTo>
                <a:lnTo>
                  <a:pt x="692" y="20"/>
                </a:lnTo>
                <a:lnTo>
                  <a:pt x="703" y="20"/>
                </a:lnTo>
                <a:lnTo>
                  <a:pt x="713" y="15"/>
                </a:lnTo>
                <a:lnTo>
                  <a:pt x="723" y="15"/>
                </a:lnTo>
                <a:lnTo>
                  <a:pt x="738" y="15"/>
                </a:lnTo>
                <a:lnTo>
                  <a:pt x="748" y="20"/>
                </a:lnTo>
                <a:lnTo>
                  <a:pt x="759" y="20"/>
                </a:lnTo>
                <a:lnTo>
                  <a:pt x="769" y="15"/>
                </a:lnTo>
                <a:lnTo>
                  <a:pt x="784" y="20"/>
                </a:lnTo>
                <a:lnTo>
                  <a:pt x="794" y="15"/>
                </a:lnTo>
                <a:lnTo>
                  <a:pt x="804" y="25"/>
                </a:lnTo>
                <a:lnTo>
                  <a:pt x="815" y="15"/>
                </a:lnTo>
                <a:lnTo>
                  <a:pt x="825" y="20"/>
                </a:lnTo>
                <a:lnTo>
                  <a:pt x="840" y="15"/>
                </a:lnTo>
                <a:lnTo>
                  <a:pt x="850" y="20"/>
                </a:lnTo>
                <a:lnTo>
                  <a:pt x="861" y="15"/>
                </a:lnTo>
                <a:lnTo>
                  <a:pt x="871" y="15"/>
                </a:lnTo>
                <a:lnTo>
                  <a:pt x="886" y="20"/>
                </a:lnTo>
                <a:lnTo>
                  <a:pt x="896" y="20"/>
                </a:lnTo>
                <a:lnTo>
                  <a:pt x="906" y="20"/>
                </a:lnTo>
                <a:lnTo>
                  <a:pt x="917" y="20"/>
                </a:lnTo>
                <a:lnTo>
                  <a:pt x="927" y="10"/>
                </a:lnTo>
                <a:lnTo>
                  <a:pt x="942" y="15"/>
                </a:lnTo>
                <a:lnTo>
                  <a:pt x="952" y="15"/>
                </a:lnTo>
                <a:lnTo>
                  <a:pt x="962" y="10"/>
                </a:lnTo>
                <a:lnTo>
                  <a:pt x="973" y="10"/>
                </a:lnTo>
                <a:lnTo>
                  <a:pt x="988" y="15"/>
                </a:lnTo>
                <a:lnTo>
                  <a:pt x="998" y="10"/>
                </a:lnTo>
                <a:lnTo>
                  <a:pt x="1008" y="10"/>
                </a:lnTo>
                <a:lnTo>
                  <a:pt x="1018" y="10"/>
                </a:lnTo>
                <a:lnTo>
                  <a:pt x="1034" y="0"/>
                </a:lnTo>
                <a:lnTo>
                  <a:pt x="1044" y="15"/>
                </a:lnTo>
                <a:lnTo>
                  <a:pt x="1054" y="15"/>
                </a:lnTo>
                <a:lnTo>
                  <a:pt x="1064" y="20"/>
                </a:lnTo>
                <a:lnTo>
                  <a:pt x="1074" y="25"/>
                </a:lnTo>
                <a:lnTo>
                  <a:pt x="1090" y="30"/>
                </a:lnTo>
                <a:lnTo>
                  <a:pt x="1100" y="35"/>
                </a:lnTo>
                <a:lnTo>
                  <a:pt x="1110" y="35"/>
                </a:lnTo>
                <a:lnTo>
                  <a:pt x="1120" y="30"/>
                </a:lnTo>
                <a:lnTo>
                  <a:pt x="1136" y="40"/>
                </a:lnTo>
                <a:lnTo>
                  <a:pt x="1146" y="35"/>
                </a:lnTo>
                <a:lnTo>
                  <a:pt x="1156" y="30"/>
                </a:lnTo>
                <a:lnTo>
                  <a:pt x="1166" y="25"/>
                </a:lnTo>
                <a:lnTo>
                  <a:pt x="1181" y="30"/>
                </a:lnTo>
                <a:lnTo>
                  <a:pt x="1192" y="15"/>
                </a:lnTo>
                <a:lnTo>
                  <a:pt x="1202" y="15"/>
                </a:lnTo>
                <a:lnTo>
                  <a:pt x="1212" y="15"/>
                </a:lnTo>
                <a:lnTo>
                  <a:pt x="1222" y="10"/>
                </a:lnTo>
                <a:lnTo>
                  <a:pt x="1237" y="5"/>
                </a:lnTo>
                <a:lnTo>
                  <a:pt x="1248" y="15"/>
                </a:lnTo>
                <a:lnTo>
                  <a:pt x="1258" y="5"/>
                </a:lnTo>
                <a:lnTo>
                  <a:pt x="1268" y="5"/>
                </a:lnTo>
                <a:lnTo>
                  <a:pt x="1283" y="20"/>
                </a:lnTo>
                <a:lnTo>
                  <a:pt x="1293" y="15"/>
                </a:lnTo>
                <a:lnTo>
                  <a:pt x="1304" y="5"/>
                </a:lnTo>
                <a:lnTo>
                  <a:pt x="1314" y="15"/>
                </a:lnTo>
                <a:lnTo>
                  <a:pt x="1324" y="15"/>
                </a:lnTo>
                <a:lnTo>
                  <a:pt x="1339" y="15"/>
                </a:lnTo>
                <a:lnTo>
                  <a:pt x="1349" y="20"/>
                </a:lnTo>
                <a:lnTo>
                  <a:pt x="1360" y="20"/>
                </a:lnTo>
                <a:lnTo>
                  <a:pt x="1370" y="20"/>
                </a:lnTo>
                <a:lnTo>
                  <a:pt x="1385" y="20"/>
                </a:lnTo>
                <a:lnTo>
                  <a:pt x="1395" y="15"/>
                </a:lnTo>
                <a:lnTo>
                  <a:pt x="1405" y="15"/>
                </a:lnTo>
                <a:lnTo>
                  <a:pt x="1416" y="25"/>
                </a:lnTo>
                <a:lnTo>
                  <a:pt x="1426" y="15"/>
                </a:lnTo>
                <a:lnTo>
                  <a:pt x="1441" y="15"/>
                </a:lnTo>
                <a:lnTo>
                  <a:pt x="1451" y="15"/>
                </a:lnTo>
                <a:lnTo>
                  <a:pt x="1462" y="20"/>
                </a:lnTo>
                <a:lnTo>
                  <a:pt x="1472" y="20"/>
                </a:lnTo>
                <a:lnTo>
                  <a:pt x="1487" y="10"/>
                </a:lnTo>
                <a:lnTo>
                  <a:pt x="1497" y="25"/>
                </a:lnTo>
                <a:lnTo>
                  <a:pt x="1507" y="15"/>
                </a:lnTo>
                <a:lnTo>
                  <a:pt x="1518" y="20"/>
                </a:lnTo>
                <a:lnTo>
                  <a:pt x="1533" y="20"/>
                </a:lnTo>
                <a:lnTo>
                  <a:pt x="1543" y="10"/>
                </a:lnTo>
                <a:lnTo>
                  <a:pt x="1553" y="20"/>
                </a:lnTo>
                <a:lnTo>
                  <a:pt x="1563" y="20"/>
                </a:lnTo>
                <a:lnTo>
                  <a:pt x="1574" y="20"/>
                </a:lnTo>
                <a:lnTo>
                  <a:pt x="1589" y="20"/>
                </a:lnTo>
                <a:lnTo>
                  <a:pt x="1599" y="20"/>
                </a:lnTo>
                <a:lnTo>
                  <a:pt x="1609" y="15"/>
                </a:lnTo>
                <a:lnTo>
                  <a:pt x="1619" y="15"/>
                </a:lnTo>
                <a:lnTo>
                  <a:pt x="1635" y="15"/>
                </a:lnTo>
                <a:lnTo>
                  <a:pt x="1645" y="15"/>
                </a:lnTo>
                <a:lnTo>
                  <a:pt x="1655" y="15"/>
                </a:lnTo>
                <a:lnTo>
                  <a:pt x="1665" y="15"/>
                </a:lnTo>
                <a:lnTo>
                  <a:pt x="1675" y="25"/>
                </a:lnTo>
                <a:lnTo>
                  <a:pt x="1691" y="15"/>
                </a:lnTo>
                <a:lnTo>
                  <a:pt x="1701" y="15"/>
                </a:lnTo>
                <a:lnTo>
                  <a:pt x="1711" y="15"/>
                </a:lnTo>
                <a:lnTo>
                  <a:pt x="1721" y="20"/>
                </a:lnTo>
                <a:lnTo>
                  <a:pt x="1737" y="15"/>
                </a:lnTo>
                <a:lnTo>
                  <a:pt x="1747" y="20"/>
                </a:lnTo>
                <a:lnTo>
                  <a:pt x="1757" y="15"/>
                </a:lnTo>
                <a:lnTo>
                  <a:pt x="1767" y="20"/>
                </a:lnTo>
                <a:lnTo>
                  <a:pt x="1782" y="20"/>
                </a:lnTo>
                <a:lnTo>
                  <a:pt x="1793" y="20"/>
                </a:lnTo>
                <a:lnTo>
                  <a:pt x="1803" y="25"/>
                </a:lnTo>
                <a:lnTo>
                  <a:pt x="1813" y="15"/>
                </a:lnTo>
                <a:lnTo>
                  <a:pt x="1823" y="20"/>
                </a:lnTo>
                <a:lnTo>
                  <a:pt x="1838" y="25"/>
                </a:lnTo>
                <a:lnTo>
                  <a:pt x="1849" y="20"/>
                </a:lnTo>
                <a:lnTo>
                  <a:pt x="1859" y="15"/>
                </a:lnTo>
                <a:lnTo>
                  <a:pt x="1869" y="10"/>
                </a:lnTo>
                <a:lnTo>
                  <a:pt x="1884" y="15"/>
                </a:lnTo>
                <a:lnTo>
                  <a:pt x="1894" y="10"/>
                </a:lnTo>
                <a:lnTo>
                  <a:pt x="1905" y="15"/>
                </a:lnTo>
                <a:lnTo>
                  <a:pt x="1915" y="20"/>
                </a:lnTo>
                <a:lnTo>
                  <a:pt x="1925" y="20"/>
                </a:lnTo>
                <a:lnTo>
                  <a:pt x="1940" y="25"/>
                </a:lnTo>
                <a:lnTo>
                  <a:pt x="1950" y="10"/>
                </a:lnTo>
                <a:lnTo>
                  <a:pt x="1961" y="20"/>
                </a:lnTo>
                <a:lnTo>
                  <a:pt x="1971" y="20"/>
                </a:lnTo>
                <a:lnTo>
                  <a:pt x="1986" y="20"/>
                </a:lnTo>
                <a:lnTo>
                  <a:pt x="1996" y="20"/>
                </a:lnTo>
                <a:lnTo>
                  <a:pt x="2006" y="25"/>
                </a:lnTo>
                <a:lnTo>
                  <a:pt x="2017" y="15"/>
                </a:lnTo>
                <a:lnTo>
                  <a:pt x="2032" y="25"/>
                </a:lnTo>
                <a:lnTo>
                  <a:pt x="2042" y="10"/>
                </a:lnTo>
                <a:lnTo>
                  <a:pt x="2052" y="15"/>
                </a:lnTo>
                <a:lnTo>
                  <a:pt x="2062" y="20"/>
                </a:lnTo>
                <a:lnTo>
                  <a:pt x="2073" y="20"/>
                </a:lnTo>
                <a:lnTo>
                  <a:pt x="2088" y="15"/>
                </a:lnTo>
                <a:lnTo>
                  <a:pt x="2098" y="15"/>
                </a:lnTo>
                <a:lnTo>
                  <a:pt x="2108" y="20"/>
                </a:lnTo>
                <a:lnTo>
                  <a:pt x="2119" y="20"/>
                </a:lnTo>
                <a:lnTo>
                  <a:pt x="2134" y="10"/>
                </a:lnTo>
                <a:lnTo>
                  <a:pt x="2144" y="25"/>
                </a:lnTo>
                <a:lnTo>
                  <a:pt x="2154" y="15"/>
                </a:lnTo>
                <a:lnTo>
                  <a:pt x="2164" y="20"/>
                </a:lnTo>
                <a:lnTo>
                  <a:pt x="2175" y="30"/>
                </a:lnTo>
                <a:lnTo>
                  <a:pt x="2190" y="25"/>
                </a:lnTo>
                <a:lnTo>
                  <a:pt x="2200" y="20"/>
                </a:lnTo>
                <a:lnTo>
                  <a:pt x="2210" y="20"/>
                </a:lnTo>
                <a:lnTo>
                  <a:pt x="2220" y="25"/>
                </a:lnTo>
                <a:lnTo>
                  <a:pt x="2236" y="20"/>
                </a:lnTo>
                <a:lnTo>
                  <a:pt x="2246" y="20"/>
                </a:lnTo>
                <a:lnTo>
                  <a:pt x="2256" y="25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8" name="Freeform 1314"/>
          <p:cNvSpPr>
            <a:spLocks/>
          </p:cNvSpPr>
          <p:nvPr/>
        </p:nvSpPr>
        <p:spPr bwMode="auto">
          <a:xfrm>
            <a:off x="2901950" y="3465513"/>
            <a:ext cx="3597275" cy="65087"/>
          </a:xfrm>
          <a:custGeom>
            <a:avLst/>
            <a:gdLst/>
            <a:ahLst/>
            <a:cxnLst>
              <a:cxn ang="0">
                <a:pos x="35" y="20"/>
              </a:cxn>
              <a:cxn ang="0">
                <a:pos x="81" y="20"/>
              </a:cxn>
              <a:cxn ang="0">
                <a:pos x="122" y="20"/>
              </a:cxn>
              <a:cxn ang="0">
                <a:pos x="168" y="20"/>
              </a:cxn>
              <a:cxn ang="0">
                <a:pos x="214" y="20"/>
              </a:cxn>
              <a:cxn ang="0">
                <a:pos x="260" y="15"/>
              </a:cxn>
              <a:cxn ang="0">
                <a:pos x="305" y="25"/>
              </a:cxn>
              <a:cxn ang="0">
                <a:pos x="351" y="20"/>
              </a:cxn>
              <a:cxn ang="0">
                <a:pos x="397" y="25"/>
              </a:cxn>
              <a:cxn ang="0">
                <a:pos x="443" y="25"/>
              </a:cxn>
              <a:cxn ang="0">
                <a:pos x="489" y="15"/>
              </a:cxn>
              <a:cxn ang="0">
                <a:pos x="535" y="20"/>
              </a:cxn>
              <a:cxn ang="0">
                <a:pos x="575" y="15"/>
              </a:cxn>
              <a:cxn ang="0">
                <a:pos x="621" y="25"/>
              </a:cxn>
              <a:cxn ang="0">
                <a:pos x="667" y="30"/>
              </a:cxn>
              <a:cxn ang="0">
                <a:pos x="713" y="15"/>
              </a:cxn>
              <a:cxn ang="0">
                <a:pos x="759" y="25"/>
              </a:cxn>
              <a:cxn ang="0">
                <a:pos x="804" y="20"/>
              </a:cxn>
              <a:cxn ang="0">
                <a:pos x="850" y="15"/>
              </a:cxn>
              <a:cxn ang="0">
                <a:pos x="896" y="15"/>
              </a:cxn>
              <a:cxn ang="0">
                <a:pos x="942" y="15"/>
              </a:cxn>
              <a:cxn ang="0">
                <a:pos x="988" y="10"/>
              </a:cxn>
              <a:cxn ang="0">
                <a:pos x="1034" y="5"/>
              </a:cxn>
              <a:cxn ang="0">
                <a:pos x="1074" y="5"/>
              </a:cxn>
              <a:cxn ang="0">
                <a:pos x="1120" y="30"/>
              </a:cxn>
              <a:cxn ang="0">
                <a:pos x="1166" y="41"/>
              </a:cxn>
              <a:cxn ang="0">
                <a:pos x="1212" y="36"/>
              </a:cxn>
              <a:cxn ang="0">
                <a:pos x="1258" y="20"/>
              </a:cxn>
              <a:cxn ang="0">
                <a:pos x="1304" y="20"/>
              </a:cxn>
              <a:cxn ang="0">
                <a:pos x="1349" y="10"/>
              </a:cxn>
              <a:cxn ang="0">
                <a:pos x="1395" y="15"/>
              </a:cxn>
              <a:cxn ang="0">
                <a:pos x="1441" y="20"/>
              </a:cxn>
              <a:cxn ang="0">
                <a:pos x="1487" y="30"/>
              </a:cxn>
              <a:cxn ang="0">
                <a:pos x="1533" y="25"/>
              </a:cxn>
              <a:cxn ang="0">
                <a:pos x="1574" y="25"/>
              </a:cxn>
              <a:cxn ang="0">
                <a:pos x="1619" y="25"/>
              </a:cxn>
              <a:cxn ang="0">
                <a:pos x="1665" y="20"/>
              </a:cxn>
              <a:cxn ang="0">
                <a:pos x="1711" y="20"/>
              </a:cxn>
              <a:cxn ang="0">
                <a:pos x="1757" y="20"/>
              </a:cxn>
              <a:cxn ang="0">
                <a:pos x="1803" y="20"/>
              </a:cxn>
              <a:cxn ang="0">
                <a:pos x="1849" y="20"/>
              </a:cxn>
              <a:cxn ang="0">
                <a:pos x="1894" y="25"/>
              </a:cxn>
              <a:cxn ang="0">
                <a:pos x="1940" y="15"/>
              </a:cxn>
              <a:cxn ang="0">
                <a:pos x="1986" y="25"/>
              </a:cxn>
              <a:cxn ang="0">
                <a:pos x="2032" y="20"/>
              </a:cxn>
              <a:cxn ang="0">
                <a:pos x="2073" y="20"/>
              </a:cxn>
              <a:cxn ang="0">
                <a:pos x="2119" y="20"/>
              </a:cxn>
              <a:cxn ang="0">
                <a:pos x="2164" y="20"/>
              </a:cxn>
              <a:cxn ang="0">
                <a:pos x="2210" y="15"/>
              </a:cxn>
              <a:cxn ang="0">
                <a:pos x="2256" y="10"/>
              </a:cxn>
            </a:cxnLst>
            <a:rect l="0" t="0" r="r" b="b"/>
            <a:pathLst>
              <a:path w="2266" h="41">
                <a:moveTo>
                  <a:pt x="0" y="20"/>
                </a:moveTo>
                <a:lnTo>
                  <a:pt x="10" y="15"/>
                </a:lnTo>
                <a:lnTo>
                  <a:pt x="20" y="20"/>
                </a:lnTo>
                <a:lnTo>
                  <a:pt x="35" y="20"/>
                </a:lnTo>
                <a:lnTo>
                  <a:pt x="46" y="20"/>
                </a:lnTo>
                <a:lnTo>
                  <a:pt x="56" y="20"/>
                </a:lnTo>
                <a:lnTo>
                  <a:pt x="66" y="15"/>
                </a:lnTo>
                <a:lnTo>
                  <a:pt x="81" y="20"/>
                </a:lnTo>
                <a:lnTo>
                  <a:pt x="91" y="20"/>
                </a:lnTo>
                <a:lnTo>
                  <a:pt x="102" y="20"/>
                </a:lnTo>
                <a:lnTo>
                  <a:pt x="112" y="20"/>
                </a:lnTo>
                <a:lnTo>
                  <a:pt x="122" y="20"/>
                </a:lnTo>
                <a:lnTo>
                  <a:pt x="137" y="25"/>
                </a:lnTo>
                <a:lnTo>
                  <a:pt x="147" y="15"/>
                </a:lnTo>
                <a:lnTo>
                  <a:pt x="158" y="20"/>
                </a:lnTo>
                <a:lnTo>
                  <a:pt x="168" y="20"/>
                </a:lnTo>
                <a:lnTo>
                  <a:pt x="183" y="20"/>
                </a:lnTo>
                <a:lnTo>
                  <a:pt x="193" y="20"/>
                </a:lnTo>
                <a:lnTo>
                  <a:pt x="203" y="20"/>
                </a:lnTo>
                <a:lnTo>
                  <a:pt x="214" y="20"/>
                </a:lnTo>
                <a:lnTo>
                  <a:pt x="224" y="20"/>
                </a:lnTo>
                <a:lnTo>
                  <a:pt x="239" y="20"/>
                </a:lnTo>
                <a:lnTo>
                  <a:pt x="249" y="25"/>
                </a:lnTo>
                <a:lnTo>
                  <a:pt x="260" y="15"/>
                </a:lnTo>
                <a:lnTo>
                  <a:pt x="270" y="20"/>
                </a:lnTo>
                <a:lnTo>
                  <a:pt x="285" y="20"/>
                </a:lnTo>
                <a:lnTo>
                  <a:pt x="295" y="25"/>
                </a:lnTo>
                <a:lnTo>
                  <a:pt x="305" y="25"/>
                </a:lnTo>
                <a:lnTo>
                  <a:pt x="316" y="25"/>
                </a:lnTo>
                <a:lnTo>
                  <a:pt x="326" y="25"/>
                </a:lnTo>
                <a:lnTo>
                  <a:pt x="341" y="15"/>
                </a:lnTo>
                <a:lnTo>
                  <a:pt x="351" y="20"/>
                </a:lnTo>
                <a:lnTo>
                  <a:pt x="361" y="20"/>
                </a:lnTo>
                <a:lnTo>
                  <a:pt x="372" y="20"/>
                </a:lnTo>
                <a:lnTo>
                  <a:pt x="387" y="15"/>
                </a:lnTo>
                <a:lnTo>
                  <a:pt x="397" y="25"/>
                </a:lnTo>
                <a:lnTo>
                  <a:pt x="407" y="20"/>
                </a:lnTo>
                <a:lnTo>
                  <a:pt x="417" y="15"/>
                </a:lnTo>
                <a:lnTo>
                  <a:pt x="433" y="15"/>
                </a:lnTo>
                <a:lnTo>
                  <a:pt x="443" y="25"/>
                </a:lnTo>
                <a:lnTo>
                  <a:pt x="453" y="25"/>
                </a:lnTo>
                <a:lnTo>
                  <a:pt x="463" y="20"/>
                </a:lnTo>
                <a:lnTo>
                  <a:pt x="473" y="25"/>
                </a:lnTo>
                <a:lnTo>
                  <a:pt x="489" y="15"/>
                </a:lnTo>
                <a:lnTo>
                  <a:pt x="499" y="25"/>
                </a:lnTo>
                <a:lnTo>
                  <a:pt x="509" y="10"/>
                </a:lnTo>
                <a:lnTo>
                  <a:pt x="519" y="20"/>
                </a:lnTo>
                <a:lnTo>
                  <a:pt x="535" y="20"/>
                </a:lnTo>
                <a:lnTo>
                  <a:pt x="545" y="15"/>
                </a:lnTo>
                <a:lnTo>
                  <a:pt x="555" y="10"/>
                </a:lnTo>
                <a:lnTo>
                  <a:pt x="565" y="20"/>
                </a:lnTo>
                <a:lnTo>
                  <a:pt x="575" y="15"/>
                </a:lnTo>
                <a:lnTo>
                  <a:pt x="591" y="20"/>
                </a:lnTo>
                <a:lnTo>
                  <a:pt x="601" y="20"/>
                </a:lnTo>
                <a:lnTo>
                  <a:pt x="611" y="25"/>
                </a:lnTo>
                <a:lnTo>
                  <a:pt x="621" y="25"/>
                </a:lnTo>
                <a:lnTo>
                  <a:pt x="636" y="20"/>
                </a:lnTo>
                <a:lnTo>
                  <a:pt x="647" y="15"/>
                </a:lnTo>
                <a:lnTo>
                  <a:pt x="657" y="10"/>
                </a:lnTo>
                <a:lnTo>
                  <a:pt x="667" y="30"/>
                </a:lnTo>
                <a:lnTo>
                  <a:pt x="682" y="25"/>
                </a:lnTo>
                <a:lnTo>
                  <a:pt x="692" y="25"/>
                </a:lnTo>
                <a:lnTo>
                  <a:pt x="703" y="25"/>
                </a:lnTo>
                <a:lnTo>
                  <a:pt x="713" y="15"/>
                </a:lnTo>
                <a:lnTo>
                  <a:pt x="723" y="30"/>
                </a:lnTo>
                <a:lnTo>
                  <a:pt x="738" y="10"/>
                </a:lnTo>
                <a:lnTo>
                  <a:pt x="748" y="25"/>
                </a:lnTo>
                <a:lnTo>
                  <a:pt x="759" y="25"/>
                </a:lnTo>
                <a:lnTo>
                  <a:pt x="769" y="20"/>
                </a:lnTo>
                <a:lnTo>
                  <a:pt x="784" y="15"/>
                </a:lnTo>
                <a:lnTo>
                  <a:pt x="794" y="25"/>
                </a:lnTo>
                <a:lnTo>
                  <a:pt x="804" y="20"/>
                </a:lnTo>
                <a:lnTo>
                  <a:pt x="815" y="25"/>
                </a:lnTo>
                <a:lnTo>
                  <a:pt x="825" y="15"/>
                </a:lnTo>
                <a:lnTo>
                  <a:pt x="840" y="30"/>
                </a:lnTo>
                <a:lnTo>
                  <a:pt x="850" y="15"/>
                </a:lnTo>
                <a:lnTo>
                  <a:pt x="861" y="20"/>
                </a:lnTo>
                <a:lnTo>
                  <a:pt x="871" y="15"/>
                </a:lnTo>
                <a:lnTo>
                  <a:pt x="886" y="15"/>
                </a:lnTo>
                <a:lnTo>
                  <a:pt x="896" y="15"/>
                </a:lnTo>
                <a:lnTo>
                  <a:pt x="906" y="15"/>
                </a:lnTo>
                <a:lnTo>
                  <a:pt x="917" y="20"/>
                </a:lnTo>
                <a:lnTo>
                  <a:pt x="927" y="20"/>
                </a:lnTo>
                <a:lnTo>
                  <a:pt x="942" y="15"/>
                </a:lnTo>
                <a:lnTo>
                  <a:pt x="952" y="15"/>
                </a:lnTo>
                <a:lnTo>
                  <a:pt x="962" y="5"/>
                </a:lnTo>
                <a:lnTo>
                  <a:pt x="973" y="10"/>
                </a:lnTo>
                <a:lnTo>
                  <a:pt x="988" y="10"/>
                </a:lnTo>
                <a:lnTo>
                  <a:pt x="998" y="10"/>
                </a:lnTo>
                <a:lnTo>
                  <a:pt x="1008" y="5"/>
                </a:lnTo>
                <a:lnTo>
                  <a:pt x="1018" y="0"/>
                </a:lnTo>
                <a:lnTo>
                  <a:pt x="1034" y="5"/>
                </a:lnTo>
                <a:lnTo>
                  <a:pt x="1044" y="15"/>
                </a:lnTo>
                <a:lnTo>
                  <a:pt x="1054" y="10"/>
                </a:lnTo>
                <a:lnTo>
                  <a:pt x="1064" y="5"/>
                </a:lnTo>
                <a:lnTo>
                  <a:pt x="1074" y="5"/>
                </a:lnTo>
                <a:lnTo>
                  <a:pt x="1090" y="10"/>
                </a:lnTo>
                <a:lnTo>
                  <a:pt x="1100" y="20"/>
                </a:lnTo>
                <a:lnTo>
                  <a:pt x="1110" y="25"/>
                </a:lnTo>
                <a:lnTo>
                  <a:pt x="1120" y="30"/>
                </a:lnTo>
                <a:lnTo>
                  <a:pt x="1136" y="41"/>
                </a:lnTo>
                <a:lnTo>
                  <a:pt x="1146" y="36"/>
                </a:lnTo>
                <a:lnTo>
                  <a:pt x="1156" y="41"/>
                </a:lnTo>
                <a:lnTo>
                  <a:pt x="1166" y="41"/>
                </a:lnTo>
                <a:lnTo>
                  <a:pt x="1181" y="41"/>
                </a:lnTo>
                <a:lnTo>
                  <a:pt x="1192" y="36"/>
                </a:lnTo>
                <a:lnTo>
                  <a:pt x="1202" y="30"/>
                </a:lnTo>
                <a:lnTo>
                  <a:pt x="1212" y="36"/>
                </a:lnTo>
                <a:lnTo>
                  <a:pt x="1222" y="25"/>
                </a:lnTo>
                <a:lnTo>
                  <a:pt x="1237" y="30"/>
                </a:lnTo>
                <a:lnTo>
                  <a:pt x="1248" y="20"/>
                </a:lnTo>
                <a:lnTo>
                  <a:pt x="1258" y="20"/>
                </a:lnTo>
                <a:lnTo>
                  <a:pt x="1268" y="20"/>
                </a:lnTo>
                <a:lnTo>
                  <a:pt x="1283" y="15"/>
                </a:lnTo>
                <a:lnTo>
                  <a:pt x="1293" y="20"/>
                </a:lnTo>
                <a:lnTo>
                  <a:pt x="1304" y="20"/>
                </a:lnTo>
                <a:lnTo>
                  <a:pt x="1314" y="25"/>
                </a:lnTo>
                <a:lnTo>
                  <a:pt x="1324" y="15"/>
                </a:lnTo>
                <a:lnTo>
                  <a:pt x="1339" y="20"/>
                </a:lnTo>
                <a:lnTo>
                  <a:pt x="1349" y="10"/>
                </a:lnTo>
                <a:lnTo>
                  <a:pt x="1360" y="20"/>
                </a:lnTo>
                <a:lnTo>
                  <a:pt x="1370" y="15"/>
                </a:lnTo>
                <a:lnTo>
                  <a:pt x="1385" y="20"/>
                </a:lnTo>
                <a:lnTo>
                  <a:pt x="1395" y="15"/>
                </a:lnTo>
                <a:lnTo>
                  <a:pt x="1405" y="20"/>
                </a:lnTo>
                <a:lnTo>
                  <a:pt x="1416" y="10"/>
                </a:lnTo>
                <a:lnTo>
                  <a:pt x="1426" y="20"/>
                </a:lnTo>
                <a:lnTo>
                  <a:pt x="1441" y="20"/>
                </a:lnTo>
                <a:lnTo>
                  <a:pt x="1451" y="25"/>
                </a:lnTo>
                <a:lnTo>
                  <a:pt x="1462" y="15"/>
                </a:lnTo>
                <a:lnTo>
                  <a:pt x="1472" y="20"/>
                </a:lnTo>
                <a:lnTo>
                  <a:pt x="1487" y="30"/>
                </a:lnTo>
                <a:lnTo>
                  <a:pt x="1497" y="15"/>
                </a:lnTo>
                <a:lnTo>
                  <a:pt x="1507" y="20"/>
                </a:lnTo>
                <a:lnTo>
                  <a:pt x="1518" y="15"/>
                </a:lnTo>
                <a:lnTo>
                  <a:pt x="1533" y="25"/>
                </a:lnTo>
                <a:lnTo>
                  <a:pt x="1543" y="20"/>
                </a:lnTo>
                <a:lnTo>
                  <a:pt x="1553" y="25"/>
                </a:lnTo>
                <a:lnTo>
                  <a:pt x="1563" y="20"/>
                </a:lnTo>
                <a:lnTo>
                  <a:pt x="1574" y="25"/>
                </a:lnTo>
                <a:lnTo>
                  <a:pt x="1589" y="15"/>
                </a:lnTo>
                <a:lnTo>
                  <a:pt x="1599" y="15"/>
                </a:lnTo>
                <a:lnTo>
                  <a:pt x="1609" y="25"/>
                </a:lnTo>
                <a:lnTo>
                  <a:pt x="1619" y="25"/>
                </a:lnTo>
                <a:lnTo>
                  <a:pt x="1635" y="20"/>
                </a:lnTo>
                <a:lnTo>
                  <a:pt x="1645" y="20"/>
                </a:lnTo>
                <a:lnTo>
                  <a:pt x="1655" y="25"/>
                </a:lnTo>
                <a:lnTo>
                  <a:pt x="1665" y="20"/>
                </a:lnTo>
                <a:lnTo>
                  <a:pt x="1675" y="15"/>
                </a:lnTo>
                <a:lnTo>
                  <a:pt x="1691" y="20"/>
                </a:lnTo>
                <a:lnTo>
                  <a:pt x="1701" y="15"/>
                </a:lnTo>
                <a:lnTo>
                  <a:pt x="1711" y="20"/>
                </a:lnTo>
                <a:lnTo>
                  <a:pt x="1721" y="20"/>
                </a:lnTo>
                <a:lnTo>
                  <a:pt x="1737" y="15"/>
                </a:lnTo>
                <a:lnTo>
                  <a:pt x="1747" y="20"/>
                </a:lnTo>
                <a:lnTo>
                  <a:pt x="1757" y="20"/>
                </a:lnTo>
                <a:lnTo>
                  <a:pt x="1767" y="20"/>
                </a:lnTo>
                <a:lnTo>
                  <a:pt x="1782" y="15"/>
                </a:lnTo>
                <a:lnTo>
                  <a:pt x="1793" y="20"/>
                </a:lnTo>
                <a:lnTo>
                  <a:pt x="1803" y="20"/>
                </a:lnTo>
                <a:lnTo>
                  <a:pt x="1813" y="20"/>
                </a:lnTo>
                <a:lnTo>
                  <a:pt x="1823" y="15"/>
                </a:lnTo>
                <a:lnTo>
                  <a:pt x="1838" y="15"/>
                </a:lnTo>
                <a:lnTo>
                  <a:pt x="1849" y="20"/>
                </a:lnTo>
                <a:lnTo>
                  <a:pt x="1859" y="25"/>
                </a:lnTo>
                <a:lnTo>
                  <a:pt x="1869" y="25"/>
                </a:lnTo>
                <a:lnTo>
                  <a:pt x="1884" y="20"/>
                </a:lnTo>
                <a:lnTo>
                  <a:pt x="1894" y="25"/>
                </a:lnTo>
                <a:lnTo>
                  <a:pt x="1905" y="20"/>
                </a:lnTo>
                <a:lnTo>
                  <a:pt x="1915" y="15"/>
                </a:lnTo>
                <a:lnTo>
                  <a:pt x="1925" y="15"/>
                </a:lnTo>
                <a:lnTo>
                  <a:pt x="1940" y="15"/>
                </a:lnTo>
                <a:lnTo>
                  <a:pt x="1950" y="20"/>
                </a:lnTo>
                <a:lnTo>
                  <a:pt x="1961" y="20"/>
                </a:lnTo>
                <a:lnTo>
                  <a:pt x="1971" y="15"/>
                </a:lnTo>
                <a:lnTo>
                  <a:pt x="1986" y="25"/>
                </a:lnTo>
                <a:lnTo>
                  <a:pt x="1996" y="20"/>
                </a:lnTo>
                <a:lnTo>
                  <a:pt x="2006" y="25"/>
                </a:lnTo>
                <a:lnTo>
                  <a:pt x="2017" y="10"/>
                </a:lnTo>
                <a:lnTo>
                  <a:pt x="2032" y="20"/>
                </a:lnTo>
                <a:lnTo>
                  <a:pt x="2042" y="10"/>
                </a:lnTo>
                <a:lnTo>
                  <a:pt x="2052" y="20"/>
                </a:lnTo>
                <a:lnTo>
                  <a:pt x="2062" y="10"/>
                </a:lnTo>
                <a:lnTo>
                  <a:pt x="2073" y="20"/>
                </a:lnTo>
                <a:lnTo>
                  <a:pt x="2088" y="20"/>
                </a:lnTo>
                <a:lnTo>
                  <a:pt x="2098" y="25"/>
                </a:lnTo>
                <a:lnTo>
                  <a:pt x="2108" y="15"/>
                </a:lnTo>
                <a:lnTo>
                  <a:pt x="2119" y="20"/>
                </a:lnTo>
                <a:lnTo>
                  <a:pt x="2134" y="25"/>
                </a:lnTo>
                <a:lnTo>
                  <a:pt x="2144" y="20"/>
                </a:lnTo>
                <a:lnTo>
                  <a:pt x="2154" y="15"/>
                </a:lnTo>
                <a:lnTo>
                  <a:pt x="2164" y="20"/>
                </a:lnTo>
                <a:lnTo>
                  <a:pt x="2175" y="25"/>
                </a:lnTo>
                <a:lnTo>
                  <a:pt x="2190" y="15"/>
                </a:lnTo>
                <a:lnTo>
                  <a:pt x="2200" y="25"/>
                </a:lnTo>
                <a:lnTo>
                  <a:pt x="2210" y="15"/>
                </a:lnTo>
                <a:lnTo>
                  <a:pt x="2220" y="20"/>
                </a:lnTo>
                <a:lnTo>
                  <a:pt x="2236" y="15"/>
                </a:lnTo>
                <a:lnTo>
                  <a:pt x="2246" y="10"/>
                </a:lnTo>
                <a:lnTo>
                  <a:pt x="2256" y="10"/>
                </a:lnTo>
                <a:lnTo>
                  <a:pt x="2266" y="2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39" name="Freeform 1315"/>
          <p:cNvSpPr>
            <a:spLocks/>
          </p:cNvSpPr>
          <p:nvPr/>
        </p:nvSpPr>
        <p:spPr bwMode="auto">
          <a:xfrm>
            <a:off x="2901950" y="3489325"/>
            <a:ext cx="3597275" cy="80963"/>
          </a:xfrm>
          <a:custGeom>
            <a:avLst/>
            <a:gdLst/>
            <a:ahLst/>
            <a:cxnLst>
              <a:cxn ang="0">
                <a:pos x="35" y="21"/>
              </a:cxn>
              <a:cxn ang="0">
                <a:pos x="81" y="21"/>
              </a:cxn>
              <a:cxn ang="0">
                <a:pos x="122" y="31"/>
              </a:cxn>
              <a:cxn ang="0">
                <a:pos x="168" y="26"/>
              </a:cxn>
              <a:cxn ang="0">
                <a:pos x="214" y="26"/>
              </a:cxn>
              <a:cxn ang="0">
                <a:pos x="260" y="26"/>
              </a:cxn>
              <a:cxn ang="0">
                <a:pos x="305" y="26"/>
              </a:cxn>
              <a:cxn ang="0">
                <a:pos x="351" y="31"/>
              </a:cxn>
              <a:cxn ang="0">
                <a:pos x="397" y="31"/>
              </a:cxn>
              <a:cxn ang="0">
                <a:pos x="443" y="26"/>
              </a:cxn>
              <a:cxn ang="0">
                <a:pos x="489" y="31"/>
              </a:cxn>
              <a:cxn ang="0">
                <a:pos x="535" y="26"/>
              </a:cxn>
              <a:cxn ang="0">
                <a:pos x="575" y="26"/>
              </a:cxn>
              <a:cxn ang="0">
                <a:pos x="621" y="26"/>
              </a:cxn>
              <a:cxn ang="0">
                <a:pos x="667" y="36"/>
              </a:cxn>
              <a:cxn ang="0">
                <a:pos x="713" y="26"/>
              </a:cxn>
              <a:cxn ang="0">
                <a:pos x="759" y="26"/>
              </a:cxn>
              <a:cxn ang="0">
                <a:pos x="804" y="21"/>
              </a:cxn>
              <a:cxn ang="0">
                <a:pos x="850" y="26"/>
              </a:cxn>
              <a:cxn ang="0">
                <a:pos x="896" y="26"/>
              </a:cxn>
              <a:cxn ang="0">
                <a:pos x="942" y="21"/>
              </a:cxn>
              <a:cxn ang="0">
                <a:pos x="988" y="15"/>
              </a:cxn>
              <a:cxn ang="0">
                <a:pos x="1034" y="5"/>
              </a:cxn>
              <a:cxn ang="0">
                <a:pos x="1074" y="5"/>
              </a:cxn>
              <a:cxn ang="0">
                <a:pos x="1120" y="26"/>
              </a:cxn>
              <a:cxn ang="0">
                <a:pos x="1166" y="46"/>
              </a:cxn>
              <a:cxn ang="0">
                <a:pos x="1212" y="51"/>
              </a:cxn>
              <a:cxn ang="0">
                <a:pos x="1258" y="41"/>
              </a:cxn>
              <a:cxn ang="0">
                <a:pos x="1304" y="31"/>
              </a:cxn>
              <a:cxn ang="0">
                <a:pos x="1349" y="31"/>
              </a:cxn>
              <a:cxn ang="0">
                <a:pos x="1395" y="26"/>
              </a:cxn>
              <a:cxn ang="0">
                <a:pos x="1441" y="26"/>
              </a:cxn>
              <a:cxn ang="0">
                <a:pos x="1487" y="26"/>
              </a:cxn>
              <a:cxn ang="0">
                <a:pos x="1533" y="31"/>
              </a:cxn>
              <a:cxn ang="0">
                <a:pos x="1574" y="26"/>
              </a:cxn>
              <a:cxn ang="0">
                <a:pos x="1619" y="26"/>
              </a:cxn>
              <a:cxn ang="0">
                <a:pos x="1665" y="26"/>
              </a:cxn>
              <a:cxn ang="0">
                <a:pos x="1711" y="31"/>
              </a:cxn>
              <a:cxn ang="0">
                <a:pos x="1757" y="21"/>
              </a:cxn>
              <a:cxn ang="0">
                <a:pos x="1803" y="10"/>
              </a:cxn>
              <a:cxn ang="0">
                <a:pos x="1849" y="31"/>
              </a:cxn>
              <a:cxn ang="0">
                <a:pos x="1894" y="26"/>
              </a:cxn>
              <a:cxn ang="0">
                <a:pos x="1940" y="31"/>
              </a:cxn>
              <a:cxn ang="0">
                <a:pos x="1986" y="31"/>
              </a:cxn>
              <a:cxn ang="0">
                <a:pos x="2032" y="26"/>
              </a:cxn>
              <a:cxn ang="0">
                <a:pos x="2073" y="21"/>
              </a:cxn>
              <a:cxn ang="0">
                <a:pos x="2119" y="26"/>
              </a:cxn>
              <a:cxn ang="0">
                <a:pos x="2164" y="26"/>
              </a:cxn>
              <a:cxn ang="0">
                <a:pos x="2210" y="26"/>
              </a:cxn>
              <a:cxn ang="0">
                <a:pos x="2256" y="26"/>
              </a:cxn>
            </a:cxnLst>
            <a:rect l="0" t="0" r="r" b="b"/>
            <a:pathLst>
              <a:path w="2266" h="51">
                <a:moveTo>
                  <a:pt x="0" y="21"/>
                </a:moveTo>
                <a:lnTo>
                  <a:pt x="10" y="31"/>
                </a:lnTo>
                <a:lnTo>
                  <a:pt x="20" y="26"/>
                </a:lnTo>
                <a:lnTo>
                  <a:pt x="35" y="21"/>
                </a:lnTo>
                <a:lnTo>
                  <a:pt x="46" y="31"/>
                </a:lnTo>
                <a:lnTo>
                  <a:pt x="56" y="21"/>
                </a:lnTo>
                <a:lnTo>
                  <a:pt x="66" y="36"/>
                </a:lnTo>
                <a:lnTo>
                  <a:pt x="81" y="21"/>
                </a:lnTo>
                <a:lnTo>
                  <a:pt x="91" y="26"/>
                </a:lnTo>
                <a:lnTo>
                  <a:pt x="102" y="21"/>
                </a:lnTo>
                <a:lnTo>
                  <a:pt x="112" y="26"/>
                </a:lnTo>
                <a:lnTo>
                  <a:pt x="122" y="31"/>
                </a:lnTo>
                <a:lnTo>
                  <a:pt x="137" y="31"/>
                </a:lnTo>
                <a:lnTo>
                  <a:pt x="147" y="26"/>
                </a:lnTo>
                <a:lnTo>
                  <a:pt x="158" y="31"/>
                </a:lnTo>
                <a:lnTo>
                  <a:pt x="168" y="26"/>
                </a:lnTo>
                <a:lnTo>
                  <a:pt x="183" y="31"/>
                </a:lnTo>
                <a:lnTo>
                  <a:pt x="193" y="26"/>
                </a:lnTo>
                <a:lnTo>
                  <a:pt x="203" y="21"/>
                </a:lnTo>
                <a:lnTo>
                  <a:pt x="214" y="26"/>
                </a:lnTo>
                <a:lnTo>
                  <a:pt x="224" y="21"/>
                </a:lnTo>
                <a:lnTo>
                  <a:pt x="239" y="26"/>
                </a:lnTo>
                <a:lnTo>
                  <a:pt x="249" y="26"/>
                </a:lnTo>
                <a:lnTo>
                  <a:pt x="260" y="26"/>
                </a:lnTo>
                <a:lnTo>
                  <a:pt x="270" y="21"/>
                </a:lnTo>
                <a:lnTo>
                  <a:pt x="285" y="26"/>
                </a:lnTo>
                <a:lnTo>
                  <a:pt x="295" y="26"/>
                </a:lnTo>
                <a:lnTo>
                  <a:pt x="305" y="26"/>
                </a:lnTo>
                <a:lnTo>
                  <a:pt x="316" y="31"/>
                </a:lnTo>
                <a:lnTo>
                  <a:pt x="326" y="26"/>
                </a:lnTo>
                <a:lnTo>
                  <a:pt x="341" y="31"/>
                </a:lnTo>
                <a:lnTo>
                  <a:pt x="351" y="31"/>
                </a:lnTo>
                <a:lnTo>
                  <a:pt x="361" y="21"/>
                </a:lnTo>
                <a:lnTo>
                  <a:pt x="372" y="21"/>
                </a:lnTo>
                <a:lnTo>
                  <a:pt x="387" y="31"/>
                </a:lnTo>
                <a:lnTo>
                  <a:pt x="397" y="31"/>
                </a:lnTo>
                <a:lnTo>
                  <a:pt x="407" y="21"/>
                </a:lnTo>
                <a:lnTo>
                  <a:pt x="417" y="31"/>
                </a:lnTo>
                <a:lnTo>
                  <a:pt x="433" y="31"/>
                </a:lnTo>
                <a:lnTo>
                  <a:pt x="443" y="26"/>
                </a:lnTo>
                <a:lnTo>
                  <a:pt x="453" y="31"/>
                </a:lnTo>
                <a:lnTo>
                  <a:pt x="463" y="31"/>
                </a:lnTo>
                <a:lnTo>
                  <a:pt x="473" y="31"/>
                </a:lnTo>
                <a:lnTo>
                  <a:pt x="489" y="31"/>
                </a:lnTo>
                <a:lnTo>
                  <a:pt x="499" y="31"/>
                </a:lnTo>
                <a:lnTo>
                  <a:pt x="509" y="26"/>
                </a:lnTo>
                <a:lnTo>
                  <a:pt x="519" y="21"/>
                </a:lnTo>
                <a:lnTo>
                  <a:pt x="535" y="26"/>
                </a:lnTo>
                <a:lnTo>
                  <a:pt x="545" y="26"/>
                </a:lnTo>
                <a:lnTo>
                  <a:pt x="555" y="26"/>
                </a:lnTo>
                <a:lnTo>
                  <a:pt x="565" y="21"/>
                </a:lnTo>
                <a:lnTo>
                  <a:pt x="575" y="26"/>
                </a:lnTo>
                <a:lnTo>
                  <a:pt x="591" y="31"/>
                </a:lnTo>
                <a:lnTo>
                  <a:pt x="601" y="26"/>
                </a:lnTo>
                <a:lnTo>
                  <a:pt x="611" y="26"/>
                </a:lnTo>
                <a:lnTo>
                  <a:pt x="621" y="26"/>
                </a:lnTo>
                <a:lnTo>
                  <a:pt x="636" y="31"/>
                </a:lnTo>
                <a:lnTo>
                  <a:pt x="647" y="26"/>
                </a:lnTo>
                <a:lnTo>
                  <a:pt x="657" y="31"/>
                </a:lnTo>
                <a:lnTo>
                  <a:pt x="667" y="36"/>
                </a:lnTo>
                <a:lnTo>
                  <a:pt x="682" y="31"/>
                </a:lnTo>
                <a:lnTo>
                  <a:pt x="692" y="26"/>
                </a:lnTo>
                <a:lnTo>
                  <a:pt x="703" y="26"/>
                </a:lnTo>
                <a:lnTo>
                  <a:pt x="713" y="26"/>
                </a:lnTo>
                <a:lnTo>
                  <a:pt x="723" y="31"/>
                </a:lnTo>
                <a:lnTo>
                  <a:pt x="738" y="26"/>
                </a:lnTo>
                <a:lnTo>
                  <a:pt x="748" y="31"/>
                </a:lnTo>
                <a:lnTo>
                  <a:pt x="759" y="26"/>
                </a:lnTo>
                <a:lnTo>
                  <a:pt x="769" y="26"/>
                </a:lnTo>
                <a:lnTo>
                  <a:pt x="784" y="21"/>
                </a:lnTo>
                <a:lnTo>
                  <a:pt x="794" y="31"/>
                </a:lnTo>
                <a:lnTo>
                  <a:pt x="804" y="21"/>
                </a:lnTo>
                <a:lnTo>
                  <a:pt x="815" y="36"/>
                </a:lnTo>
                <a:lnTo>
                  <a:pt x="825" y="26"/>
                </a:lnTo>
                <a:lnTo>
                  <a:pt x="840" y="31"/>
                </a:lnTo>
                <a:lnTo>
                  <a:pt x="850" y="26"/>
                </a:lnTo>
                <a:lnTo>
                  <a:pt x="861" y="31"/>
                </a:lnTo>
                <a:lnTo>
                  <a:pt x="871" y="26"/>
                </a:lnTo>
                <a:lnTo>
                  <a:pt x="886" y="31"/>
                </a:lnTo>
                <a:lnTo>
                  <a:pt x="896" y="26"/>
                </a:lnTo>
                <a:lnTo>
                  <a:pt x="906" y="21"/>
                </a:lnTo>
                <a:lnTo>
                  <a:pt x="917" y="26"/>
                </a:lnTo>
                <a:lnTo>
                  <a:pt x="927" y="26"/>
                </a:lnTo>
                <a:lnTo>
                  <a:pt x="942" y="21"/>
                </a:lnTo>
                <a:lnTo>
                  <a:pt x="952" y="21"/>
                </a:lnTo>
                <a:lnTo>
                  <a:pt x="962" y="26"/>
                </a:lnTo>
                <a:lnTo>
                  <a:pt x="973" y="15"/>
                </a:lnTo>
                <a:lnTo>
                  <a:pt x="988" y="15"/>
                </a:lnTo>
                <a:lnTo>
                  <a:pt x="998" y="21"/>
                </a:lnTo>
                <a:lnTo>
                  <a:pt x="1008" y="15"/>
                </a:lnTo>
                <a:lnTo>
                  <a:pt x="1018" y="15"/>
                </a:lnTo>
                <a:lnTo>
                  <a:pt x="1034" y="5"/>
                </a:lnTo>
                <a:lnTo>
                  <a:pt x="1044" y="5"/>
                </a:lnTo>
                <a:lnTo>
                  <a:pt x="1054" y="0"/>
                </a:lnTo>
                <a:lnTo>
                  <a:pt x="1064" y="0"/>
                </a:lnTo>
                <a:lnTo>
                  <a:pt x="1074" y="5"/>
                </a:lnTo>
                <a:lnTo>
                  <a:pt x="1090" y="5"/>
                </a:lnTo>
                <a:lnTo>
                  <a:pt x="1100" y="10"/>
                </a:lnTo>
                <a:lnTo>
                  <a:pt x="1110" y="21"/>
                </a:lnTo>
                <a:lnTo>
                  <a:pt x="1120" y="26"/>
                </a:lnTo>
                <a:lnTo>
                  <a:pt x="1136" y="31"/>
                </a:lnTo>
                <a:lnTo>
                  <a:pt x="1146" y="41"/>
                </a:lnTo>
                <a:lnTo>
                  <a:pt x="1156" y="41"/>
                </a:lnTo>
                <a:lnTo>
                  <a:pt x="1166" y="46"/>
                </a:lnTo>
                <a:lnTo>
                  <a:pt x="1181" y="51"/>
                </a:lnTo>
                <a:lnTo>
                  <a:pt x="1192" y="51"/>
                </a:lnTo>
                <a:lnTo>
                  <a:pt x="1202" y="46"/>
                </a:lnTo>
                <a:lnTo>
                  <a:pt x="1212" y="51"/>
                </a:lnTo>
                <a:lnTo>
                  <a:pt x="1222" y="46"/>
                </a:lnTo>
                <a:lnTo>
                  <a:pt x="1237" y="51"/>
                </a:lnTo>
                <a:lnTo>
                  <a:pt x="1248" y="41"/>
                </a:lnTo>
                <a:lnTo>
                  <a:pt x="1258" y="41"/>
                </a:lnTo>
                <a:lnTo>
                  <a:pt x="1268" y="36"/>
                </a:lnTo>
                <a:lnTo>
                  <a:pt x="1283" y="31"/>
                </a:lnTo>
                <a:lnTo>
                  <a:pt x="1293" y="31"/>
                </a:lnTo>
                <a:lnTo>
                  <a:pt x="1304" y="31"/>
                </a:lnTo>
                <a:lnTo>
                  <a:pt x="1314" y="15"/>
                </a:lnTo>
                <a:lnTo>
                  <a:pt x="1324" y="31"/>
                </a:lnTo>
                <a:lnTo>
                  <a:pt x="1339" y="36"/>
                </a:lnTo>
                <a:lnTo>
                  <a:pt x="1349" y="31"/>
                </a:lnTo>
                <a:lnTo>
                  <a:pt x="1360" y="31"/>
                </a:lnTo>
                <a:lnTo>
                  <a:pt x="1370" y="31"/>
                </a:lnTo>
                <a:lnTo>
                  <a:pt x="1385" y="21"/>
                </a:lnTo>
                <a:lnTo>
                  <a:pt x="1395" y="26"/>
                </a:lnTo>
                <a:lnTo>
                  <a:pt x="1405" y="26"/>
                </a:lnTo>
                <a:lnTo>
                  <a:pt x="1416" y="26"/>
                </a:lnTo>
                <a:lnTo>
                  <a:pt x="1426" y="31"/>
                </a:lnTo>
                <a:lnTo>
                  <a:pt x="1441" y="26"/>
                </a:lnTo>
                <a:lnTo>
                  <a:pt x="1451" y="31"/>
                </a:lnTo>
                <a:lnTo>
                  <a:pt x="1462" y="26"/>
                </a:lnTo>
                <a:lnTo>
                  <a:pt x="1472" y="31"/>
                </a:lnTo>
                <a:lnTo>
                  <a:pt x="1487" y="26"/>
                </a:lnTo>
                <a:lnTo>
                  <a:pt x="1497" y="31"/>
                </a:lnTo>
                <a:lnTo>
                  <a:pt x="1507" y="21"/>
                </a:lnTo>
                <a:lnTo>
                  <a:pt x="1518" y="21"/>
                </a:lnTo>
                <a:lnTo>
                  <a:pt x="1533" y="31"/>
                </a:lnTo>
                <a:lnTo>
                  <a:pt x="1543" y="31"/>
                </a:lnTo>
                <a:lnTo>
                  <a:pt x="1553" y="31"/>
                </a:lnTo>
                <a:lnTo>
                  <a:pt x="1563" y="26"/>
                </a:lnTo>
                <a:lnTo>
                  <a:pt x="1574" y="26"/>
                </a:lnTo>
                <a:lnTo>
                  <a:pt x="1589" y="26"/>
                </a:lnTo>
                <a:lnTo>
                  <a:pt x="1599" y="31"/>
                </a:lnTo>
                <a:lnTo>
                  <a:pt x="1609" y="31"/>
                </a:lnTo>
                <a:lnTo>
                  <a:pt x="1619" y="26"/>
                </a:lnTo>
                <a:lnTo>
                  <a:pt x="1635" y="26"/>
                </a:lnTo>
                <a:lnTo>
                  <a:pt x="1645" y="26"/>
                </a:lnTo>
                <a:lnTo>
                  <a:pt x="1655" y="26"/>
                </a:lnTo>
                <a:lnTo>
                  <a:pt x="1665" y="26"/>
                </a:lnTo>
                <a:lnTo>
                  <a:pt x="1675" y="26"/>
                </a:lnTo>
                <a:lnTo>
                  <a:pt x="1691" y="31"/>
                </a:lnTo>
                <a:lnTo>
                  <a:pt x="1701" y="26"/>
                </a:lnTo>
                <a:lnTo>
                  <a:pt x="1711" y="31"/>
                </a:lnTo>
                <a:lnTo>
                  <a:pt x="1721" y="31"/>
                </a:lnTo>
                <a:lnTo>
                  <a:pt x="1737" y="26"/>
                </a:lnTo>
                <a:lnTo>
                  <a:pt x="1747" y="21"/>
                </a:lnTo>
                <a:lnTo>
                  <a:pt x="1757" y="21"/>
                </a:lnTo>
                <a:lnTo>
                  <a:pt x="1767" y="26"/>
                </a:lnTo>
                <a:lnTo>
                  <a:pt x="1782" y="26"/>
                </a:lnTo>
                <a:lnTo>
                  <a:pt x="1793" y="31"/>
                </a:lnTo>
                <a:lnTo>
                  <a:pt x="1803" y="10"/>
                </a:lnTo>
                <a:lnTo>
                  <a:pt x="1813" y="21"/>
                </a:lnTo>
                <a:lnTo>
                  <a:pt x="1823" y="21"/>
                </a:lnTo>
                <a:lnTo>
                  <a:pt x="1838" y="31"/>
                </a:lnTo>
                <a:lnTo>
                  <a:pt x="1849" y="31"/>
                </a:lnTo>
                <a:lnTo>
                  <a:pt x="1859" y="21"/>
                </a:lnTo>
                <a:lnTo>
                  <a:pt x="1869" y="26"/>
                </a:lnTo>
                <a:lnTo>
                  <a:pt x="1884" y="31"/>
                </a:lnTo>
                <a:lnTo>
                  <a:pt x="1894" y="26"/>
                </a:lnTo>
                <a:lnTo>
                  <a:pt x="1905" y="26"/>
                </a:lnTo>
                <a:lnTo>
                  <a:pt x="1915" y="31"/>
                </a:lnTo>
                <a:lnTo>
                  <a:pt x="1925" y="26"/>
                </a:lnTo>
                <a:lnTo>
                  <a:pt x="1940" y="31"/>
                </a:lnTo>
                <a:lnTo>
                  <a:pt x="1950" y="31"/>
                </a:lnTo>
                <a:lnTo>
                  <a:pt x="1961" y="36"/>
                </a:lnTo>
                <a:lnTo>
                  <a:pt x="1971" y="26"/>
                </a:lnTo>
                <a:lnTo>
                  <a:pt x="1986" y="31"/>
                </a:lnTo>
                <a:lnTo>
                  <a:pt x="1996" y="31"/>
                </a:lnTo>
                <a:lnTo>
                  <a:pt x="2006" y="26"/>
                </a:lnTo>
                <a:lnTo>
                  <a:pt x="2017" y="26"/>
                </a:lnTo>
                <a:lnTo>
                  <a:pt x="2032" y="26"/>
                </a:lnTo>
                <a:lnTo>
                  <a:pt x="2042" y="26"/>
                </a:lnTo>
                <a:lnTo>
                  <a:pt x="2052" y="21"/>
                </a:lnTo>
                <a:lnTo>
                  <a:pt x="2062" y="31"/>
                </a:lnTo>
                <a:lnTo>
                  <a:pt x="2073" y="21"/>
                </a:lnTo>
                <a:lnTo>
                  <a:pt x="2088" y="31"/>
                </a:lnTo>
                <a:lnTo>
                  <a:pt x="2098" y="26"/>
                </a:lnTo>
                <a:lnTo>
                  <a:pt x="2108" y="26"/>
                </a:lnTo>
                <a:lnTo>
                  <a:pt x="2119" y="26"/>
                </a:lnTo>
                <a:lnTo>
                  <a:pt x="2134" y="26"/>
                </a:lnTo>
                <a:lnTo>
                  <a:pt x="2144" y="31"/>
                </a:lnTo>
                <a:lnTo>
                  <a:pt x="2154" y="31"/>
                </a:lnTo>
                <a:lnTo>
                  <a:pt x="2164" y="26"/>
                </a:lnTo>
                <a:lnTo>
                  <a:pt x="2175" y="26"/>
                </a:lnTo>
                <a:lnTo>
                  <a:pt x="2190" y="26"/>
                </a:lnTo>
                <a:lnTo>
                  <a:pt x="2200" y="26"/>
                </a:lnTo>
                <a:lnTo>
                  <a:pt x="2210" y="26"/>
                </a:lnTo>
                <a:lnTo>
                  <a:pt x="2220" y="31"/>
                </a:lnTo>
                <a:lnTo>
                  <a:pt x="2236" y="21"/>
                </a:lnTo>
                <a:lnTo>
                  <a:pt x="2246" y="21"/>
                </a:lnTo>
                <a:lnTo>
                  <a:pt x="2256" y="26"/>
                </a:lnTo>
                <a:lnTo>
                  <a:pt x="2266" y="3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0" name="Freeform 1316"/>
          <p:cNvSpPr>
            <a:spLocks/>
          </p:cNvSpPr>
          <p:nvPr/>
        </p:nvSpPr>
        <p:spPr bwMode="auto">
          <a:xfrm>
            <a:off x="2901950" y="3522663"/>
            <a:ext cx="3597275" cy="79375"/>
          </a:xfrm>
          <a:custGeom>
            <a:avLst/>
            <a:gdLst/>
            <a:ahLst/>
            <a:cxnLst>
              <a:cxn ang="0">
                <a:pos x="35" y="25"/>
              </a:cxn>
              <a:cxn ang="0">
                <a:pos x="81" y="25"/>
              </a:cxn>
              <a:cxn ang="0">
                <a:pos x="122" y="30"/>
              </a:cxn>
              <a:cxn ang="0">
                <a:pos x="168" y="25"/>
              </a:cxn>
              <a:cxn ang="0">
                <a:pos x="214" y="35"/>
              </a:cxn>
              <a:cxn ang="0">
                <a:pos x="260" y="30"/>
              </a:cxn>
              <a:cxn ang="0">
                <a:pos x="305" y="25"/>
              </a:cxn>
              <a:cxn ang="0">
                <a:pos x="351" y="25"/>
              </a:cxn>
              <a:cxn ang="0">
                <a:pos x="397" y="30"/>
              </a:cxn>
              <a:cxn ang="0">
                <a:pos x="443" y="25"/>
              </a:cxn>
              <a:cxn ang="0">
                <a:pos x="489" y="25"/>
              </a:cxn>
              <a:cxn ang="0">
                <a:pos x="535" y="30"/>
              </a:cxn>
              <a:cxn ang="0">
                <a:pos x="575" y="35"/>
              </a:cxn>
              <a:cxn ang="0">
                <a:pos x="621" y="30"/>
              </a:cxn>
              <a:cxn ang="0">
                <a:pos x="667" y="25"/>
              </a:cxn>
              <a:cxn ang="0">
                <a:pos x="713" y="30"/>
              </a:cxn>
              <a:cxn ang="0">
                <a:pos x="759" y="30"/>
              </a:cxn>
              <a:cxn ang="0">
                <a:pos x="804" y="35"/>
              </a:cxn>
              <a:cxn ang="0">
                <a:pos x="850" y="35"/>
              </a:cxn>
              <a:cxn ang="0">
                <a:pos x="896" y="30"/>
              </a:cxn>
              <a:cxn ang="0">
                <a:pos x="942" y="30"/>
              </a:cxn>
              <a:cxn ang="0">
                <a:pos x="988" y="20"/>
              </a:cxn>
              <a:cxn ang="0">
                <a:pos x="1034" y="10"/>
              </a:cxn>
              <a:cxn ang="0">
                <a:pos x="1074" y="10"/>
              </a:cxn>
              <a:cxn ang="0">
                <a:pos x="1120" y="20"/>
              </a:cxn>
              <a:cxn ang="0">
                <a:pos x="1166" y="30"/>
              </a:cxn>
              <a:cxn ang="0">
                <a:pos x="1212" y="50"/>
              </a:cxn>
              <a:cxn ang="0">
                <a:pos x="1258" y="40"/>
              </a:cxn>
              <a:cxn ang="0">
                <a:pos x="1304" y="30"/>
              </a:cxn>
              <a:cxn ang="0">
                <a:pos x="1349" y="30"/>
              </a:cxn>
              <a:cxn ang="0">
                <a:pos x="1395" y="35"/>
              </a:cxn>
              <a:cxn ang="0">
                <a:pos x="1441" y="25"/>
              </a:cxn>
              <a:cxn ang="0">
                <a:pos x="1487" y="30"/>
              </a:cxn>
              <a:cxn ang="0">
                <a:pos x="1533" y="30"/>
              </a:cxn>
              <a:cxn ang="0">
                <a:pos x="1574" y="40"/>
              </a:cxn>
              <a:cxn ang="0">
                <a:pos x="1619" y="30"/>
              </a:cxn>
              <a:cxn ang="0">
                <a:pos x="1665" y="30"/>
              </a:cxn>
              <a:cxn ang="0">
                <a:pos x="1711" y="25"/>
              </a:cxn>
              <a:cxn ang="0">
                <a:pos x="1757" y="30"/>
              </a:cxn>
              <a:cxn ang="0">
                <a:pos x="1803" y="30"/>
              </a:cxn>
              <a:cxn ang="0">
                <a:pos x="1849" y="30"/>
              </a:cxn>
              <a:cxn ang="0">
                <a:pos x="1894" y="25"/>
              </a:cxn>
              <a:cxn ang="0">
                <a:pos x="1940" y="30"/>
              </a:cxn>
              <a:cxn ang="0">
                <a:pos x="1986" y="30"/>
              </a:cxn>
              <a:cxn ang="0">
                <a:pos x="2032" y="35"/>
              </a:cxn>
              <a:cxn ang="0">
                <a:pos x="2073" y="25"/>
              </a:cxn>
              <a:cxn ang="0">
                <a:pos x="2119" y="25"/>
              </a:cxn>
              <a:cxn ang="0">
                <a:pos x="2164" y="30"/>
              </a:cxn>
              <a:cxn ang="0">
                <a:pos x="2210" y="30"/>
              </a:cxn>
              <a:cxn ang="0">
                <a:pos x="2256" y="20"/>
              </a:cxn>
            </a:cxnLst>
            <a:rect l="0" t="0" r="r" b="b"/>
            <a:pathLst>
              <a:path w="2266" h="50">
                <a:moveTo>
                  <a:pt x="0" y="20"/>
                </a:moveTo>
                <a:lnTo>
                  <a:pt x="10" y="25"/>
                </a:lnTo>
                <a:lnTo>
                  <a:pt x="20" y="30"/>
                </a:lnTo>
                <a:lnTo>
                  <a:pt x="35" y="25"/>
                </a:lnTo>
                <a:lnTo>
                  <a:pt x="46" y="30"/>
                </a:lnTo>
                <a:lnTo>
                  <a:pt x="56" y="30"/>
                </a:lnTo>
                <a:lnTo>
                  <a:pt x="66" y="25"/>
                </a:lnTo>
                <a:lnTo>
                  <a:pt x="81" y="25"/>
                </a:lnTo>
                <a:lnTo>
                  <a:pt x="91" y="25"/>
                </a:lnTo>
                <a:lnTo>
                  <a:pt x="102" y="30"/>
                </a:lnTo>
                <a:lnTo>
                  <a:pt x="112" y="30"/>
                </a:lnTo>
                <a:lnTo>
                  <a:pt x="122" y="30"/>
                </a:lnTo>
                <a:lnTo>
                  <a:pt x="137" y="25"/>
                </a:lnTo>
                <a:lnTo>
                  <a:pt x="147" y="25"/>
                </a:lnTo>
                <a:lnTo>
                  <a:pt x="158" y="30"/>
                </a:lnTo>
                <a:lnTo>
                  <a:pt x="168" y="25"/>
                </a:lnTo>
                <a:lnTo>
                  <a:pt x="183" y="25"/>
                </a:lnTo>
                <a:lnTo>
                  <a:pt x="193" y="35"/>
                </a:lnTo>
                <a:lnTo>
                  <a:pt x="203" y="25"/>
                </a:lnTo>
                <a:lnTo>
                  <a:pt x="214" y="35"/>
                </a:lnTo>
                <a:lnTo>
                  <a:pt x="224" y="25"/>
                </a:lnTo>
                <a:lnTo>
                  <a:pt x="239" y="25"/>
                </a:lnTo>
                <a:lnTo>
                  <a:pt x="249" y="30"/>
                </a:lnTo>
                <a:lnTo>
                  <a:pt x="260" y="30"/>
                </a:lnTo>
                <a:lnTo>
                  <a:pt x="270" y="35"/>
                </a:lnTo>
                <a:lnTo>
                  <a:pt x="285" y="25"/>
                </a:lnTo>
                <a:lnTo>
                  <a:pt x="295" y="20"/>
                </a:lnTo>
                <a:lnTo>
                  <a:pt x="305" y="25"/>
                </a:lnTo>
                <a:lnTo>
                  <a:pt x="316" y="30"/>
                </a:lnTo>
                <a:lnTo>
                  <a:pt x="326" y="25"/>
                </a:lnTo>
                <a:lnTo>
                  <a:pt x="341" y="30"/>
                </a:lnTo>
                <a:lnTo>
                  <a:pt x="351" y="25"/>
                </a:lnTo>
                <a:lnTo>
                  <a:pt x="361" y="25"/>
                </a:lnTo>
                <a:lnTo>
                  <a:pt x="372" y="30"/>
                </a:lnTo>
                <a:lnTo>
                  <a:pt x="387" y="35"/>
                </a:lnTo>
                <a:lnTo>
                  <a:pt x="397" y="30"/>
                </a:lnTo>
                <a:lnTo>
                  <a:pt x="407" y="25"/>
                </a:lnTo>
                <a:lnTo>
                  <a:pt x="417" y="25"/>
                </a:lnTo>
                <a:lnTo>
                  <a:pt x="433" y="25"/>
                </a:lnTo>
                <a:lnTo>
                  <a:pt x="443" y="25"/>
                </a:lnTo>
                <a:lnTo>
                  <a:pt x="453" y="25"/>
                </a:lnTo>
                <a:lnTo>
                  <a:pt x="463" y="25"/>
                </a:lnTo>
                <a:lnTo>
                  <a:pt x="473" y="20"/>
                </a:lnTo>
                <a:lnTo>
                  <a:pt x="489" y="25"/>
                </a:lnTo>
                <a:lnTo>
                  <a:pt x="499" y="25"/>
                </a:lnTo>
                <a:lnTo>
                  <a:pt x="509" y="30"/>
                </a:lnTo>
                <a:lnTo>
                  <a:pt x="519" y="35"/>
                </a:lnTo>
                <a:lnTo>
                  <a:pt x="535" y="30"/>
                </a:lnTo>
                <a:lnTo>
                  <a:pt x="545" y="30"/>
                </a:lnTo>
                <a:lnTo>
                  <a:pt x="555" y="25"/>
                </a:lnTo>
                <a:lnTo>
                  <a:pt x="565" y="35"/>
                </a:lnTo>
                <a:lnTo>
                  <a:pt x="575" y="35"/>
                </a:lnTo>
                <a:lnTo>
                  <a:pt x="591" y="30"/>
                </a:lnTo>
                <a:lnTo>
                  <a:pt x="601" y="25"/>
                </a:lnTo>
                <a:lnTo>
                  <a:pt x="611" y="25"/>
                </a:lnTo>
                <a:lnTo>
                  <a:pt x="621" y="30"/>
                </a:lnTo>
                <a:lnTo>
                  <a:pt x="636" y="30"/>
                </a:lnTo>
                <a:lnTo>
                  <a:pt x="647" y="30"/>
                </a:lnTo>
                <a:lnTo>
                  <a:pt x="657" y="20"/>
                </a:lnTo>
                <a:lnTo>
                  <a:pt x="667" y="25"/>
                </a:lnTo>
                <a:lnTo>
                  <a:pt x="682" y="30"/>
                </a:lnTo>
                <a:lnTo>
                  <a:pt x="692" y="30"/>
                </a:lnTo>
                <a:lnTo>
                  <a:pt x="703" y="30"/>
                </a:lnTo>
                <a:lnTo>
                  <a:pt x="713" y="30"/>
                </a:lnTo>
                <a:lnTo>
                  <a:pt x="723" y="30"/>
                </a:lnTo>
                <a:lnTo>
                  <a:pt x="738" y="25"/>
                </a:lnTo>
                <a:lnTo>
                  <a:pt x="748" y="25"/>
                </a:lnTo>
                <a:lnTo>
                  <a:pt x="759" y="30"/>
                </a:lnTo>
                <a:lnTo>
                  <a:pt x="769" y="25"/>
                </a:lnTo>
                <a:lnTo>
                  <a:pt x="784" y="25"/>
                </a:lnTo>
                <a:lnTo>
                  <a:pt x="794" y="25"/>
                </a:lnTo>
                <a:lnTo>
                  <a:pt x="804" y="35"/>
                </a:lnTo>
                <a:lnTo>
                  <a:pt x="815" y="20"/>
                </a:lnTo>
                <a:lnTo>
                  <a:pt x="825" y="25"/>
                </a:lnTo>
                <a:lnTo>
                  <a:pt x="840" y="25"/>
                </a:lnTo>
                <a:lnTo>
                  <a:pt x="850" y="35"/>
                </a:lnTo>
                <a:lnTo>
                  <a:pt x="861" y="30"/>
                </a:lnTo>
                <a:lnTo>
                  <a:pt x="871" y="25"/>
                </a:lnTo>
                <a:lnTo>
                  <a:pt x="886" y="20"/>
                </a:lnTo>
                <a:lnTo>
                  <a:pt x="896" y="30"/>
                </a:lnTo>
                <a:lnTo>
                  <a:pt x="906" y="25"/>
                </a:lnTo>
                <a:lnTo>
                  <a:pt x="917" y="30"/>
                </a:lnTo>
                <a:lnTo>
                  <a:pt x="927" y="25"/>
                </a:lnTo>
                <a:lnTo>
                  <a:pt x="942" y="30"/>
                </a:lnTo>
                <a:lnTo>
                  <a:pt x="952" y="35"/>
                </a:lnTo>
                <a:lnTo>
                  <a:pt x="962" y="25"/>
                </a:lnTo>
                <a:lnTo>
                  <a:pt x="973" y="25"/>
                </a:lnTo>
                <a:lnTo>
                  <a:pt x="988" y="20"/>
                </a:lnTo>
                <a:lnTo>
                  <a:pt x="998" y="30"/>
                </a:lnTo>
                <a:lnTo>
                  <a:pt x="1008" y="20"/>
                </a:lnTo>
                <a:lnTo>
                  <a:pt x="1018" y="20"/>
                </a:lnTo>
                <a:lnTo>
                  <a:pt x="1034" y="10"/>
                </a:lnTo>
                <a:lnTo>
                  <a:pt x="1044" y="10"/>
                </a:lnTo>
                <a:lnTo>
                  <a:pt x="1054" y="10"/>
                </a:lnTo>
                <a:lnTo>
                  <a:pt x="1064" y="0"/>
                </a:lnTo>
                <a:lnTo>
                  <a:pt x="1074" y="10"/>
                </a:lnTo>
                <a:lnTo>
                  <a:pt x="1090" y="10"/>
                </a:lnTo>
                <a:lnTo>
                  <a:pt x="1100" y="10"/>
                </a:lnTo>
                <a:lnTo>
                  <a:pt x="1110" y="15"/>
                </a:lnTo>
                <a:lnTo>
                  <a:pt x="1120" y="20"/>
                </a:lnTo>
                <a:lnTo>
                  <a:pt x="1136" y="25"/>
                </a:lnTo>
                <a:lnTo>
                  <a:pt x="1146" y="25"/>
                </a:lnTo>
                <a:lnTo>
                  <a:pt x="1156" y="25"/>
                </a:lnTo>
                <a:lnTo>
                  <a:pt x="1166" y="30"/>
                </a:lnTo>
                <a:lnTo>
                  <a:pt x="1181" y="40"/>
                </a:lnTo>
                <a:lnTo>
                  <a:pt x="1192" y="50"/>
                </a:lnTo>
                <a:lnTo>
                  <a:pt x="1202" y="45"/>
                </a:lnTo>
                <a:lnTo>
                  <a:pt x="1212" y="50"/>
                </a:lnTo>
                <a:lnTo>
                  <a:pt x="1222" y="45"/>
                </a:lnTo>
                <a:lnTo>
                  <a:pt x="1237" y="45"/>
                </a:lnTo>
                <a:lnTo>
                  <a:pt x="1248" y="40"/>
                </a:lnTo>
                <a:lnTo>
                  <a:pt x="1258" y="40"/>
                </a:lnTo>
                <a:lnTo>
                  <a:pt x="1268" y="40"/>
                </a:lnTo>
                <a:lnTo>
                  <a:pt x="1283" y="45"/>
                </a:lnTo>
                <a:lnTo>
                  <a:pt x="1293" y="35"/>
                </a:lnTo>
                <a:lnTo>
                  <a:pt x="1304" y="30"/>
                </a:lnTo>
                <a:lnTo>
                  <a:pt x="1314" y="30"/>
                </a:lnTo>
                <a:lnTo>
                  <a:pt x="1324" y="35"/>
                </a:lnTo>
                <a:lnTo>
                  <a:pt x="1339" y="30"/>
                </a:lnTo>
                <a:lnTo>
                  <a:pt x="1349" y="30"/>
                </a:lnTo>
                <a:lnTo>
                  <a:pt x="1360" y="30"/>
                </a:lnTo>
                <a:lnTo>
                  <a:pt x="1370" y="35"/>
                </a:lnTo>
                <a:lnTo>
                  <a:pt x="1385" y="35"/>
                </a:lnTo>
                <a:lnTo>
                  <a:pt x="1395" y="35"/>
                </a:lnTo>
                <a:lnTo>
                  <a:pt x="1405" y="30"/>
                </a:lnTo>
                <a:lnTo>
                  <a:pt x="1416" y="25"/>
                </a:lnTo>
                <a:lnTo>
                  <a:pt x="1426" y="35"/>
                </a:lnTo>
                <a:lnTo>
                  <a:pt x="1441" y="25"/>
                </a:lnTo>
                <a:lnTo>
                  <a:pt x="1451" y="20"/>
                </a:lnTo>
                <a:lnTo>
                  <a:pt x="1462" y="15"/>
                </a:lnTo>
                <a:lnTo>
                  <a:pt x="1472" y="35"/>
                </a:lnTo>
                <a:lnTo>
                  <a:pt x="1487" y="30"/>
                </a:lnTo>
                <a:lnTo>
                  <a:pt x="1497" y="30"/>
                </a:lnTo>
                <a:lnTo>
                  <a:pt x="1507" y="25"/>
                </a:lnTo>
                <a:lnTo>
                  <a:pt x="1518" y="25"/>
                </a:lnTo>
                <a:lnTo>
                  <a:pt x="1533" y="30"/>
                </a:lnTo>
                <a:lnTo>
                  <a:pt x="1543" y="30"/>
                </a:lnTo>
                <a:lnTo>
                  <a:pt x="1553" y="20"/>
                </a:lnTo>
                <a:lnTo>
                  <a:pt x="1563" y="30"/>
                </a:lnTo>
                <a:lnTo>
                  <a:pt x="1574" y="40"/>
                </a:lnTo>
                <a:lnTo>
                  <a:pt x="1589" y="25"/>
                </a:lnTo>
                <a:lnTo>
                  <a:pt x="1599" y="30"/>
                </a:lnTo>
                <a:lnTo>
                  <a:pt x="1609" y="25"/>
                </a:lnTo>
                <a:lnTo>
                  <a:pt x="1619" y="30"/>
                </a:lnTo>
                <a:lnTo>
                  <a:pt x="1635" y="30"/>
                </a:lnTo>
                <a:lnTo>
                  <a:pt x="1645" y="30"/>
                </a:lnTo>
                <a:lnTo>
                  <a:pt x="1655" y="25"/>
                </a:lnTo>
                <a:lnTo>
                  <a:pt x="1665" y="30"/>
                </a:lnTo>
                <a:lnTo>
                  <a:pt x="1675" y="25"/>
                </a:lnTo>
                <a:lnTo>
                  <a:pt x="1691" y="30"/>
                </a:lnTo>
                <a:lnTo>
                  <a:pt x="1701" y="30"/>
                </a:lnTo>
                <a:lnTo>
                  <a:pt x="1711" y="25"/>
                </a:lnTo>
                <a:lnTo>
                  <a:pt x="1721" y="25"/>
                </a:lnTo>
                <a:lnTo>
                  <a:pt x="1737" y="35"/>
                </a:lnTo>
                <a:lnTo>
                  <a:pt x="1747" y="30"/>
                </a:lnTo>
                <a:lnTo>
                  <a:pt x="1757" y="30"/>
                </a:lnTo>
                <a:lnTo>
                  <a:pt x="1767" y="25"/>
                </a:lnTo>
                <a:lnTo>
                  <a:pt x="1782" y="25"/>
                </a:lnTo>
                <a:lnTo>
                  <a:pt x="1793" y="25"/>
                </a:lnTo>
                <a:lnTo>
                  <a:pt x="1803" y="30"/>
                </a:lnTo>
                <a:lnTo>
                  <a:pt x="1813" y="25"/>
                </a:lnTo>
                <a:lnTo>
                  <a:pt x="1823" y="30"/>
                </a:lnTo>
                <a:lnTo>
                  <a:pt x="1838" y="30"/>
                </a:lnTo>
                <a:lnTo>
                  <a:pt x="1849" y="30"/>
                </a:lnTo>
                <a:lnTo>
                  <a:pt x="1859" y="25"/>
                </a:lnTo>
                <a:lnTo>
                  <a:pt x="1869" y="30"/>
                </a:lnTo>
                <a:lnTo>
                  <a:pt x="1884" y="25"/>
                </a:lnTo>
                <a:lnTo>
                  <a:pt x="1894" y="25"/>
                </a:lnTo>
                <a:lnTo>
                  <a:pt x="1905" y="25"/>
                </a:lnTo>
                <a:lnTo>
                  <a:pt x="1915" y="35"/>
                </a:lnTo>
                <a:lnTo>
                  <a:pt x="1925" y="25"/>
                </a:lnTo>
                <a:lnTo>
                  <a:pt x="1940" y="30"/>
                </a:lnTo>
                <a:lnTo>
                  <a:pt x="1950" y="20"/>
                </a:lnTo>
                <a:lnTo>
                  <a:pt x="1961" y="30"/>
                </a:lnTo>
                <a:lnTo>
                  <a:pt x="1971" y="25"/>
                </a:lnTo>
                <a:lnTo>
                  <a:pt x="1986" y="30"/>
                </a:lnTo>
                <a:lnTo>
                  <a:pt x="1996" y="25"/>
                </a:lnTo>
                <a:lnTo>
                  <a:pt x="2006" y="30"/>
                </a:lnTo>
                <a:lnTo>
                  <a:pt x="2017" y="35"/>
                </a:lnTo>
                <a:lnTo>
                  <a:pt x="2032" y="35"/>
                </a:lnTo>
                <a:lnTo>
                  <a:pt x="2042" y="30"/>
                </a:lnTo>
                <a:lnTo>
                  <a:pt x="2052" y="25"/>
                </a:lnTo>
                <a:lnTo>
                  <a:pt x="2062" y="30"/>
                </a:lnTo>
                <a:lnTo>
                  <a:pt x="2073" y="25"/>
                </a:lnTo>
                <a:lnTo>
                  <a:pt x="2088" y="15"/>
                </a:lnTo>
                <a:lnTo>
                  <a:pt x="2098" y="35"/>
                </a:lnTo>
                <a:lnTo>
                  <a:pt x="2108" y="25"/>
                </a:lnTo>
                <a:lnTo>
                  <a:pt x="2119" y="25"/>
                </a:lnTo>
                <a:lnTo>
                  <a:pt x="2134" y="30"/>
                </a:lnTo>
                <a:lnTo>
                  <a:pt x="2144" y="30"/>
                </a:lnTo>
                <a:lnTo>
                  <a:pt x="2154" y="25"/>
                </a:lnTo>
                <a:lnTo>
                  <a:pt x="2164" y="30"/>
                </a:lnTo>
                <a:lnTo>
                  <a:pt x="2175" y="25"/>
                </a:lnTo>
                <a:lnTo>
                  <a:pt x="2190" y="40"/>
                </a:lnTo>
                <a:lnTo>
                  <a:pt x="2200" y="25"/>
                </a:lnTo>
                <a:lnTo>
                  <a:pt x="2210" y="30"/>
                </a:lnTo>
                <a:lnTo>
                  <a:pt x="2220" y="25"/>
                </a:lnTo>
                <a:lnTo>
                  <a:pt x="2236" y="20"/>
                </a:lnTo>
                <a:lnTo>
                  <a:pt x="2246" y="35"/>
                </a:lnTo>
                <a:lnTo>
                  <a:pt x="2256" y="20"/>
                </a:lnTo>
                <a:lnTo>
                  <a:pt x="2266" y="3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1" name="Freeform 1317"/>
          <p:cNvSpPr>
            <a:spLocks/>
          </p:cNvSpPr>
          <p:nvPr/>
        </p:nvSpPr>
        <p:spPr bwMode="auto">
          <a:xfrm>
            <a:off x="2901950" y="3578225"/>
            <a:ext cx="3597275" cy="49213"/>
          </a:xfrm>
          <a:custGeom>
            <a:avLst/>
            <a:gdLst/>
            <a:ahLst/>
            <a:cxnLst>
              <a:cxn ang="0">
                <a:pos x="35" y="15"/>
              </a:cxn>
              <a:cxn ang="0">
                <a:pos x="81" y="21"/>
              </a:cxn>
              <a:cxn ang="0">
                <a:pos x="122" y="15"/>
              </a:cxn>
              <a:cxn ang="0">
                <a:pos x="168" y="15"/>
              </a:cxn>
              <a:cxn ang="0">
                <a:pos x="214" y="15"/>
              </a:cxn>
              <a:cxn ang="0">
                <a:pos x="260" y="10"/>
              </a:cxn>
              <a:cxn ang="0">
                <a:pos x="305" y="15"/>
              </a:cxn>
              <a:cxn ang="0">
                <a:pos x="351" y="15"/>
              </a:cxn>
              <a:cxn ang="0">
                <a:pos x="397" y="21"/>
              </a:cxn>
              <a:cxn ang="0">
                <a:pos x="443" y="21"/>
              </a:cxn>
              <a:cxn ang="0">
                <a:pos x="489" y="15"/>
              </a:cxn>
              <a:cxn ang="0">
                <a:pos x="535" y="21"/>
              </a:cxn>
              <a:cxn ang="0">
                <a:pos x="575" y="10"/>
              </a:cxn>
              <a:cxn ang="0">
                <a:pos x="621" y="10"/>
              </a:cxn>
              <a:cxn ang="0">
                <a:pos x="667" y="15"/>
              </a:cxn>
              <a:cxn ang="0">
                <a:pos x="713" y="10"/>
              </a:cxn>
              <a:cxn ang="0">
                <a:pos x="759" y="10"/>
              </a:cxn>
              <a:cxn ang="0">
                <a:pos x="804" y="15"/>
              </a:cxn>
              <a:cxn ang="0">
                <a:pos x="850" y="21"/>
              </a:cxn>
              <a:cxn ang="0">
                <a:pos x="896" y="15"/>
              </a:cxn>
              <a:cxn ang="0">
                <a:pos x="942" y="21"/>
              </a:cxn>
              <a:cxn ang="0">
                <a:pos x="988" y="21"/>
              </a:cxn>
              <a:cxn ang="0">
                <a:pos x="1034" y="21"/>
              </a:cxn>
              <a:cxn ang="0">
                <a:pos x="1074" y="10"/>
              </a:cxn>
              <a:cxn ang="0">
                <a:pos x="1120" y="5"/>
              </a:cxn>
              <a:cxn ang="0">
                <a:pos x="1166" y="15"/>
              </a:cxn>
              <a:cxn ang="0">
                <a:pos x="1212" y="15"/>
              </a:cxn>
              <a:cxn ang="0">
                <a:pos x="1258" y="31"/>
              </a:cxn>
              <a:cxn ang="0">
                <a:pos x="1304" y="21"/>
              </a:cxn>
              <a:cxn ang="0">
                <a:pos x="1349" y="15"/>
              </a:cxn>
              <a:cxn ang="0">
                <a:pos x="1395" y="15"/>
              </a:cxn>
              <a:cxn ang="0">
                <a:pos x="1441" y="15"/>
              </a:cxn>
              <a:cxn ang="0">
                <a:pos x="1487" y="15"/>
              </a:cxn>
              <a:cxn ang="0">
                <a:pos x="1533" y="10"/>
              </a:cxn>
              <a:cxn ang="0">
                <a:pos x="1574" y="10"/>
              </a:cxn>
              <a:cxn ang="0">
                <a:pos x="1619" y="15"/>
              </a:cxn>
              <a:cxn ang="0">
                <a:pos x="1665" y="26"/>
              </a:cxn>
              <a:cxn ang="0">
                <a:pos x="1711" y="10"/>
              </a:cxn>
              <a:cxn ang="0">
                <a:pos x="1757" y="15"/>
              </a:cxn>
              <a:cxn ang="0">
                <a:pos x="1803" y="15"/>
              </a:cxn>
              <a:cxn ang="0">
                <a:pos x="1849" y="15"/>
              </a:cxn>
              <a:cxn ang="0">
                <a:pos x="1894" y="10"/>
              </a:cxn>
              <a:cxn ang="0">
                <a:pos x="1940" y="15"/>
              </a:cxn>
              <a:cxn ang="0">
                <a:pos x="1986" y="10"/>
              </a:cxn>
              <a:cxn ang="0">
                <a:pos x="2032" y="15"/>
              </a:cxn>
              <a:cxn ang="0">
                <a:pos x="2073" y="15"/>
              </a:cxn>
              <a:cxn ang="0">
                <a:pos x="2119" y="15"/>
              </a:cxn>
              <a:cxn ang="0">
                <a:pos x="2164" y="15"/>
              </a:cxn>
              <a:cxn ang="0">
                <a:pos x="2210" y="10"/>
              </a:cxn>
              <a:cxn ang="0">
                <a:pos x="2256" y="21"/>
              </a:cxn>
            </a:cxnLst>
            <a:rect l="0" t="0" r="r" b="b"/>
            <a:pathLst>
              <a:path w="2266" h="31">
                <a:moveTo>
                  <a:pt x="0" y="21"/>
                </a:moveTo>
                <a:lnTo>
                  <a:pt x="10" y="10"/>
                </a:lnTo>
                <a:lnTo>
                  <a:pt x="20" y="15"/>
                </a:lnTo>
                <a:lnTo>
                  <a:pt x="35" y="15"/>
                </a:lnTo>
                <a:lnTo>
                  <a:pt x="46" y="10"/>
                </a:lnTo>
                <a:lnTo>
                  <a:pt x="56" y="26"/>
                </a:lnTo>
                <a:lnTo>
                  <a:pt x="66" y="10"/>
                </a:lnTo>
                <a:lnTo>
                  <a:pt x="81" y="21"/>
                </a:lnTo>
                <a:lnTo>
                  <a:pt x="91" y="15"/>
                </a:lnTo>
                <a:lnTo>
                  <a:pt x="102" y="21"/>
                </a:lnTo>
                <a:lnTo>
                  <a:pt x="112" y="21"/>
                </a:lnTo>
                <a:lnTo>
                  <a:pt x="122" y="15"/>
                </a:lnTo>
                <a:lnTo>
                  <a:pt x="137" y="15"/>
                </a:lnTo>
                <a:lnTo>
                  <a:pt x="147" y="15"/>
                </a:lnTo>
                <a:lnTo>
                  <a:pt x="158" y="15"/>
                </a:lnTo>
                <a:lnTo>
                  <a:pt x="168" y="15"/>
                </a:lnTo>
                <a:lnTo>
                  <a:pt x="183" y="15"/>
                </a:lnTo>
                <a:lnTo>
                  <a:pt x="193" y="15"/>
                </a:lnTo>
                <a:lnTo>
                  <a:pt x="203" y="10"/>
                </a:lnTo>
                <a:lnTo>
                  <a:pt x="214" y="15"/>
                </a:lnTo>
                <a:lnTo>
                  <a:pt x="224" y="15"/>
                </a:lnTo>
                <a:lnTo>
                  <a:pt x="239" y="5"/>
                </a:lnTo>
                <a:lnTo>
                  <a:pt x="249" y="10"/>
                </a:lnTo>
                <a:lnTo>
                  <a:pt x="260" y="10"/>
                </a:lnTo>
                <a:lnTo>
                  <a:pt x="270" y="21"/>
                </a:lnTo>
                <a:lnTo>
                  <a:pt x="285" y="5"/>
                </a:lnTo>
                <a:lnTo>
                  <a:pt x="295" y="15"/>
                </a:lnTo>
                <a:lnTo>
                  <a:pt x="305" y="15"/>
                </a:lnTo>
                <a:lnTo>
                  <a:pt x="316" y="10"/>
                </a:lnTo>
                <a:lnTo>
                  <a:pt x="326" y="21"/>
                </a:lnTo>
                <a:lnTo>
                  <a:pt x="341" y="21"/>
                </a:lnTo>
                <a:lnTo>
                  <a:pt x="351" y="15"/>
                </a:lnTo>
                <a:lnTo>
                  <a:pt x="361" y="5"/>
                </a:lnTo>
                <a:lnTo>
                  <a:pt x="372" y="21"/>
                </a:lnTo>
                <a:lnTo>
                  <a:pt x="387" y="15"/>
                </a:lnTo>
                <a:lnTo>
                  <a:pt x="397" y="21"/>
                </a:lnTo>
                <a:lnTo>
                  <a:pt x="407" y="10"/>
                </a:lnTo>
                <a:lnTo>
                  <a:pt x="417" y="10"/>
                </a:lnTo>
                <a:lnTo>
                  <a:pt x="433" y="15"/>
                </a:lnTo>
                <a:lnTo>
                  <a:pt x="443" y="21"/>
                </a:lnTo>
                <a:lnTo>
                  <a:pt x="453" y="5"/>
                </a:lnTo>
                <a:lnTo>
                  <a:pt x="463" y="15"/>
                </a:lnTo>
                <a:lnTo>
                  <a:pt x="473" y="15"/>
                </a:lnTo>
                <a:lnTo>
                  <a:pt x="489" y="15"/>
                </a:lnTo>
                <a:lnTo>
                  <a:pt x="499" y="15"/>
                </a:lnTo>
                <a:lnTo>
                  <a:pt x="509" y="15"/>
                </a:lnTo>
                <a:lnTo>
                  <a:pt x="519" y="15"/>
                </a:lnTo>
                <a:lnTo>
                  <a:pt x="535" y="21"/>
                </a:lnTo>
                <a:lnTo>
                  <a:pt x="545" y="10"/>
                </a:lnTo>
                <a:lnTo>
                  <a:pt x="555" y="21"/>
                </a:lnTo>
                <a:lnTo>
                  <a:pt x="565" y="15"/>
                </a:lnTo>
                <a:lnTo>
                  <a:pt x="575" y="10"/>
                </a:lnTo>
                <a:lnTo>
                  <a:pt x="591" y="15"/>
                </a:lnTo>
                <a:lnTo>
                  <a:pt x="601" y="21"/>
                </a:lnTo>
                <a:lnTo>
                  <a:pt x="611" y="15"/>
                </a:lnTo>
                <a:lnTo>
                  <a:pt x="621" y="10"/>
                </a:lnTo>
                <a:lnTo>
                  <a:pt x="636" y="15"/>
                </a:lnTo>
                <a:lnTo>
                  <a:pt x="647" y="15"/>
                </a:lnTo>
                <a:lnTo>
                  <a:pt x="657" y="15"/>
                </a:lnTo>
                <a:lnTo>
                  <a:pt x="667" y="15"/>
                </a:lnTo>
                <a:lnTo>
                  <a:pt x="682" y="26"/>
                </a:lnTo>
                <a:lnTo>
                  <a:pt x="692" y="15"/>
                </a:lnTo>
                <a:lnTo>
                  <a:pt x="703" y="10"/>
                </a:lnTo>
                <a:lnTo>
                  <a:pt x="713" y="10"/>
                </a:lnTo>
                <a:lnTo>
                  <a:pt x="723" y="5"/>
                </a:lnTo>
                <a:lnTo>
                  <a:pt x="738" y="15"/>
                </a:lnTo>
                <a:lnTo>
                  <a:pt x="748" y="21"/>
                </a:lnTo>
                <a:lnTo>
                  <a:pt x="759" y="10"/>
                </a:lnTo>
                <a:lnTo>
                  <a:pt x="769" y="10"/>
                </a:lnTo>
                <a:lnTo>
                  <a:pt x="784" y="15"/>
                </a:lnTo>
                <a:lnTo>
                  <a:pt x="794" y="15"/>
                </a:lnTo>
                <a:lnTo>
                  <a:pt x="804" y="15"/>
                </a:lnTo>
                <a:lnTo>
                  <a:pt x="815" y="10"/>
                </a:lnTo>
                <a:lnTo>
                  <a:pt x="825" y="15"/>
                </a:lnTo>
                <a:lnTo>
                  <a:pt x="840" y="15"/>
                </a:lnTo>
                <a:lnTo>
                  <a:pt x="850" y="21"/>
                </a:lnTo>
                <a:lnTo>
                  <a:pt x="861" y="26"/>
                </a:lnTo>
                <a:lnTo>
                  <a:pt x="871" y="10"/>
                </a:lnTo>
                <a:lnTo>
                  <a:pt x="886" y="15"/>
                </a:lnTo>
                <a:lnTo>
                  <a:pt x="896" y="15"/>
                </a:lnTo>
                <a:lnTo>
                  <a:pt x="906" y="21"/>
                </a:lnTo>
                <a:lnTo>
                  <a:pt x="917" y="15"/>
                </a:lnTo>
                <a:lnTo>
                  <a:pt x="927" y="15"/>
                </a:lnTo>
                <a:lnTo>
                  <a:pt x="942" y="21"/>
                </a:lnTo>
                <a:lnTo>
                  <a:pt x="952" y="26"/>
                </a:lnTo>
                <a:lnTo>
                  <a:pt x="962" y="21"/>
                </a:lnTo>
                <a:lnTo>
                  <a:pt x="973" y="26"/>
                </a:lnTo>
                <a:lnTo>
                  <a:pt x="988" y="21"/>
                </a:lnTo>
                <a:lnTo>
                  <a:pt x="998" y="21"/>
                </a:lnTo>
                <a:lnTo>
                  <a:pt x="1008" y="26"/>
                </a:lnTo>
                <a:lnTo>
                  <a:pt x="1018" y="10"/>
                </a:lnTo>
                <a:lnTo>
                  <a:pt x="1034" y="21"/>
                </a:lnTo>
                <a:lnTo>
                  <a:pt x="1044" y="10"/>
                </a:lnTo>
                <a:lnTo>
                  <a:pt x="1054" y="21"/>
                </a:lnTo>
                <a:lnTo>
                  <a:pt x="1064" y="10"/>
                </a:lnTo>
                <a:lnTo>
                  <a:pt x="1074" y="10"/>
                </a:lnTo>
                <a:lnTo>
                  <a:pt x="1090" y="10"/>
                </a:lnTo>
                <a:lnTo>
                  <a:pt x="1100" y="5"/>
                </a:lnTo>
                <a:lnTo>
                  <a:pt x="1110" y="0"/>
                </a:lnTo>
                <a:lnTo>
                  <a:pt x="1120" y="5"/>
                </a:lnTo>
                <a:lnTo>
                  <a:pt x="1136" y="5"/>
                </a:lnTo>
                <a:lnTo>
                  <a:pt x="1146" y="5"/>
                </a:lnTo>
                <a:lnTo>
                  <a:pt x="1156" y="5"/>
                </a:lnTo>
                <a:lnTo>
                  <a:pt x="1166" y="15"/>
                </a:lnTo>
                <a:lnTo>
                  <a:pt x="1181" y="10"/>
                </a:lnTo>
                <a:lnTo>
                  <a:pt x="1192" y="15"/>
                </a:lnTo>
                <a:lnTo>
                  <a:pt x="1202" y="21"/>
                </a:lnTo>
                <a:lnTo>
                  <a:pt x="1212" y="15"/>
                </a:lnTo>
                <a:lnTo>
                  <a:pt x="1222" y="21"/>
                </a:lnTo>
                <a:lnTo>
                  <a:pt x="1237" y="26"/>
                </a:lnTo>
                <a:lnTo>
                  <a:pt x="1248" y="31"/>
                </a:lnTo>
                <a:lnTo>
                  <a:pt x="1258" y="31"/>
                </a:lnTo>
                <a:lnTo>
                  <a:pt x="1268" y="26"/>
                </a:lnTo>
                <a:lnTo>
                  <a:pt x="1283" y="21"/>
                </a:lnTo>
                <a:lnTo>
                  <a:pt x="1293" y="21"/>
                </a:lnTo>
                <a:lnTo>
                  <a:pt x="1304" y="21"/>
                </a:lnTo>
                <a:lnTo>
                  <a:pt x="1314" y="21"/>
                </a:lnTo>
                <a:lnTo>
                  <a:pt x="1324" y="15"/>
                </a:lnTo>
                <a:lnTo>
                  <a:pt x="1339" y="21"/>
                </a:lnTo>
                <a:lnTo>
                  <a:pt x="1349" y="15"/>
                </a:lnTo>
                <a:lnTo>
                  <a:pt x="1360" y="15"/>
                </a:lnTo>
                <a:lnTo>
                  <a:pt x="1370" y="21"/>
                </a:lnTo>
                <a:lnTo>
                  <a:pt x="1385" y="26"/>
                </a:lnTo>
                <a:lnTo>
                  <a:pt x="1395" y="15"/>
                </a:lnTo>
                <a:lnTo>
                  <a:pt x="1405" y="21"/>
                </a:lnTo>
                <a:lnTo>
                  <a:pt x="1416" y="15"/>
                </a:lnTo>
                <a:lnTo>
                  <a:pt x="1426" y="15"/>
                </a:lnTo>
                <a:lnTo>
                  <a:pt x="1441" y="15"/>
                </a:lnTo>
                <a:lnTo>
                  <a:pt x="1451" y="15"/>
                </a:lnTo>
                <a:lnTo>
                  <a:pt x="1462" y="15"/>
                </a:lnTo>
                <a:lnTo>
                  <a:pt x="1472" y="21"/>
                </a:lnTo>
                <a:lnTo>
                  <a:pt x="1487" y="15"/>
                </a:lnTo>
                <a:lnTo>
                  <a:pt x="1497" y="10"/>
                </a:lnTo>
                <a:lnTo>
                  <a:pt x="1507" y="26"/>
                </a:lnTo>
                <a:lnTo>
                  <a:pt x="1518" y="10"/>
                </a:lnTo>
                <a:lnTo>
                  <a:pt x="1533" y="10"/>
                </a:lnTo>
                <a:lnTo>
                  <a:pt x="1543" y="5"/>
                </a:lnTo>
                <a:lnTo>
                  <a:pt x="1553" y="15"/>
                </a:lnTo>
                <a:lnTo>
                  <a:pt x="1563" y="21"/>
                </a:lnTo>
                <a:lnTo>
                  <a:pt x="1574" y="10"/>
                </a:lnTo>
                <a:lnTo>
                  <a:pt x="1589" y="26"/>
                </a:lnTo>
                <a:lnTo>
                  <a:pt x="1599" y="15"/>
                </a:lnTo>
                <a:lnTo>
                  <a:pt x="1609" y="26"/>
                </a:lnTo>
                <a:lnTo>
                  <a:pt x="1619" y="15"/>
                </a:lnTo>
                <a:lnTo>
                  <a:pt x="1635" y="15"/>
                </a:lnTo>
                <a:lnTo>
                  <a:pt x="1645" y="15"/>
                </a:lnTo>
                <a:lnTo>
                  <a:pt x="1655" y="10"/>
                </a:lnTo>
                <a:lnTo>
                  <a:pt x="1665" y="26"/>
                </a:lnTo>
                <a:lnTo>
                  <a:pt x="1675" y="21"/>
                </a:lnTo>
                <a:lnTo>
                  <a:pt x="1691" y="15"/>
                </a:lnTo>
                <a:lnTo>
                  <a:pt x="1701" y="15"/>
                </a:lnTo>
                <a:lnTo>
                  <a:pt x="1711" y="10"/>
                </a:lnTo>
                <a:lnTo>
                  <a:pt x="1721" y="15"/>
                </a:lnTo>
                <a:lnTo>
                  <a:pt x="1737" y="21"/>
                </a:lnTo>
                <a:lnTo>
                  <a:pt x="1747" y="15"/>
                </a:lnTo>
                <a:lnTo>
                  <a:pt x="1757" y="15"/>
                </a:lnTo>
                <a:lnTo>
                  <a:pt x="1767" y="21"/>
                </a:lnTo>
                <a:lnTo>
                  <a:pt x="1782" y="10"/>
                </a:lnTo>
                <a:lnTo>
                  <a:pt x="1793" y="15"/>
                </a:lnTo>
                <a:lnTo>
                  <a:pt x="1803" y="15"/>
                </a:lnTo>
                <a:lnTo>
                  <a:pt x="1813" y="10"/>
                </a:lnTo>
                <a:lnTo>
                  <a:pt x="1823" y="15"/>
                </a:lnTo>
                <a:lnTo>
                  <a:pt x="1838" y="10"/>
                </a:lnTo>
                <a:lnTo>
                  <a:pt x="1849" y="15"/>
                </a:lnTo>
                <a:lnTo>
                  <a:pt x="1859" y="15"/>
                </a:lnTo>
                <a:lnTo>
                  <a:pt x="1869" y="5"/>
                </a:lnTo>
                <a:lnTo>
                  <a:pt x="1884" y="10"/>
                </a:lnTo>
                <a:lnTo>
                  <a:pt x="1894" y="10"/>
                </a:lnTo>
                <a:lnTo>
                  <a:pt x="1905" y="21"/>
                </a:lnTo>
                <a:lnTo>
                  <a:pt x="1915" y="21"/>
                </a:lnTo>
                <a:lnTo>
                  <a:pt x="1925" y="10"/>
                </a:lnTo>
                <a:lnTo>
                  <a:pt x="1940" y="15"/>
                </a:lnTo>
                <a:lnTo>
                  <a:pt x="1950" y="15"/>
                </a:lnTo>
                <a:lnTo>
                  <a:pt x="1961" y="10"/>
                </a:lnTo>
                <a:lnTo>
                  <a:pt x="1971" y="26"/>
                </a:lnTo>
                <a:lnTo>
                  <a:pt x="1986" y="10"/>
                </a:lnTo>
                <a:lnTo>
                  <a:pt x="1996" y="15"/>
                </a:lnTo>
                <a:lnTo>
                  <a:pt x="2006" y="21"/>
                </a:lnTo>
                <a:lnTo>
                  <a:pt x="2017" y="10"/>
                </a:lnTo>
                <a:lnTo>
                  <a:pt x="2032" y="15"/>
                </a:lnTo>
                <a:lnTo>
                  <a:pt x="2042" y="21"/>
                </a:lnTo>
                <a:lnTo>
                  <a:pt x="2052" y="26"/>
                </a:lnTo>
                <a:lnTo>
                  <a:pt x="2062" y="10"/>
                </a:lnTo>
                <a:lnTo>
                  <a:pt x="2073" y="15"/>
                </a:lnTo>
                <a:lnTo>
                  <a:pt x="2088" y="15"/>
                </a:lnTo>
                <a:lnTo>
                  <a:pt x="2098" y="15"/>
                </a:lnTo>
                <a:lnTo>
                  <a:pt x="2108" y="15"/>
                </a:lnTo>
                <a:lnTo>
                  <a:pt x="2119" y="15"/>
                </a:lnTo>
                <a:lnTo>
                  <a:pt x="2134" y="10"/>
                </a:lnTo>
                <a:lnTo>
                  <a:pt x="2144" y="10"/>
                </a:lnTo>
                <a:lnTo>
                  <a:pt x="2154" y="10"/>
                </a:lnTo>
                <a:lnTo>
                  <a:pt x="2164" y="15"/>
                </a:lnTo>
                <a:lnTo>
                  <a:pt x="2175" y="10"/>
                </a:lnTo>
                <a:lnTo>
                  <a:pt x="2190" y="10"/>
                </a:lnTo>
                <a:lnTo>
                  <a:pt x="2200" y="15"/>
                </a:lnTo>
                <a:lnTo>
                  <a:pt x="2210" y="10"/>
                </a:lnTo>
                <a:lnTo>
                  <a:pt x="2220" y="21"/>
                </a:lnTo>
                <a:lnTo>
                  <a:pt x="2236" y="5"/>
                </a:lnTo>
                <a:lnTo>
                  <a:pt x="2246" y="10"/>
                </a:lnTo>
                <a:lnTo>
                  <a:pt x="2256" y="21"/>
                </a:lnTo>
                <a:lnTo>
                  <a:pt x="2266" y="1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2" name="Freeform 1318"/>
          <p:cNvSpPr>
            <a:spLocks/>
          </p:cNvSpPr>
          <p:nvPr/>
        </p:nvSpPr>
        <p:spPr bwMode="auto">
          <a:xfrm>
            <a:off x="2901950" y="4135438"/>
            <a:ext cx="3597275" cy="679450"/>
          </a:xfrm>
          <a:custGeom>
            <a:avLst/>
            <a:gdLst/>
            <a:ahLst/>
            <a:cxnLst>
              <a:cxn ang="0">
                <a:pos x="35" y="423"/>
              </a:cxn>
              <a:cxn ang="0">
                <a:pos x="81" y="418"/>
              </a:cxn>
              <a:cxn ang="0">
                <a:pos x="122" y="413"/>
              </a:cxn>
              <a:cxn ang="0">
                <a:pos x="168" y="413"/>
              </a:cxn>
              <a:cxn ang="0">
                <a:pos x="214" y="418"/>
              </a:cxn>
              <a:cxn ang="0">
                <a:pos x="260" y="418"/>
              </a:cxn>
              <a:cxn ang="0">
                <a:pos x="305" y="423"/>
              </a:cxn>
              <a:cxn ang="0">
                <a:pos x="351" y="413"/>
              </a:cxn>
              <a:cxn ang="0">
                <a:pos x="397" y="418"/>
              </a:cxn>
              <a:cxn ang="0">
                <a:pos x="443" y="418"/>
              </a:cxn>
              <a:cxn ang="0">
                <a:pos x="489" y="418"/>
              </a:cxn>
              <a:cxn ang="0">
                <a:pos x="535" y="407"/>
              </a:cxn>
              <a:cxn ang="0">
                <a:pos x="575" y="423"/>
              </a:cxn>
              <a:cxn ang="0">
                <a:pos x="621" y="423"/>
              </a:cxn>
              <a:cxn ang="0">
                <a:pos x="667" y="407"/>
              </a:cxn>
              <a:cxn ang="0">
                <a:pos x="713" y="423"/>
              </a:cxn>
              <a:cxn ang="0">
                <a:pos x="759" y="418"/>
              </a:cxn>
              <a:cxn ang="0">
                <a:pos x="804" y="423"/>
              </a:cxn>
              <a:cxn ang="0">
                <a:pos x="850" y="413"/>
              </a:cxn>
              <a:cxn ang="0">
                <a:pos x="896" y="418"/>
              </a:cxn>
              <a:cxn ang="0">
                <a:pos x="942" y="407"/>
              </a:cxn>
              <a:cxn ang="0">
                <a:pos x="988" y="265"/>
              </a:cxn>
              <a:cxn ang="0">
                <a:pos x="1034" y="56"/>
              </a:cxn>
              <a:cxn ang="0">
                <a:pos x="1074" y="26"/>
              </a:cxn>
              <a:cxn ang="0">
                <a:pos x="1120" y="153"/>
              </a:cxn>
              <a:cxn ang="0">
                <a:pos x="1166" y="102"/>
              </a:cxn>
              <a:cxn ang="0">
                <a:pos x="1212" y="21"/>
              </a:cxn>
              <a:cxn ang="0">
                <a:pos x="1258" y="148"/>
              </a:cxn>
              <a:cxn ang="0">
                <a:pos x="1304" y="346"/>
              </a:cxn>
              <a:cxn ang="0">
                <a:pos x="1349" y="413"/>
              </a:cxn>
              <a:cxn ang="0">
                <a:pos x="1395" y="418"/>
              </a:cxn>
              <a:cxn ang="0">
                <a:pos x="1441" y="423"/>
              </a:cxn>
              <a:cxn ang="0">
                <a:pos x="1487" y="413"/>
              </a:cxn>
              <a:cxn ang="0">
                <a:pos x="1533" y="423"/>
              </a:cxn>
              <a:cxn ang="0">
                <a:pos x="1574" y="418"/>
              </a:cxn>
              <a:cxn ang="0">
                <a:pos x="1619" y="418"/>
              </a:cxn>
              <a:cxn ang="0">
                <a:pos x="1665" y="413"/>
              </a:cxn>
              <a:cxn ang="0">
                <a:pos x="1711" y="418"/>
              </a:cxn>
              <a:cxn ang="0">
                <a:pos x="1757" y="413"/>
              </a:cxn>
              <a:cxn ang="0">
                <a:pos x="1803" y="407"/>
              </a:cxn>
              <a:cxn ang="0">
                <a:pos x="1849" y="418"/>
              </a:cxn>
              <a:cxn ang="0">
                <a:pos x="1894" y="413"/>
              </a:cxn>
              <a:cxn ang="0">
                <a:pos x="1940" y="407"/>
              </a:cxn>
              <a:cxn ang="0">
                <a:pos x="1986" y="418"/>
              </a:cxn>
              <a:cxn ang="0">
                <a:pos x="2032" y="418"/>
              </a:cxn>
              <a:cxn ang="0">
                <a:pos x="2073" y="423"/>
              </a:cxn>
              <a:cxn ang="0">
                <a:pos x="2119" y="418"/>
              </a:cxn>
              <a:cxn ang="0">
                <a:pos x="2164" y="423"/>
              </a:cxn>
              <a:cxn ang="0">
                <a:pos x="2210" y="418"/>
              </a:cxn>
              <a:cxn ang="0">
                <a:pos x="2256" y="418"/>
              </a:cxn>
            </a:cxnLst>
            <a:rect l="0" t="0" r="r" b="b"/>
            <a:pathLst>
              <a:path w="2266" h="428">
                <a:moveTo>
                  <a:pt x="0" y="423"/>
                </a:moveTo>
                <a:lnTo>
                  <a:pt x="10" y="413"/>
                </a:lnTo>
                <a:lnTo>
                  <a:pt x="20" y="418"/>
                </a:lnTo>
                <a:lnTo>
                  <a:pt x="35" y="423"/>
                </a:lnTo>
                <a:lnTo>
                  <a:pt x="46" y="418"/>
                </a:lnTo>
                <a:lnTo>
                  <a:pt x="56" y="423"/>
                </a:lnTo>
                <a:lnTo>
                  <a:pt x="66" y="418"/>
                </a:lnTo>
                <a:lnTo>
                  <a:pt x="81" y="418"/>
                </a:lnTo>
                <a:lnTo>
                  <a:pt x="91" y="423"/>
                </a:lnTo>
                <a:lnTo>
                  <a:pt x="102" y="418"/>
                </a:lnTo>
                <a:lnTo>
                  <a:pt x="112" y="413"/>
                </a:lnTo>
                <a:lnTo>
                  <a:pt x="122" y="413"/>
                </a:lnTo>
                <a:lnTo>
                  <a:pt x="137" y="413"/>
                </a:lnTo>
                <a:lnTo>
                  <a:pt x="147" y="423"/>
                </a:lnTo>
                <a:lnTo>
                  <a:pt x="158" y="423"/>
                </a:lnTo>
                <a:lnTo>
                  <a:pt x="168" y="413"/>
                </a:lnTo>
                <a:lnTo>
                  <a:pt x="183" y="413"/>
                </a:lnTo>
                <a:lnTo>
                  <a:pt x="193" y="413"/>
                </a:lnTo>
                <a:lnTo>
                  <a:pt x="203" y="418"/>
                </a:lnTo>
                <a:lnTo>
                  <a:pt x="214" y="418"/>
                </a:lnTo>
                <a:lnTo>
                  <a:pt x="224" y="423"/>
                </a:lnTo>
                <a:lnTo>
                  <a:pt x="239" y="418"/>
                </a:lnTo>
                <a:lnTo>
                  <a:pt x="249" y="418"/>
                </a:lnTo>
                <a:lnTo>
                  <a:pt x="260" y="418"/>
                </a:lnTo>
                <a:lnTo>
                  <a:pt x="270" y="418"/>
                </a:lnTo>
                <a:lnTo>
                  <a:pt x="285" y="418"/>
                </a:lnTo>
                <a:lnTo>
                  <a:pt x="295" y="413"/>
                </a:lnTo>
                <a:lnTo>
                  <a:pt x="305" y="423"/>
                </a:lnTo>
                <a:lnTo>
                  <a:pt x="316" y="418"/>
                </a:lnTo>
                <a:lnTo>
                  <a:pt x="326" y="418"/>
                </a:lnTo>
                <a:lnTo>
                  <a:pt x="341" y="418"/>
                </a:lnTo>
                <a:lnTo>
                  <a:pt x="351" y="413"/>
                </a:lnTo>
                <a:lnTo>
                  <a:pt x="361" y="418"/>
                </a:lnTo>
                <a:lnTo>
                  <a:pt x="372" y="413"/>
                </a:lnTo>
                <a:lnTo>
                  <a:pt x="387" y="413"/>
                </a:lnTo>
                <a:lnTo>
                  <a:pt x="397" y="418"/>
                </a:lnTo>
                <a:lnTo>
                  <a:pt x="407" y="413"/>
                </a:lnTo>
                <a:lnTo>
                  <a:pt x="417" y="423"/>
                </a:lnTo>
                <a:lnTo>
                  <a:pt x="433" y="423"/>
                </a:lnTo>
                <a:lnTo>
                  <a:pt x="443" y="418"/>
                </a:lnTo>
                <a:lnTo>
                  <a:pt x="453" y="418"/>
                </a:lnTo>
                <a:lnTo>
                  <a:pt x="463" y="413"/>
                </a:lnTo>
                <a:lnTo>
                  <a:pt x="473" y="418"/>
                </a:lnTo>
                <a:lnTo>
                  <a:pt x="489" y="418"/>
                </a:lnTo>
                <a:lnTo>
                  <a:pt x="499" y="407"/>
                </a:lnTo>
                <a:lnTo>
                  <a:pt x="509" y="413"/>
                </a:lnTo>
                <a:lnTo>
                  <a:pt x="519" y="423"/>
                </a:lnTo>
                <a:lnTo>
                  <a:pt x="535" y="407"/>
                </a:lnTo>
                <a:lnTo>
                  <a:pt x="545" y="413"/>
                </a:lnTo>
                <a:lnTo>
                  <a:pt x="555" y="428"/>
                </a:lnTo>
                <a:lnTo>
                  <a:pt x="565" y="402"/>
                </a:lnTo>
                <a:lnTo>
                  <a:pt x="575" y="423"/>
                </a:lnTo>
                <a:lnTo>
                  <a:pt x="591" y="418"/>
                </a:lnTo>
                <a:lnTo>
                  <a:pt x="601" y="418"/>
                </a:lnTo>
                <a:lnTo>
                  <a:pt x="611" y="418"/>
                </a:lnTo>
                <a:lnTo>
                  <a:pt x="621" y="423"/>
                </a:lnTo>
                <a:lnTo>
                  <a:pt x="636" y="413"/>
                </a:lnTo>
                <a:lnTo>
                  <a:pt x="647" y="418"/>
                </a:lnTo>
                <a:lnTo>
                  <a:pt x="657" y="413"/>
                </a:lnTo>
                <a:lnTo>
                  <a:pt x="667" y="407"/>
                </a:lnTo>
                <a:lnTo>
                  <a:pt x="682" y="413"/>
                </a:lnTo>
                <a:lnTo>
                  <a:pt x="692" y="423"/>
                </a:lnTo>
                <a:lnTo>
                  <a:pt x="703" y="428"/>
                </a:lnTo>
                <a:lnTo>
                  <a:pt x="713" y="423"/>
                </a:lnTo>
                <a:lnTo>
                  <a:pt x="723" y="418"/>
                </a:lnTo>
                <a:lnTo>
                  <a:pt x="738" y="418"/>
                </a:lnTo>
                <a:lnTo>
                  <a:pt x="748" y="418"/>
                </a:lnTo>
                <a:lnTo>
                  <a:pt x="759" y="418"/>
                </a:lnTo>
                <a:lnTo>
                  <a:pt x="769" y="428"/>
                </a:lnTo>
                <a:lnTo>
                  <a:pt x="784" y="418"/>
                </a:lnTo>
                <a:lnTo>
                  <a:pt x="794" y="418"/>
                </a:lnTo>
                <a:lnTo>
                  <a:pt x="804" y="423"/>
                </a:lnTo>
                <a:lnTo>
                  <a:pt x="815" y="413"/>
                </a:lnTo>
                <a:lnTo>
                  <a:pt x="825" y="413"/>
                </a:lnTo>
                <a:lnTo>
                  <a:pt x="840" y="413"/>
                </a:lnTo>
                <a:lnTo>
                  <a:pt x="850" y="413"/>
                </a:lnTo>
                <a:lnTo>
                  <a:pt x="861" y="418"/>
                </a:lnTo>
                <a:lnTo>
                  <a:pt x="871" y="413"/>
                </a:lnTo>
                <a:lnTo>
                  <a:pt x="886" y="407"/>
                </a:lnTo>
                <a:lnTo>
                  <a:pt x="896" y="418"/>
                </a:lnTo>
                <a:lnTo>
                  <a:pt x="906" y="413"/>
                </a:lnTo>
                <a:lnTo>
                  <a:pt x="917" y="413"/>
                </a:lnTo>
                <a:lnTo>
                  <a:pt x="927" y="407"/>
                </a:lnTo>
                <a:lnTo>
                  <a:pt x="942" y="407"/>
                </a:lnTo>
                <a:lnTo>
                  <a:pt x="952" y="382"/>
                </a:lnTo>
                <a:lnTo>
                  <a:pt x="962" y="346"/>
                </a:lnTo>
                <a:lnTo>
                  <a:pt x="973" y="306"/>
                </a:lnTo>
                <a:lnTo>
                  <a:pt x="988" y="265"/>
                </a:lnTo>
                <a:lnTo>
                  <a:pt x="998" y="209"/>
                </a:lnTo>
                <a:lnTo>
                  <a:pt x="1008" y="143"/>
                </a:lnTo>
                <a:lnTo>
                  <a:pt x="1018" y="87"/>
                </a:lnTo>
                <a:lnTo>
                  <a:pt x="1034" y="56"/>
                </a:lnTo>
                <a:lnTo>
                  <a:pt x="1044" y="46"/>
                </a:lnTo>
                <a:lnTo>
                  <a:pt x="1054" y="0"/>
                </a:lnTo>
                <a:lnTo>
                  <a:pt x="1064" y="11"/>
                </a:lnTo>
                <a:lnTo>
                  <a:pt x="1074" y="26"/>
                </a:lnTo>
                <a:lnTo>
                  <a:pt x="1090" y="51"/>
                </a:lnTo>
                <a:lnTo>
                  <a:pt x="1100" y="92"/>
                </a:lnTo>
                <a:lnTo>
                  <a:pt x="1110" y="133"/>
                </a:lnTo>
                <a:lnTo>
                  <a:pt x="1120" y="153"/>
                </a:lnTo>
                <a:lnTo>
                  <a:pt x="1136" y="153"/>
                </a:lnTo>
                <a:lnTo>
                  <a:pt x="1146" y="143"/>
                </a:lnTo>
                <a:lnTo>
                  <a:pt x="1156" y="138"/>
                </a:lnTo>
                <a:lnTo>
                  <a:pt x="1166" y="102"/>
                </a:lnTo>
                <a:lnTo>
                  <a:pt x="1181" y="56"/>
                </a:lnTo>
                <a:lnTo>
                  <a:pt x="1192" y="41"/>
                </a:lnTo>
                <a:lnTo>
                  <a:pt x="1202" y="21"/>
                </a:lnTo>
                <a:lnTo>
                  <a:pt x="1212" y="21"/>
                </a:lnTo>
                <a:lnTo>
                  <a:pt x="1222" y="36"/>
                </a:lnTo>
                <a:lnTo>
                  <a:pt x="1237" y="51"/>
                </a:lnTo>
                <a:lnTo>
                  <a:pt x="1248" y="87"/>
                </a:lnTo>
                <a:lnTo>
                  <a:pt x="1258" y="148"/>
                </a:lnTo>
                <a:lnTo>
                  <a:pt x="1268" y="204"/>
                </a:lnTo>
                <a:lnTo>
                  <a:pt x="1283" y="260"/>
                </a:lnTo>
                <a:lnTo>
                  <a:pt x="1293" y="306"/>
                </a:lnTo>
                <a:lnTo>
                  <a:pt x="1304" y="346"/>
                </a:lnTo>
                <a:lnTo>
                  <a:pt x="1314" y="382"/>
                </a:lnTo>
                <a:lnTo>
                  <a:pt x="1324" y="392"/>
                </a:lnTo>
                <a:lnTo>
                  <a:pt x="1339" y="407"/>
                </a:lnTo>
                <a:lnTo>
                  <a:pt x="1349" y="413"/>
                </a:lnTo>
                <a:lnTo>
                  <a:pt x="1360" y="418"/>
                </a:lnTo>
                <a:lnTo>
                  <a:pt x="1370" y="418"/>
                </a:lnTo>
                <a:lnTo>
                  <a:pt x="1385" y="418"/>
                </a:lnTo>
                <a:lnTo>
                  <a:pt x="1395" y="418"/>
                </a:lnTo>
                <a:lnTo>
                  <a:pt x="1405" y="418"/>
                </a:lnTo>
                <a:lnTo>
                  <a:pt x="1416" y="423"/>
                </a:lnTo>
                <a:lnTo>
                  <a:pt x="1426" y="418"/>
                </a:lnTo>
                <a:lnTo>
                  <a:pt x="1441" y="423"/>
                </a:lnTo>
                <a:lnTo>
                  <a:pt x="1451" y="418"/>
                </a:lnTo>
                <a:lnTo>
                  <a:pt x="1462" y="413"/>
                </a:lnTo>
                <a:lnTo>
                  <a:pt x="1472" y="418"/>
                </a:lnTo>
                <a:lnTo>
                  <a:pt x="1487" y="413"/>
                </a:lnTo>
                <a:lnTo>
                  <a:pt x="1497" y="418"/>
                </a:lnTo>
                <a:lnTo>
                  <a:pt x="1507" y="413"/>
                </a:lnTo>
                <a:lnTo>
                  <a:pt x="1518" y="413"/>
                </a:lnTo>
                <a:lnTo>
                  <a:pt x="1533" y="423"/>
                </a:lnTo>
                <a:lnTo>
                  <a:pt x="1543" y="413"/>
                </a:lnTo>
                <a:lnTo>
                  <a:pt x="1553" y="418"/>
                </a:lnTo>
                <a:lnTo>
                  <a:pt x="1563" y="418"/>
                </a:lnTo>
                <a:lnTo>
                  <a:pt x="1574" y="418"/>
                </a:lnTo>
                <a:lnTo>
                  <a:pt x="1589" y="418"/>
                </a:lnTo>
                <a:lnTo>
                  <a:pt x="1599" y="407"/>
                </a:lnTo>
                <a:lnTo>
                  <a:pt x="1609" y="413"/>
                </a:lnTo>
                <a:lnTo>
                  <a:pt x="1619" y="418"/>
                </a:lnTo>
                <a:lnTo>
                  <a:pt x="1635" y="423"/>
                </a:lnTo>
                <a:lnTo>
                  <a:pt x="1645" y="418"/>
                </a:lnTo>
                <a:lnTo>
                  <a:pt x="1655" y="413"/>
                </a:lnTo>
                <a:lnTo>
                  <a:pt x="1665" y="413"/>
                </a:lnTo>
                <a:lnTo>
                  <a:pt x="1675" y="413"/>
                </a:lnTo>
                <a:lnTo>
                  <a:pt x="1691" y="418"/>
                </a:lnTo>
                <a:lnTo>
                  <a:pt x="1701" y="413"/>
                </a:lnTo>
                <a:lnTo>
                  <a:pt x="1711" y="418"/>
                </a:lnTo>
                <a:lnTo>
                  <a:pt x="1721" y="418"/>
                </a:lnTo>
                <a:lnTo>
                  <a:pt x="1737" y="413"/>
                </a:lnTo>
                <a:lnTo>
                  <a:pt x="1747" y="423"/>
                </a:lnTo>
                <a:lnTo>
                  <a:pt x="1757" y="413"/>
                </a:lnTo>
                <a:lnTo>
                  <a:pt x="1767" y="413"/>
                </a:lnTo>
                <a:lnTo>
                  <a:pt x="1782" y="423"/>
                </a:lnTo>
                <a:lnTo>
                  <a:pt x="1793" y="418"/>
                </a:lnTo>
                <a:lnTo>
                  <a:pt x="1803" y="407"/>
                </a:lnTo>
                <a:lnTo>
                  <a:pt x="1813" y="423"/>
                </a:lnTo>
                <a:lnTo>
                  <a:pt x="1823" y="423"/>
                </a:lnTo>
                <a:lnTo>
                  <a:pt x="1838" y="423"/>
                </a:lnTo>
                <a:lnTo>
                  <a:pt x="1849" y="418"/>
                </a:lnTo>
                <a:lnTo>
                  <a:pt x="1859" y="418"/>
                </a:lnTo>
                <a:lnTo>
                  <a:pt x="1869" y="407"/>
                </a:lnTo>
                <a:lnTo>
                  <a:pt x="1884" y="418"/>
                </a:lnTo>
                <a:lnTo>
                  <a:pt x="1894" y="413"/>
                </a:lnTo>
                <a:lnTo>
                  <a:pt x="1905" y="413"/>
                </a:lnTo>
                <a:lnTo>
                  <a:pt x="1915" y="423"/>
                </a:lnTo>
                <a:lnTo>
                  <a:pt x="1925" y="418"/>
                </a:lnTo>
                <a:lnTo>
                  <a:pt x="1940" y="407"/>
                </a:lnTo>
                <a:lnTo>
                  <a:pt x="1950" y="418"/>
                </a:lnTo>
                <a:lnTo>
                  <a:pt x="1961" y="407"/>
                </a:lnTo>
                <a:lnTo>
                  <a:pt x="1971" y="423"/>
                </a:lnTo>
                <a:lnTo>
                  <a:pt x="1986" y="418"/>
                </a:lnTo>
                <a:lnTo>
                  <a:pt x="1996" y="413"/>
                </a:lnTo>
                <a:lnTo>
                  <a:pt x="2006" y="418"/>
                </a:lnTo>
                <a:lnTo>
                  <a:pt x="2017" y="423"/>
                </a:lnTo>
                <a:lnTo>
                  <a:pt x="2032" y="418"/>
                </a:lnTo>
                <a:lnTo>
                  <a:pt x="2042" y="418"/>
                </a:lnTo>
                <a:lnTo>
                  <a:pt x="2052" y="423"/>
                </a:lnTo>
                <a:lnTo>
                  <a:pt x="2062" y="413"/>
                </a:lnTo>
                <a:lnTo>
                  <a:pt x="2073" y="423"/>
                </a:lnTo>
                <a:lnTo>
                  <a:pt x="2088" y="418"/>
                </a:lnTo>
                <a:lnTo>
                  <a:pt x="2098" y="407"/>
                </a:lnTo>
                <a:lnTo>
                  <a:pt x="2108" y="418"/>
                </a:lnTo>
                <a:lnTo>
                  <a:pt x="2119" y="418"/>
                </a:lnTo>
                <a:lnTo>
                  <a:pt x="2134" y="418"/>
                </a:lnTo>
                <a:lnTo>
                  <a:pt x="2144" y="413"/>
                </a:lnTo>
                <a:lnTo>
                  <a:pt x="2154" y="413"/>
                </a:lnTo>
                <a:lnTo>
                  <a:pt x="2164" y="423"/>
                </a:lnTo>
                <a:lnTo>
                  <a:pt x="2175" y="413"/>
                </a:lnTo>
                <a:lnTo>
                  <a:pt x="2190" y="413"/>
                </a:lnTo>
                <a:lnTo>
                  <a:pt x="2200" y="423"/>
                </a:lnTo>
                <a:lnTo>
                  <a:pt x="2210" y="418"/>
                </a:lnTo>
                <a:lnTo>
                  <a:pt x="2220" y="418"/>
                </a:lnTo>
                <a:lnTo>
                  <a:pt x="2236" y="423"/>
                </a:lnTo>
                <a:lnTo>
                  <a:pt x="2246" y="418"/>
                </a:lnTo>
                <a:lnTo>
                  <a:pt x="2256" y="418"/>
                </a:lnTo>
                <a:lnTo>
                  <a:pt x="2266" y="41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3" name="Freeform 1319"/>
          <p:cNvSpPr>
            <a:spLocks/>
          </p:cNvSpPr>
          <p:nvPr/>
        </p:nvSpPr>
        <p:spPr bwMode="auto">
          <a:xfrm>
            <a:off x="3605213" y="5759450"/>
            <a:ext cx="136525" cy="161925"/>
          </a:xfrm>
          <a:custGeom>
            <a:avLst/>
            <a:gdLst/>
            <a:ahLst/>
            <a:cxnLst>
              <a:cxn ang="0">
                <a:pos x="20" y="51"/>
              </a:cxn>
              <a:cxn ang="0">
                <a:pos x="51" y="36"/>
              </a:cxn>
              <a:cxn ang="0">
                <a:pos x="51" y="21"/>
              </a:cxn>
              <a:cxn ang="0">
                <a:pos x="46" y="5"/>
              </a:cxn>
              <a:cxn ang="0">
                <a:pos x="30" y="5"/>
              </a:cxn>
              <a:cxn ang="0">
                <a:pos x="20" y="10"/>
              </a:cxn>
              <a:cxn ang="0">
                <a:pos x="20" y="21"/>
              </a:cxn>
              <a:cxn ang="0">
                <a:pos x="20" y="21"/>
              </a:cxn>
              <a:cxn ang="0">
                <a:pos x="20" y="31"/>
              </a:cxn>
              <a:cxn ang="0">
                <a:pos x="15" y="36"/>
              </a:cxn>
              <a:cxn ang="0">
                <a:pos x="10" y="31"/>
              </a:cxn>
              <a:cxn ang="0">
                <a:pos x="5" y="26"/>
              </a:cxn>
              <a:cxn ang="0">
                <a:pos x="5" y="16"/>
              </a:cxn>
              <a:cxn ang="0">
                <a:pos x="20" y="0"/>
              </a:cxn>
              <a:cxn ang="0">
                <a:pos x="51" y="0"/>
              </a:cxn>
              <a:cxn ang="0">
                <a:pos x="66" y="16"/>
              </a:cxn>
              <a:cxn ang="0">
                <a:pos x="71" y="36"/>
              </a:cxn>
              <a:cxn ang="0">
                <a:pos x="71" y="82"/>
              </a:cxn>
              <a:cxn ang="0">
                <a:pos x="71" y="87"/>
              </a:cxn>
              <a:cxn ang="0">
                <a:pos x="76" y="87"/>
              </a:cxn>
              <a:cxn ang="0">
                <a:pos x="81" y="87"/>
              </a:cxn>
              <a:cxn ang="0">
                <a:pos x="86" y="92"/>
              </a:cxn>
              <a:cxn ang="0">
                <a:pos x="76" y="97"/>
              </a:cxn>
              <a:cxn ang="0">
                <a:pos x="66" y="102"/>
              </a:cxn>
              <a:cxn ang="0">
                <a:pos x="56" y="97"/>
              </a:cxn>
              <a:cxn ang="0">
                <a:pos x="51" y="87"/>
              </a:cxn>
              <a:cxn ang="0">
                <a:pos x="41" y="97"/>
              </a:cxn>
              <a:cxn ang="0">
                <a:pos x="20" y="102"/>
              </a:cxn>
              <a:cxn ang="0">
                <a:pos x="5" y="92"/>
              </a:cxn>
              <a:cxn ang="0">
                <a:pos x="0" y="77"/>
              </a:cxn>
              <a:cxn ang="0">
                <a:pos x="15" y="51"/>
              </a:cxn>
              <a:cxn ang="0">
                <a:pos x="51" y="41"/>
              </a:cxn>
              <a:cxn ang="0">
                <a:pos x="30" y="51"/>
              </a:cxn>
              <a:cxn ang="0">
                <a:pos x="15" y="72"/>
              </a:cxn>
              <a:cxn ang="0">
                <a:pos x="25" y="87"/>
              </a:cxn>
              <a:cxn ang="0">
                <a:pos x="30" y="87"/>
              </a:cxn>
              <a:cxn ang="0">
                <a:pos x="46" y="87"/>
              </a:cxn>
              <a:cxn ang="0">
                <a:pos x="51" y="77"/>
              </a:cxn>
              <a:cxn ang="0">
                <a:pos x="15" y="51"/>
              </a:cxn>
            </a:cxnLst>
            <a:rect l="0" t="0" r="r" b="b"/>
            <a:pathLst>
              <a:path w="86" h="102">
                <a:moveTo>
                  <a:pt x="15" y="51"/>
                </a:moveTo>
                <a:lnTo>
                  <a:pt x="20" y="51"/>
                </a:lnTo>
                <a:lnTo>
                  <a:pt x="36" y="41"/>
                </a:lnTo>
                <a:lnTo>
                  <a:pt x="51" y="36"/>
                </a:lnTo>
                <a:lnTo>
                  <a:pt x="51" y="26"/>
                </a:lnTo>
                <a:lnTo>
                  <a:pt x="51" y="21"/>
                </a:lnTo>
                <a:lnTo>
                  <a:pt x="51" y="16"/>
                </a:lnTo>
                <a:lnTo>
                  <a:pt x="46" y="5"/>
                </a:lnTo>
                <a:lnTo>
                  <a:pt x="36" y="5"/>
                </a:lnTo>
                <a:lnTo>
                  <a:pt x="30" y="5"/>
                </a:lnTo>
                <a:lnTo>
                  <a:pt x="25" y="10"/>
                </a:lnTo>
                <a:lnTo>
                  <a:pt x="20" y="10"/>
                </a:lnTo>
                <a:lnTo>
                  <a:pt x="20" y="16"/>
                </a:lnTo>
                <a:lnTo>
                  <a:pt x="20" y="21"/>
                </a:lnTo>
                <a:lnTo>
                  <a:pt x="20" y="21"/>
                </a:lnTo>
                <a:lnTo>
                  <a:pt x="20" y="21"/>
                </a:lnTo>
                <a:lnTo>
                  <a:pt x="20" y="26"/>
                </a:lnTo>
                <a:lnTo>
                  <a:pt x="20" y="31"/>
                </a:lnTo>
                <a:lnTo>
                  <a:pt x="15" y="31"/>
                </a:lnTo>
                <a:lnTo>
                  <a:pt x="15" y="36"/>
                </a:lnTo>
                <a:lnTo>
                  <a:pt x="10" y="36"/>
                </a:lnTo>
                <a:lnTo>
                  <a:pt x="10" y="31"/>
                </a:lnTo>
                <a:lnTo>
                  <a:pt x="5" y="31"/>
                </a:lnTo>
                <a:lnTo>
                  <a:pt x="5" y="26"/>
                </a:lnTo>
                <a:lnTo>
                  <a:pt x="5" y="26"/>
                </a:lnTo>
                <a:lnTo>
                  <a:pt x="5" y="16"/>
                </a:lnTo>
                <a:lnTo>
                  <a:pt x="10" y="10"/>
                </a:lnTo>
                <a:lnTo>
                  <a:pt x="20" y="0"/>
                </a:lnTo>
                <a:lnTo>
                  <a:pt x="36" y="0"/>
                </a:lnTo>
                <a:lnTo>
                  <a:pt x="51" y="0"/>
                </a:lnTo>
                <a:lnTo>
                  <a:pt x="61" y="5"/>
                </a:lnTo>
                <a:lnTo>
                  <a:pt x="66" y="16"/>
                </a:lnTo>
                <a:lnTo>
                  <a:pt x="66" y="21"/>
                </a:lnTo>
                <a:lnTo>
                  <a:pt x="71" y="36"/>
                </a:lnTo>
                <a:lnTo>
                  <a:pt x="71" y="77"/>
                </a:lnTo>
                <a:lnTo>
                  <a:pt x="71" y="82"/>
                </a:lnTo>
                <a:lnTo>
                  <a:pt x="71" y="87"/>
                </a:lnTo>
                <a:lnTo>
                  <a:pt x="71" y="87"/>
                </a:lnTo>
                <a:lnTo>
                  <a:pt x="76" y="87"/>
                </a:lnTo>
                <a:lnTo>
                  <a:pt x="76" y="87"/>
                </a:lnTo>
                <a:lnTo>
                  <a:pt x="81" y="87"/>
                </a:lnTo>
                <a:lnTo>
                  <a:pt x="81" y="87"/>
                </a:lnTo>
                <a:lnTo>
                  <a:pt x="86" y="87"/>
                </a:lnTo>
                <a:lnTo>
                  <a:pt x="86" y="92"/>
                </a:lnTo>
                <a:lnTo>
                  <a:pt x="81" y="92"/>
                </a:lnTo>
                <a:lnTo>
                  <a:pt x="76" y="97"/>
                </a:lnTo>
                <a:lnTo>
                  <a:pt x="71" y="97"/>
                </a:lnTo>
                <a:lnTo>
                  <a:pt x="66" y="102"/>
                </a:lnTo>
                <a:lnTo>
                  <a:pt x="61" y="97"/>
                </a:lnTo>
                <a:lnTo>
                  <a:pt x="56" y="97"/>
                </a:lnTo>
                <a:lnTo>
                  <a:pt x="51" y="92"/>
                </a:lnTo>
                <a:lnTo>
                  <a:pt x="51" y="87"/>
                </a:lnTo>
                <a:lnTo>
                  <a:pt x="46" y="92"/>
                </a:lnTo>
                <a:lnTo>
                  <a:pt x="41" y="97"/>
                </a:lnTo>
                <a:lnTo>
                  <a:pt x="30" y="97"/>
                </a:lnTo>
                <a:lnTo>
                  <a:pt x="20" y="102"/>
                </a:lnTo>
                <a:lnTo>
                  <a:pt x="10" y="97"/>
                </a:lnTo>
                <a:lnTo>
                  <a:pt x="5" y="92"/>
                </a:lnTo>
                <a:lnTo>
                  <a:pt x="0" y="87"/>
                </a:lnTo>
                <a:lnTo>
                  <a:pt x="0" y="77"/>
                </a:lnTo>
                <a:lnTo>
                  <a:pt x="0" y="66"/>
                </a:lnTo>
                <a:lnTo>
                  <a:pt x="15" y="51"/>
                </a:lnTo>
                <a:lnTo>
                  <a:pt x="15" y="51"/>
                </a:lnTo>
                <a:lnTo>
                  <a:pt x="51" y="41"/>
                </a:lnTo>
                <a:lnTo>
                  <a:pt x="41" y="46"/>
                </a:lnTo>
                <a:lnTo>
                  <a:pt x="30" y="51"/>
                </a:lnTo>
                <a:lnTo>
                  <a:pt x="20" y="61"/>
                </a:lnTo>
                <a:lnTo>
                  <a:pt x="15" y="72"/>
                </a:lnTo>
                <a:lnTo>
                  <a:pt x="20" y="82"/>
                </a:lnTo>
                <a:lnTo>
                  <a:pt x="25" y="87"/>
                </a:lnTo>
                <a:lnTo>
                  <a:pt x="25" y="87"/>
                </a:lnTo>
                <a:lnTo>
                  <a:pt x="30" y="87"/>
                </a:lnTo>
                <a:lnTo>
                  <a:pt x="41" y="87"/>
                </a:lnTo>
                <a:lnTo>
                  <a:pt x="46" y="87"/>
                </a:lnTo>
                <a:lnTo>
                  <a:pt x="51" y="82"/>
                </a:lnTo>
                <a:lnTo>
                  <a:pt x="51" y="77"/>
                </a:lnTo>
                <a:lnTo>
                  <a:pt x="51" y="41"/>
                </a:lnTo>
                <a:lnTo>
                  <a:pt x="15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4" name="Freeform 1320"/>
          <p:cNvSpPr>
            <a:spLocks/>
          </p:cNvSpPr>
          <p:nvPr/>
        </p:nvSpPr>
        <p:spPr bwMode="auto">
          <a:xfrm>
            <a:off x="3605213" y="5759450"/>
            <a:ext cx="136525" cy="161925"/>
          </a:xfrm>
          <a:custGeom>
            <a:avLst/>
            <a:gdLst/>
            <a:ahLst/>
            <a:cxnLst>
              <a:cxn ang="0">
                <a:pos x="15" y="51"/>
              </a:cxn>
              <a:cxn ang="0">
                <a:pos x="20" y="51"/>
              </a:cxn>
              <a:cxn ang="0">
                <a:pos x="36" y="41"/>
              </a:cxn>
              <a:cxn ang="0">
                <a:pos x="51" y="36"/>
              </a:cxn>
              <a:cxn ang="0">
                <a:pos x="51" y="26"/>
              </a:cxn>
              <a:cxn ang="0">
                <a:pos x="51" y="21"/>
              </a:cxn>
              <a:cxn ang="0">
                <a:pos x="51" y="16"/>
              </a:cxn>
              <a:cxn ang="0">
                <a:pos x="46" y="5"/>
              </a:cxn>
              <a:cxn ang="0">
                <a:pos x="36" y="5"/>
              </a:cxn>
              <a:cxn ang="0">
                <a:pos x="30" y="5"/>
              </a:cxn>
              <a:cxn ang="0">
                <a:pos x="25" y="10"/>
              </a:cxn>
              <a:cxn ang="0">
                <a:pos x="20" y="10"/>
              </a:cxn>
              <a:cxn ang="0">
                <a:pos x="20" y="16"/>
              </a:cxn>
              <a:cxn ang="0">
                <a:pos x="20" y="21"/>
              </a:cxn>
              <a:cxn ang="0">
                <a:pos x="20" y="21"/>
              </a:cxn>
              <a:cxn ang="0">
                <a:pos x="20" y="21"/>
              </a:cxn>
              <a:cxn ang="0">
                <a:pos x="20" y="26"/>
              </a:cxn>
              <a:cxn ang="0">
                <a:pos x="20" y="31"/>
              </a:cxn>
              <a:cxn ang="0">
                <a:pos x="15" y="31"/>
              </a:cxn>
              <a:cxn ang="0">
                <a:pos x="15" y="36"/>
              </a:cxn>
              <a:cxn ang="0">
                <a:pos x="10" y="36"/>
              </a:cxn>
              <a:cxn ang="0">
                <a:pos x="10" y="31"/>
              </a:cxn>
              <a:cxn ang="0">
                <a:pos x="5" y="31"/>
              </a:cxn>
              <a:cxn ang="0">
                <a:pos x="5" y="26"/>
              </a:cxn>
              <a:cxn ang="0">
                <a:pos x="5" y="26"/>
              </a:cxn>
              <a:cxn ang="0">
                <a:pos x="5" y="16"/>
              </a:cxn>
              <a:cxn ang="0">
                <a:pos x="10" y="10"/>
              </a:cxn>
              <a:cxn ang="0">
                <a:pos x="20" y="0"/>
              </a:cxn>
              <a:cxn ang="0">
                <a:pos x="36" y="0"/>
              </a:cxn>
              <a:cxn ang="0">
                <a:pos x="51" y="0"/>
              </a:cxn>
              <a:cxn ang="0">
                <a:pos x="61" y="5"/>
              </a:cxn>
              <a:cxn ang="0">
                <a:pos x="66" y="16"/>
              </a:cxn>
              <a:cxn ang="0">
                <a:pos x="66" y="21"/>
              </a:cxn>
              <a:cxn ang="0">
                <a:pos x="71" y="36"/>
              </a:cxn>
              <a:cxn ang="0">
                <a:pos x="71" y="77"/>
              </a:cxn>
              <a:cxn ang="0">
                <a:pos x="71" y="82"/>
              </a:cxn>
              <a:cxn ang="0">
                <a:pos x="71" y="87"/>
              </a:cxn>
              <a:cxn ang="0">
                <a:pos x="71" y="87"/>
              </a:cxn>
              <a:cxn ang="0">
                <a:pos x="76" y="87"/>
              </a:cxn>
              <a:cxn ang="0">
                <a:pos x="76" y="87"/>
              </a:cxn>
              <a:cxn ang="0">
                <a:pos x="81" y="87"/>
              </a:cxn>
              <a:cxn ang="0">
                <a:pos x="81" y="87"/>
              </a:cxn>
              <a:cxn ang="0">
                <a:pos x="86" y="87"/>
              </a:cxn>
              <a:cxn ang="0">
                <a:pos x="86" y="92"/>
              </a:cxn>
              <a:cxn ang="0">
                <a:pos x="81" y="92"/>
              </a:cxn>
              <a:cxn ang="0">
                <a:pos x="76" y="97"/>
              </a:cxn>
              <a:cxn ang="0">
                <a:pos x="71" y="97"/>
              </a:cxn>
              <a:cxn ang="0">
                <a:pos x="66" y="102"/>
              </a:cxn>
              <a:cxn ang="0">
                <a:pos x="61" y="97"/>
              </a:cxn>
              <a:cxn ang="0">
                <a:pos x="56" y="97"/>
              </a:cxn>
              <a:cxn ang="0">
                <a:pos x="51" y="92"/>
              </a:cxn>
              <a:cxn ang="0">
                <a:pos x="51" y="87"/>
              </a:cxn>
              <a:cxn ang="0">
                <a:pos x="46" y="92"/>
              </a:cxn>
              <a:cxn ang="0">
                <a:pos x="41" y="97"/>
              </a:cxn>
              <a:cxn ang="0">
                <a:pos x="30" y="97"/>
              </a:cxn>
              <a:cxn ang="0">
                <a:pos x="20" y="102"/>
              </a:cxn>
              <a:cxn ang="0">
                <a:pos x="10" y="97"/>
              </a:cxn>
              <a:cxn ang="0">
                <a:pos x="5" y="92"/>
              </a:cxn>
              <a:cxn ang="0">
                <a:pos x="0" y="87"/>
              </a:cxn>
              <a:cxn ang="0">
                <a:pos x="0" y="77"/>
              </a:cxn>
              <a:cxn ang="0">
                <a:pos x="0" y="66"/>
              </a:cxn>
              <a:cxn ang="0">
                <a:pos x="15" y="51"/>
              </a:cxn>
            </a:cxnLst>
            <a:rect l="0" t="0" r="r" b="b"/>
            <a:pathLst>
              <a:path w="86" h="102">
                <a:moveTo>
                  <a:pt x="15" y="51"/>
                </a:moveTo>
                <a:lnTo>
                  <a:pt x="20" y="51"/>
                </a:lnTo>
                <a:lnTo>
                  <a:pt x="36" y="41"/>
                </a:lnTo>
                <a:lnTo>
                  <a:pt x="51" y="36"/>
                </a:lnTo>
                <a:lnTo>
                  <a:pt x="51" y="26"/>
                </a:lnTo>
                <a:lnTo>
                  <a:pt x="51" y="21"/>
                </a:lnTo>
                <a:lnTo>
                  <a:pt x="51" y="16"/>
                </a:lnTo>
                <a:lnTo>
                  <a:pt x="46" y="5"/>
                </a:lnTo>
                <a:lnTo>
                  <a:pt x="36" y="5"/>
                </a:lnTo>
                <a:lnTo>
                  <a:pt x="30" y="5"/>
                </a:lnTo>
                <a:lnTo>
                  <a:pt x="25" y="10"/>
                </a:lnTo>
                <a:lnTo>
                  <a:pt x="20" y="10"/>
                </a:lnTo>
                <a:lnTo>
                  <a:pt x="20" y="16"/>
                </a:lnTo>
                <a:lnTo>
                  <a:pt x="20" y="21"/>
                </a:lnTo>
                <a:lnTo>
                  <a:pt x="20" y="21"/>
                </a:lnTo>
                <a:lnTo>
                  <a:pt x="20" y="21"/>
                </a:lnTo>
                <a:lnTo>
                  <a:pt x="20" y="26"/>
                </a:lnTo>
                <a:lnTo>
                  <a:pt x="20" y="31"/>
                </a:lnTo>
                <a:lnTo>
                  <a:pt x="15" y="31"/>
                </a:lnTo>
                <a:lnTo>
                  <a:pt x="15" y="36"/>
                </a:lnTo>
                <a:lnTo>
                  <a:pt x="10" y="36"/>
                </a:lnTo>
                <a:lnTo>
                  <a:pt x="10" y="31"/>
                </a:lnTo>
                <a:lnTo>
                  <a:pt x="5" y="31"/>
                </a:lnTo>
                <a:lnTo>
                  <a:pt x="5" y="26"/>
                </a:lnTo>
                <a:lnTo>
                  <a:pt x="5" y="26"/>
                </a:lnTo>
                <a:lnTo>
                  <a:pt x="5" y="16"/>
                </a:lnTo>
                <a:lnTo>
                  <a:pt x="10" y="10"/>
                </a:lnTo>
                <a:lnTo>
                  <a:pt x="20" y="0"/>
                </a:lnTo>
                <a:lnTo>
                  <a:pt x="36" y="0"/>
                </a:lnTo>
                <a:lnTo>
                  <a:pt x="51" y="0"/>
                </a:lnTo>
                <a:lnTo>
                  <a:pt x="61" y="5"/>
                </a:lnTo>
                <a:lnTo>
                  <a:pt x="66" y="16"/>
                </a:lnTo>
                <a:lnTo>
                  <a:pt x="66" y="21"/>
                </a:lnTo>
                <a:lnTo>
                  <a:pt x="71" y="36"/>
                </a:lnTo>
                <a:lnTo>
                  <a:pt x="71" y="77"/>
                </a:lnTo>
                <a:lnTo>
                  <a:pt x="71" y="82"/>
                </a:lnTo>
                <a:lnTo>
                  <a:pt x="71" y="87"/>
                </a:lnTo>
                <a:lnTo>
                  <a:pt x="71" y="87"/>
                </a:lnTo>
                <a:lnTo>
                  <a:pt x="76" y="87"/>
                </a:lnTo>
                <a:lnTo>
                  <a:pt x="76" y="87"/>
                </a:lnTo>
                <a:lnTo>
                  <a:pt x="81" y="87"/>
                </a:lnTo>
                <a:lnTo>
                  <a:pt x="81" y="87"/>
                </a:lnTo>
                <a:lnTo>
                  <a:pt x="86" y="87"/>
                </a:lnTo>
                <a:lnTo>
                  <a:pt x="86" y="92"/>
                </a:lnTo>
                <a:lnTo>
                  <a:pt x="81" y="92"/>
                </a:lnTo>
                <a:lnTo>
                  <a:pt x="76" y="97"/>
                </a:lnTo>
                <a:lnTo>
                  <a:pt x="71" y="97"/>
                </a:lnTo>
                <a:lnTo>
                  <a:pt x="66" y="102"/>
                </a:lnTo>
                <a:lnTo>
                  <a:pt x="61" y="97"/>
                </a:lnTo>
                <a:lnTo>
                  <a:pt x="56" y="97"/>
                </a:lnTo>
                <a:lnTo>
                  <a:pt x="51" y="92"/>
                </a:lnTo>
                <a:lnTo>
                  <a:pt x="51" y="87"/>
                </a:lnTo>
                <a:lnTo>
                  <a:pt x="46" y="92"/>
                </a:lnTo>
                <a:lnTo>
                  <a:pt x="41" y="97"/>
                </a:lnTo>
                <a:lnTo>
                  <a:pt x="30" y="97"/>
                </a:lnTo>
                <a:lnTo>
                  <a:pt x="20" y="102"/>
                </a:lnTo>
                <a:lnTo>
                  <a:pt x="10" y="97"/>
                </a:lnTo>
                <a:lnTo>
                  <a:pt x="5" y="92"/>
                </a:lnTo>
                <a:lnTo>
                  <a:pt x="0" y="87"/>
                </a:lnTo>
                <a:lnTo>
                  <a:pt x="0" y="77"/>
                </a:lnTo>
                <a:lnTo>
                  <a:pt x="0" y="66"/>
                </a:lnTo>
                <a:lnTo>
                  <a:pt x="15" y="51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5" name="Freeform 1321"/>
          <p:cNvSpPr>
            <a:spLocks/>
          </p:cNvSpPr>
          <p:nvPr/>
        </p:nvSpPr>
        <p:spPr bwMode="auto">
          <a:xfrm>
            <a:off x="3629025" y="5824538"/>
            <a:ext cx="57150" cy="7302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26" y="5"/>
              </a:cxn>
              <a:cxn ang="0">
                <a:pos x="15" y="10"/>
              </a:cxn>
              <a:cxn ang="0">
                <a:pos x="5" y="20"/>
              </a:cxn>
              <a:cxn ang="0">
                <a:pos x="0" y="31"/>
              </a:cxn>
              <a:cxn ang="0">
                <a:pos x="5" y="41"/>
              </a:cxn>
              <a:cxn ang="0">
                <a:pos x="10" y="46"/>
              </a:cxn>
              <a:cxn ang="0">
                <a:pos x="10" y="46"/>
              </a:cxn>
              <a:cxn ang="0">
                <a:pos x="15" y="46"/>
              </a:cxn>
              <a:cxn ang="0">
                <a:pos x="26" y="46"/>
              </a:cxn>
              <a:cxn ang="0">
                <a:pos x="31" y="46"/>
              </a:cxn>
              <a:cxn ang="0">
                <a:pos x="36" y="41"/>
              </a:cxn>
              <a:cxn ang="0">
                <a:pos x="36" y="36"/>
              </a:cxn>
              <a:cxn ang="0">
                <a:pos x="36" y="0"/>
              </a:cxn>
            </a:cxnLst>
            <a:rect l="0" t="0" r="r" b="b"/>
            <a:pathLst>
              <a:path w="36" h="46">
                <a:moveTo>
                  <a:pt x="36" y="0"/>
                </a:moveTo>
                <a:lnTo>
                  <a:pt x="26" y="5"/>
                </a:lnTo>
                <a:lnTo>
                  <a:pt x="15" y="10"/>
                </a:lnTo>
                <a:lnTo>
                  <a:pt x="5" y="20"/>
                </a:lnTo>
                <a:lnTo>
                  <a:pt x="0" y="31"/>
                </a:lnTo>
                <a:lnTo>
                  <a:pt x="5" y="41"/>
                </a:lnTo>
                <a:lnTo>
                  <a:pt x="10" y="46"/>
                </a:lnTo>
                <a:lnTo>
                  <a:pt x="10" y="46"/>
                </a:lnTo>
                <a:lnTo>
                  <a:pt x="15" y="46"/>
                </a:lnTo>
                <a:lnTo>
                  <a:pt x="26" y="46"/>
                </a:lnTo>
                <a:lnTo>
                  <a:pt x="31" y="46"/>
                </a:lnTo>
                <a:lnTo>
                  <a:pt x="36" y="41"/>
                </a:lnTo>
                <a:lnTo>
                  <a:pt x="36" y="36"/>
                </a:lnTo>
                <a:lnTo>
                  <a:pt x="36" y="0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6" name="Freeform 1322"/>
          <p:cNvSpPr>
            <a:spLocks/>
          </p:cNvSpPr>
          <p:nvPr/>
        </p:nvSpPr>
        <p:spPr bwMode="auto">
          <a:xfrm>
            <a:off x="3751263" y="5759450"/>
            <a:ext cx="152400" cy="161925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40" y="5"/>
              </a:cxn>
              <a:cxn ang="0">
                <a:pos x="35" y="5"/>
              </a:cxn>
              <a:cxn ang="0">
                <a:pos x="35" y="5"/>
              </a:cxn>
              <a:cxn ang="0">
                <a:pos x="30" y="10"/>
              </a:cxn>
              <a:cxn ang="0">
                <a:pos x="30" y="10"/>
              </a:cxn>
              <a:cxn ang="0">
                <a:pos x="30" y="16"/>
              </a:cxn>
              <a:cxn ang="0">
                <a:pos x="30" y="16"/>
              </a:cxn>
              <a:cxn ang="0">
                <a:pos x="35" y="16"/>
              </a:cxn>
              <a:cxn ang="0">
                <a:pos x="35" y="21"/>
              </a:cxn>
              <a:cxn ang="0">
                <a:pos x="56" y="72"/>
              </a:cxn>
              <a:cxn ang="0">
                <a:pos x="76" y="26"/>
              </a:cxn>
              <a:cxn ang="0">
                <a:pos x="76" y="21"/>
              </a:cxn>
              <a:cxn ang="0">
                <a:pos x="76" y="21"/>
              </a:cxn>
              <a:cxn ang="0">
                <a:pos x="76" y="16"/>
              </a:cxn>
              <a:cxn ang="0">
                <a:pos x="76" y="10"/>
              </a:cxn>
              <a:cxn ang="0">
                <a:pos x="76" y="10"/>
              </a:cxn>
              <a:cxn ang="0">
                <a:pos x="76" y="5"/>
              </a:cxn>
              <a:cxn ang="0">
                <a:pos x="71" y="5"/>
              </a:cxn>
              <a:cxn ang="0">
                <a:pos x="66" y="5"/>
              </a:cxn>
              <a:cxn ang="0">
                <a:pos x="66" y="0"/>
              </a:cxn>
              <a:cxn ang="0">
                <a:pos x="96" y="0"/>
              </a:cxn>
              <a:cxn ang="0">
                <a:pos x="96" y="5"/>
              </a:cxn>
              <a:cxn ang="0">
                <a:pos x="91" y="5"/>
              </a:cxn>
              <a:cxn ang="0">
                <a:pos x="91" y="10"/>
              </a:cxn>
              <a:cxn ang="0">
                <a:pos x="86" y="16"/>
              </a:cxn>
              <a:cxn ang="0">
                <a:pos x="81" y="21"/>
              </a:cxn>
              <a:cxn ang="0">
                <a:pos x="56" y="97"/>
              </a:cxn>
              <a:cxn ang="0">
                <a:pos x="50" y="97"/>
              </a:cxn>
              <a:cxn ang="0">
                <a:pos x="50" y="102"/>
              </a:cxn>
              <a:cxn ang="0">
                <a:pos x="50" y="102"/>
              </a:cxn>
              <a:cxn ang="0">
                <a:pos x="50" y="102"/>
              </a:cxn>
              <a:cxn ang="0">
                <a:pos x="50" y="102"/>
              </a:cxn>
              <a:cxn ang="0">
                <a:pos x="50" y="102"/>
              </a:cxn>
              <a:cxn ang="0">
                <a:pos x="50" y="97"/>
              </a:cxn>
              <a:cxn ang="0">
                <a:pos x="45" y="97"/>
              </a:cxn>
              <a:cxn ang="0">
                <a:pos x="15" y="21"/>
              </a:cxn>
              <a:cxn ang="0">
                <a:pos x="10" y="16"/>
              </a:cxn>
              <a:cxn ang="0">
                <a:pos x="10" y="10"/>
              </a:cxn>
              <a:cxn ang="0">
                <a:pos x="5" y="5"/>
              </a:cxn>
              <a:cxn ang="0">
                <a:pos x="0" y="5"/>
              </a:cxn>
              <a:cxn ang="0">
                <a:pos x="0" y="0"/>
              </a:cxn>
              <a:cxn ang="0">
                <a:pos x="40" y="0"/>
              </a:cxn>
            </a:cxnLst>
            <a:rect l="0" t="0" r="r" b="b"/>
            <a:pathLst>
              <a:path w="96" h="102">
                <a:moveTo>
                  <a:pt x="40" y="0"/>
                </a:moveTo>
                <a:lnTo>
                  <a:pt x="40" y="5"/>
                </a:lnTo>
                <a:lnTo>
                  <a:pt x="35" y="5"/>
                </a:lnTo>
                <a:lnTo>
                  <a:pt x="35" y="5"/>
                </a:lnTo>
                <a:lnTo>
                  <a:pt x="30" y="10"/>
                </a:lnTo>
                <a:lnTo>
                  <a:pt x="30" y="10"/>
                </a:lnTo>
                <a:lnTo>
                  <a:pt x="30" y="16"/>
                </a:lnTo>
                <a:lnTo>
                  <a:pt x="30" y="16"/>
                </a:lnTo>
                <a:lnTo>
                  <a:pt x="35" y="16"/>
                </a:lnTo>
                <a:lnTo>
                  <a:pt x="35" y="21"/>
                </a:lnTo>
                <a:lnTo>
                  <a:pt x="56" y="72"/>
                </a:lnTo>
                <a:lnTo>
                  <a:pt x="76" y="26"/>
                </a:lnTo>
                <a:lnTo>
                  <a:pt x="76" y="21"/>
                </a:lnTo>
                <a:lnTo>
                  <a:pt x="76" y="21"/>
                </a:lnTo>
                <a:lnTo>
                  <a:pt x="76" y="16"/>
                </a:lnTo>
                <a:lnTo>
                  <a:pt x="76" y="10"/>
                </a:lnTo>
                <a:lnTo>
                  <a:pt x="76" y="10"/>
                </a:lnTo>
                <a:lnTo>
                  <a:pt x="76" y="5"/>
                </a:lnTo>
                <a:lnTo>
                  <a:pt x="71" y="5"/>
                </a:lnTo>
                <a:lnTo>
                  <a:pt x="66" y="5"/>
                </a:lnTo>
                <a:lnTo>
                  <a:pt x="66" y="0"/>
                </a:lnTo>
                <a:lnTo>
                  <a:pt x="96" y="0"/>
                </a:lnTo>
                <a:lnTo>
                  <a:pt x="96" y="5"/>
                </a:lnTo>
                <a:lnTo>
                  <a:pt x="91" y="5"/>
                </a:lnTo>
                <a:lnTo>
                  <a:pt x="91" y="10"/>
                </a:lnTo>
                <a:lnTo>
                  <a:pt x="86" y="16"/>
                </a:lnTo>
                <a:lnTo>
                  <a:pt x="81" y="21"/>
                </a:lnTo>
                <a:lnTo>
                  <a:pt x="56" y="97"/>
                </a:lnTo>
                <a:lnTo>
                  <a:pt x="50" y="97"/>
                </a:lnTo>
                <a:lnTo>
                  <a:pt x="50" y="102"/>
                </a:lnTo>
                <a:lnTo>
                  <a:pt x="50" y="102"/>
                </a:lnTo>
                <a:lnTo>
                  <a:pt x="50" y="102"/>
                </a:lnTo>
                <a:lnTo>
                  <a:pt x="50" y="102"/>
                </a:lnTo>
                <a:lnTo>
                  <a:pt x="50" y="102"/>
                </a:lnTo>
                <a:lnTo>
                  <a:pt x="50" y="97"/>
                </a:lnTo>
                <a:lnTo>
                  <a:pt x="45" y="97"/>
                </a:lnTo>
                <a:lnTo>
                  <a:pt x="15" y="21"/>
                </a:lnTo>
                <a:lnTo>
                  <a:pt x="10" y="16"/>
                </a:lnTo>
                <a:lnTo>
                  <a:pt x="10" y="10"/>
                </a:lnTo>
                <a:lnTo>
                  <a:pt x="5" y="5"/>
                </a:lnTo>
                <a:lnTo>
                  <a:pt x="0" y="5"/>
                </a:lnTo>
                <a:lnTo>
                  <a:pt x="0" y="0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7" name="Freeform 1323"/>
          <p:cNvSpPr>
            <a:spLocks/>
          </p:cNvSpPr>
          <p:nvPr/>
        </p:nvSpPr>
        <p:spPr bwMode="auto">
          <a:xfrm>
            <a:off x="3929063" y="5759450"/>
            <a:ext cx="128587" cy="161925"/>
          </a:xfrm>
          <a:custGeom>
            <a:avLst/>
            <a:gdLst/>
            <a:ahLst/>
            <a:cxnLst>
              <a:cxn ang="0">
                <a:pos x="66" y="10"/>
              </a:cxn>
              <a:cxn ang="0">
                <a:pos x="76" y="26"/>
              </a:cxn>
              <a:cxn ang="0">
                <a:pos x="76" y="41"/>
              </a:cxn>
              <a:cxn ang="0">
                <a:pos x="15" y="41"/>
              </a:cxn>
              <a:cxn ang="0">
                <a:pos x="15" y="56"/>
              </a:cxn>
              <a:cxn ang="0">
                <a:pos x="20" y="66"/>
              </a:cxn>
              <a:cxn ang="0">
                <a:pos x="25" y="77"/>
              </a:cxn>
              <a:cxn ang="0">
                <a:pos x="35" y="82"/>
              </a:cxn>
              <a:cxn ang="0">
                <a:pos x="45" y="87"/>
              </a:cxn>
              <a:cxn ang="0">
                <a:pos x="56" y="87"/>
              </a:cxn>
              <a:cxn ang="0">
                <a:pos x="66" y="82"/>
              </a:cxn>
              <a:cxn ang="0">
                <a:pos x="71" y="72"/>
              </a:cxn>
              <a:cxn ang="0">
                <a:pos x="76" y="66"/>
              </a:cxn>
              <a:cxn ang="0">
                <a:pos x="81" y="66"/>
              </a:cxn>
              <a:cxn ang="0">
                <a:pos x="76" y="77"/>
              </a:cxn>
              <a:cxn ang="0">
                <a:pos x="66" y="92"/>
              </a:cxn>
              <a:cxn ang="0">
                <a:pos x="56" y="97"/>
              </a:cxn>
              <a:cxn ang="0">
                <a:pos x="35" y="102"/>
              </a:cxn>
              <a:cxn ang="0">
                <a:pos x="25" y="102"/>
              </a:cxn>
              <a:cxn ang="0">
                <a:pos x="15" y="97"/>
              </a:cxn>
              <a:cxn ang="0">
                <a:pos x="10" y="87"/>
              </a:cxn>
              <a:cxn ang="0">
                <a:pos x="0" y="72"/>
              </a:cxn>
              <a:cxn ang="0">
                <a:pos x="0" y="51"/>
              </a:cxn>
              <a:cxn ang="0">
                <a:pos x="0" y="31"/>
              </a:cxn>
              <a:cxn ang="0">
                <a:pos x="10" y="16"/>
              </a:cxn>
              <a:cxn ang="0">
                <a:pos x="20" y="10"/>
              </a:cxn>
              <a:cxn ang="0">
                <a:pos x="30" y="5"/>
              </a:cxn>
              <a:cxn ang="0">
                <a:pos x="40" y="0"/>
              </a:cxn>
              <a:cxn ang="0">
                <a:pos x="56" y="5"/>
              </a:cxn>
              <a:cxn ang="0">
                <a:pos x="66" y="10"/>
              </a:cxn>
              <a:cxn ang="0">
                <a:pos x="66" y="10"/>
              </a:cxn>
              <a:cxn ang="0">
                <a:pos x="20" y="21"/>
              </a:cxn>
              <a:cxn ang="0">
                <a:pos x="15" y="26"/>
              </a:cxn>
              <a:cxn ang="0">
                <a:pos x="15" y="36"/>
              </a:cxn>
              <a:cxn ang="0">
                <a:pos x="56" y="36"/>
              </a:cxn>
              <a:cxn ang="0">
                <a:pos x="56" y="26"/>
              </a:cxn>
              <a:cxn ang="0">
                <a:pos x="51" y="16"/>
              </a:cxn>
              <a:cxn ang="0">
                <a:pos x="45" y="10"/>
              </a:cxn>
              <a:cxn ang="0">
                <a:pos x="35" y="10"/>
              </a:cxn>
              <a:cxn ang="0">
                <a:pos x="25" y="10"/>
              </a:cxn>
              <a:cxn ang="0">
                <a:pos x="20" y="21"/>
              </a:cxn>
              <a:cxn ang="0">
                <a:pos x="66" y="10"/>
              </a:cxn>
            </a:cxnLst>
            <a:rect l="0" t="0" r="r" b="b"/>
            <a:pathLst>
              <a:path w="81" h="102">
                <a:moveTo>
                  <a:pt x="66" y="10"/>
                </a:moveTo>
                <a:lnTo>
                  <a:pt x="76" y="26"/>
                </a:lnTo>
                <a:lnTo>
                  <a:pt x="76" y="41"/>
                </a:lnTo>
                <a:lnTo>
                  <a:pt x="15" y="41"/>
                </a:lnTo>
                <a:lnTo>
                  <a:pt x="15" y="56"/>
                </a:lnTo>
                <a:lnTo>
                  <a:pt x="20" y="66"/>
                </a:lnTo>
                <a:lnTo>
                  <a:pt x="25" y="77"/>
                </a:lnTo>
                <a:lnTo>
                  <a:pt x="35" y="82"/>
                </a:lnTo>
                <a:lnTo>
                  <a:pt x="45" y="87"/>
                </a:lnTo>
                <a:lnTo>
                  <a:pt x="56" y="87"/>
                </a:lnTo>
                <a:lnTo>
                  <a:pt x="66" y="82"/>
                </a:lnTo>
                <a:lnTo>
                  <a:pt x="71" y="72"/>
                </a:lnTo>
                <a:lnTo>
                  <a:pt x="76" y="66"/>
                </a:lnTo>
                <a:lnTo>
                  <a:pt x="81" y="66"/>
                </a:lnTo>
                <a:lnTo>
                  <a:pt x="76" y="77"/>
                </a:lnTo>
                <a:lnTo>
                  <a:pt x="66" y="92"/>
                </a:lnTo>
                <a:lnTo>
                  <a:pt x="56" y="97"/>
                </a:lnTo>
                <a:lnTo>
                  <a:pt x="35" y="102"/>
                </a:lnTo>
                <a:lnTo>
                  <a:pt x="25" y="102"/>
                </a:lnTo>
                <a:lnTo>
                  <a:pt x="15" y="97"/>
                </a:lnTo>
                <a:lnTo>
                  <a:pt x="10" y="87"/>
                </a:lnTo>
                <a:lnTo>
                  <a:pt x="0" y="72"/>
                </a:lnTo>
                <a:lnTo>
                  <a:pt x="0" y="51"/>
                </a:lnTo>
                <a:lnTo>
                  <a:pt x="0" y="31"/>
                </a:lnTo>
                <a:lnTo>
                  <a:pt x="10" y="16"/>
                </a:lnTo>
                <a:lnTo>
                  <a:pt x="20" y="10"/>
                </a:lnTo>
                <a:lnTo>
                  <a:pt x="30" y="5"/>
                </a:lnTo>
                <a:lnTo>
                  <a:pt x="40" y="0"/>
                </a:lnTo>
                <a:lnTo>
                  <a:pt x="56" y="5"/>
                </a:lnTo>
                <a:lnTo>
                  <a:pt x="66" y="10"/>
                </a:lnTo>
                <a:lnTo>
                  <a:pt x="66" y="10"/>
                </a:lnTo>
                <a:lnTo>
                  <a:pt x="20" y="21"/>
                </a:lnTo>
                <a:lnTo>
                  <a:pt x="15" y="26"/>
                </a:lnTo>
                <a:lnTo>
                  <a:pt x="15" y="36"/>
                </a:lnTo>
                <a:lnTo>
                  <a:pt x="56" y="36"/>
                </a:lnTo>
                <a:lnTo>
                  <a:pt x="56" y="26"/>
                </a:lnTo>
                <a:lnTo>
                  <a:pt x="51" y="16"/>
                </a:lnTo>
                <a:lnTo>
                  <a:pt x="45" y="10"/>
                </a:lnTo>
                <a:lnTo>
                  <a:pt x="35" y="10"/>
                </a:lnTo>
                <a:lnTo>
                  <a:pt x="25" y="10"/>
                </a:lnTo>
                <a:lnTo>
                  <a:pt x="20" y="21"/>
                </a:lnTo>
                <a:lnTo>
                  <a:pt x="66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8" name="Freeform 1324"/>
          <p:cNvSpPr>
            <a:spLocks/>
          </p:cNvSpPr>
          <p:nvPr/>
        </p:nvSpPr>
        <p:spPr bwMode="auto">
          <a:xfrm>
            <a:off x="3929063" y="5759450"/>
            <a:ext cx="128587" cy="161925"/>
          </a:xfrm>
          <a:custGeom>
            <a:avLst/>
            <a:gdLst/>
            <a:ahLst/>
            <a:cxnLst>
              <a:cxn ang="0">
                <a:pos x="66" y="10"/>
              </a:cxn>
              <a:cxn ang="0">
                <a:pos x="76" y="26"/>
              </a:cxn>
              <a:cxn ang="0">
                <a:pos x="76" y="41"/>
              </a:cxn>
              <a:cxn ang="0">
                <a:pos x="15" y="41"/>
              </a:cxn>
              <a:cxn ang="0">
                <a:pos x="15" y="56"/>
              </a:cxn>
              <a:cxn ang="0">
                <a:pos x="20" y="66"/>
              </a:cxn>
              <a:cxn ang="0">
                <a:pos x="25" y="77"/>
              </a:cxn>
              <a:cxn ang="0">
                <a:pos x="35" y="82"/>
              </a:cxn>
              <a:cxn ang="0">
                <a:pos x="45" y="87"/>
              </a:cxn>
              <a:cxn ang="0">
                <a:pos x="56" y="87"/>
              </a:cxn>
              <a:cxn ang="0">
                <a:pos x="66" y="82"/>
              </a:cxn>
              <a:cxn ang="0">
                <a:pos x="71" y="72"/>
              </a:cxn>
              <a:cxn ang="0">
                <a:pos x="76" y="66"/>
              </a:cxn>
              <a:cxn ang="0">
                <a:pos x="81" y="66"/>
              </a:cxn>
              <a:cxn ang="0">
                <a:pos x="76" y="77"/>
              </a:cxn>
              <a:cxn ang="0">
                <a:pos x="66" y="92"/>
              </a:cxn>
              <a:cxn ang="0">
                <a:pos x="56" y="97"/>
              </a:cxn>
              <a:cxn ang="0">
                <a:pos x="35" y="102"/>
              </a:cxn>
              <a:cxn ang="0">
                <a:pos x="25" y="102"/>
              </a:cxn>
              <a:cxn ang="0">
                <a:pos x="15" y="97"/>
              </a:cxn>
              <a:cxn ang="0">
                <a:pos x="10" y="87"/>
              </a:cxn>
              <a:cxn ang="0">
                <a:pos x="0" y="72"/>
              </a:cxn>
              <a:cxn ang="0">
                <a:pos x="0" y="51"/>
              </a:cxn>
              <a:cxn ang="0">
                <a:pos x="0" y="31"/>
              </a:cxn>
              <a:cxn ang="0">
                <a:pos x="10" y="16"/>
              </a:cxn>
              <a:cxn ang="0">
                <a:pos x="20" y="10"/>
              </a:cxn>
              <a:cxn ang="0">
                <a:pos x="30" y="5"/>
              </a:cxn>
              <a:cxn ang="0">
                <a:pos x="40" y="0"/>
              </a:cxn>
              <a:cxn ang="0">
                <a:pos x="56" y="5"/>
              </a:cxn>
              <a:cxn ang="0">
                <a:pos x="66" y="10"/>
              </a:cxn>
            </a:cxnLst>
            <a:rect l="0" t="0" r="r" b="b"/>
            <a:pathLst>
              <a:path w="81" h="102">
                <a:moveTo>
                  <a:pt x="66" y="10"/>
                </a:moveTo>
                <a:lnTo>
                  <a:pt x="76" y="26"/>
                </a:lnTo>
                <a:lnTo>
                  <a:pt x="76" y="41"/>
                </a:lnTo>
                <a:lnTo>
                  <a:pt x="15" y="41"/>
                </a:lnTo>
                <a:lnTo>
                  <a:pt x="15" y="56"/>
                </a:lnTo>
                <a:lnTo>
                  <a:pt x="20" y="66"/>
                </a:lnTo>
                <a:lnTo>
                  <a:pt x="25" y="77"/>
                </a:lnTo>
                <a:lnTo>
                  <a:pt x="35" y="82"/>
                </a:lnTo>
                <a:lnTo>
                  <a:pt x="45" y="87"/>
                </a:lnTo>
                <a:lnTo>
                  <a:pt x="56" y="87"/>
                </a:lnTo>
                <a:lnTo>
                  <a:pt x="66" y="82"/>
                </a:lnTo>
                <a:lnTo>
                  <a:pt x="71" y="72"/>
                </a:lnTo>
                <a:lnTo>
                  <a:pt x="76" y="66"/>
                </a:lnTo>
                <a:lnTo>
                  <a:pt x="81" y="66"/>
                </a:lnTo>
                <a:lnTo>
                  <a:pt x="76" y="77"/>
                </a:lnTo>
                <a:lnTo>
                  <a:pt x="66" y="92"/>
                </a:lnTo>
                <a:lnTo>
                  <a:pt x="56" y="97"/>
                </a:lnTo>
                <a:lnTo>
                  <a:pt x="35" y="102"/>
                </a:lnTo>
                <a:lnTo>
                  <a:pt x="25" y="102"/>
                </a:lnTo>
                <a:lnTo>
                  <a:pt x="15" y="97"/>
                </a:lnTo>
                <a:lnTo>
                  <a:pt x="10" y="87"/>
                </a:lnTo>
                <a:lnTo>
                  <a:pt x="0" y="72"/>
                </a:lnTo>
                <a:lnTo>
                  <a:pt x="0" y="51"/>
                </a:lnTo>
                <a:lnTo>
                  <a:pt x="0" y="31"/>
                </a:lnTo>
                <a:lnTo>
                  <a:pt x="10" y="16"/>
                </a:lnTo>
                <a:lnTo>
                  <a:pt x="20" y="10"/>
                </a:lnTo>
                <a:lnTo>
                  <a:pt x="30" y="5"/>
                </a:lnTo>
                <a:lnTo>
                  <a:pt x="40" y="0"/>
                </a:lnTo>
                <a:lnTo>
                  <a:pt x="56" y="5"/>
                </a:lnTo>
                <a:lnTo>
                  <a:pt x="66" y="10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49" name="Freeform 1325"/>
          <p:cNvSpPr>
            <a:spLocks/>
          </p:cNvSpPr>
          <p:nvPr/>
        </p:nvSpPr>
        <p:spPr bwMode="auto">
          <a:xfrm>
            <a:off x="3952875" y="5775325"/>
            <a:ext cx="65088" cy="41275"/>
          </a:xfrm>
          <a:custGeom>
            <a:avLst/>
            <a:gdLst/>
            <a:ahLst/>
            <a:cxnLst>
              <a:cxn ang="0">
                <a:pos x="5" y="11"/>
              </a:cxn>
              <a:cxn ang="0">
                <a:pos x="0" y="16"/>
              </a:cxn>
              <a:cxn ang="0">
                <a:pos x="0" y="26"/>
              </a:cxn>
              <a:cxn ang="0">
                <a:pos x="41" y="26"/>
              </a:cxn>
              <a:cxn ang="0">
                <a:pos x="41" y="16"/>
              </a:cxn>
              <a:cxn ang="0">
                <a:pos x="36" y="6"/>
              </a:cxn>
              <a:cxn ang="0">
                <a:pos x="30" y="0"/>
              </a:cxn>
              <a:cxn ang="0">
                <a:pos x="20" y="0"/>
              </a:cxn>
              <a:cxn ang="0">
                <a:pos x="10" y="0"/>
              </a:cxn>
              <a:cxn ang="0">
                <a:pos x="5" y="11"/>
              </a:cxn>
            </a:cxnLst>
            <a:rect l="0" t="0" r="r" b="b"/>
            <a:pathLst>
              <a:path w="41" h="26">
                <a:moveTo>
                  <a:pt x="5" y="11"/>
                </a:moveTo>
                <a:lnTo>
                  <a:pt x="0" y="16"/>
                </a:lnTo>
                <a:lnTo>
                  <a:pt x="0" y="26"/>
                </a:lnTo>
                <a:lnTo>
                  <a:pt x="41" y="26"/>
                </a:lnTo>
                <a:lnTo>
                  <a:pt x="41" y="16"/>
                </a:lnTo>
                <a:lnTo>
                  <a:pt x="36" y="6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5" y="11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0" name="Freeform 1326"/>
          <p:cNvSpPr>
            <a:spLocks/>
          </p:cNvSpPr>
          <p:nvPr/>
        </p:nvSpPr>
        <p:spPr bwMode="auto">
          <a:xfrm>
            <a:off x="4081463" y="5688013"/>
            <a:ext cx="73025" cy="225425"/>
          </a:xfrm>
          <a:custGeom>
            <a:avLst/>
            <a:gdLst/>
            <a:ahLst/>
            <a:cxnLst>
              <a:cxn ang="0">
                <a:pos x="0" y="142"/>
              </a:cxn>
              <a:cxn ang="0">
                <a:pos x="5" y="137"/>
              </a:cxn>
              <a:cxn ang="0">
                <a:pos x="11" y="137"/>
              </a:cxn>
              <a:cxn ang="0">
                <a:pos x="16" y="132"/>
              </a:cxn>
              <a:cxn ang="0">
                <a:pos x="16" y="127"/>
              </a:cxn>
              <a:cxn ang="0">
                <a:pos x="16" y="25"/>
              </a:cxn>
              <a:cxn ang="0">
                <a:pos x="16" y="20"/>
              </a:cxn>
              <a:cxn ang="0">
                <a:pos x="16" y="15"/>
              </a:cxn>
              <a:cxn ang="0">
                <a:pos x="11" y="10"/>
              </a:cxn>
              <a:cxn ang="0">
                <a:pos x="5" y="10"/>
              </a:cxn>
              <a:cxn ang="0">
                <a:pos x="5" y="10"/>
              </a:cxn>
              <a:cxn ang="0">
                <a:pos x="0" y="10"/>
              </a:cxn>
              <a:cxn ang="0">
                <a:pos x="0" y="10"/>
              </a:cxn>
              <a:cxn ang="0">
                <a:pos x="0" y="10"/>
              </a:cxn>
              <a:cxn ang="0">
                <a:pos x="0" y="10"/>
              </a:cxn>
              <a:cxn ang="0">
                <a:pos x="16" y="5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127"/>
              </a:cxn>
              <a:cxn ang="0">
                <a:pos x="31" y="132"/>
              </a:cxn>
              <a:cxn ang="0">
                <a:pos x="36" y="137"/>
              </a:cxn>
              <a:cxn ang="0">
                <a:pos x="41" y="142"/>
              </a:cxn>
              <a:cxn ang="0">
                <a:pos x="46" y="142"/>
              </a:cxn>
              <a:cxn ang="0">
                <a:pos x="46" y="142"/>
              </a:cxn>
              <a:cxn ang="0">
                <a:pos x="0" y="142"/>
              </a:cxn>
              <a:cxn ang="0">
                <a:pos x="0" y="142"/>
              </a:cxn>
            </a:cxnLst>
            <a:rect l="0" t="0" r="r" b="b"/>
            <a:pathLst>
              <a:path w="46" h="142">
                <a:moveTo>
                  <a:pt x="0" y="142"/>
                </a:moveTo>
                <a:lnTo>
                  <a:pt x="5" y="137"/>
                </a:lnTo>
                <a:lnTo>
                  <a:pt x="11" y="137"/>
                </a:lnTo>
                <a:lnTo>
                  <a:pt x="16" y="132"/>
                </a:lnTo>
                <a:lnTo>
                  <a:pt x="16" y="127"/>
                </a:lnTo>
                <a:lnTo>
                  <a:pt x="16" y="25"/>
                </a:lnTo>
                <a:lnTo>
                  <a:pt x="16" y="20"/>
                </a:lnTo>
                <a:lnTo>
                  <a:pt x="16" y="15"/>
                </a:lnTo>
                <a:lnTo>
                  <a:pt x="11" y="10"/>
                </a:lnTo>
                <a:lnTo>
                  <a:pt x="5" y="10"/>
                </a:lnTo>
                <a:lnTo>
                  <a:pt x="5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16" y="5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127"/>
                </a:lnTo>
                <a:lnTo>
                  <a:pt x="31" y="132"/>
                </a:lnTo>
                <a:lnTo>
                  <a:pt x="36" y="137"/>
                </a:lnTo>
                <a:lnTo>
                  <a:pt x="41" y="142"/>
                </a:lnTo>
                <a:lnTo>
                  <a:pt x="46" y="142"/>
                </a:lnTo>
                <a:lnTo>
                  <a:pt x="46" y="142"/>
                </a:lnTo>
                <a:lnTo>
                  <a:pt x="0" y="142"/>
                </a:lnTo>
                <a:lnTo>
                  <a:pt x="0" y="142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1" name="Freeform 1327"/>
          <p:cNvSpPr>
            <a:spLocks/>
          </p:cNvSpPr>
          <p:nvPr/>
        </p:nvSpPr>
        <p:spPr bwMode="auto">
          <a:xfrm>
            <a:off x="4178300" y="5759450"/>
            <a:ext cx="130175" cy="161925"/>
          </a:xfrm>
          <a:custGeom>
            <a:avLst/>
            <a:gdLst/>
            <a:ahLst/>
            <a:cxnLst>
              <a:cxn ang="0">
                <a:pos x="67" y="10"/>
              </a:cxn>
              <a:cxn ang="0">
                <a:pos x="77" y="26"/>
              </a:cxn>
              <a:cxn ang="0">
                <a:pos x="82" y="41"/>
              </a:cxn>
              <a:cxn ang="0">
                <a:pos x="16" y="41"/>
              </a:cxn>
              <a:cxn ang="0">
                <a:pos x="16" y="56"/>
              </a:cxn>
              <a:cxn ang="0">
                <a:pos x="21" y="66"/>
              </a:cxn>
              <a:cxn ang="0">
                <a:pos x="26" y="77"/>
              </a:cxn>
              <a:cxn ang="0">
                <a:pos x="36" y="82"/>
              </a:cxn>
              <a:cxn ang="0">
                <a:pos x="46" y="87"/>
              </a:cxn>
              <a:cxn ang="0">
                <a:pos x="57" y="87"/>
              </a:cxn>
              <a:cxn ang="0">
                <a:pos x="67" y="82"/>
              </a:cxn>
              <a:cxn ang="0">
                <a:pos x="72" y="72"/>
              </a:cxn>
              <a:cxn ang="0">
                <a:pos x="82" y="66"/>
              </a:cxn>
              <a:cxn ang="0">
                <a:pos x="82" y="66"/>
              </a:cxn>
              <a:cxn ang="0">
                <a:pos x="77" y="77"/>
              </a:cxn>
              <a:cxn ang="0">
                <a:pos x="67" y="92"/>
              </a:cxn>
              <a:cxn ang="0">
                <a:pos x="57" y="97"/>
              </a:cxn>
              <a:cxn ang="0">
                <a:pos x="41" y="102"/>
              </a:cxn>
              <a:cxn ang="0">
                <a:pos x="26" y="102"/>
              </a:cxn>
              <a:cxn ang="0">
                <a:pos x="16" y="97"/>
              </a:cxn>
              <a:cxn ang="0">
                <a:pos x="11" y="87"/>
              </a:cxn>
              <a:cxn ang="0">
                <a:pos x="0" y="72"/>
              </a:cxn>
              <a:cxn ang="0">
                <a:pos x="0" y="51"/>
              </a:cxn>
              <a:cxn ang="0">
                <a:pos x="0" y="31"/>
              </a:cxn>
              <a:cxn ang="0">
                <a:pos x="11" y="16"/>
              </a:cxn>
              <a:cxn ang="0">
                <a:pos x="21" y="10"/>
              </a:cxn>
              <a:cxn ang="0">
                <a:pos x="31" y="5"/>
              </a:cxn>
              <a:cxn ang="0">
                <a:pos x="41" y="0"/>
              </a:cxn>
              <a:cxn ang="0">
                <a:pos x="57" y="5"/>
              </a:cxn>
              <a:cxn ang="0">
                <a:pos x="67" y="10"/>
              </a:cxn>
              <a:cxn ang="0">
                <a:pos x="67" y="10"/>
              </a:cxn>
              <a:cxn ang="0">
                <a:pos x="21" y="21"/>
              </a:cxn>
              <a:cxn ang="0">
                <a:pos x="16" y="26"/>
              </a:cxn>
              <a:cxn ang="0">
                <a:pos x="16" y="36"/>
              </a:cxn>
              <a:cxn ang="0">
                <a:pos x="57" y="36"/>
              </a:cxn>
              <a:cxn ang="0">
                <a:pos x="57" y="26"/>
              </a:cxn>
              <a:cxn ang="0">
                <a:pos x="57" y="16"/>
              </a:cxn>
              <a:cxn ang="0">
                <a:pos x="46" y="10"/>
              </a:cxn>
              <a:cxn ang="0">
                <a:pos x="36" y="10"/>
              </a:cxn>
              <a:cxn ang="0">
                <a:pos x="26" y="10"/>
              </a:cxn>
              <a:cxn ang="0">
                <a:pos x="21" y="21"/>
              </a:cxn>
              <a:cxn ang="0">
                <a:pos x="67" y="10"/>
              </a:cxn>
            </a:cxnLst>
            <a:rect l="0" t="0" r="r" b="b"/>
            <a:pathLst>
              <a:path w="82" h="102">
                <a:moveTo>
                  <a:pt x="67" y="10"/>
                </a:moveTo>
                <a:lnTo>
                  <a:pt x="77" y="26"/>
                </a:lnTo>
                <a:lnTo>
                  <a:pt x="82" y="41"/>
                </a:lnTo>
                <a:lnTo>
                  <a:pt x="16" y="41"/>
                </a:lnTo>
                <a:lnTo>
                  <a:pt x="16" y="56"/>
                </a:lnTo>
                <a:lnTo>
                  <a:pt x="21" y="66"/>
                </a:lnTo>
                <a:lnTo>
                  <a:pt x="26" y="77"/>
                </a:lnTo>
                <a:lnTo>
                  <a:pt x="36" y="82"/>
                </a:lnTo>
                <a:lnTo>
                  <a:pt x="46" y="87"/>
                </a:lnTo>
                <a:lnTo>
                  <a:pt x="57" y="87"/>
                </a:lnTo>
                <a:lnTo>
                  <a:pt x="67" y="82"/>
                </a:lnTo>
                <a:lnTo>
                  <a:pt x="72" y="72"/>
                </a:lnTo>
                <a:lnTo>
                  <a:pt x="82" y="66"/>
                </a:lnTo>
                <a:lnTo>
                  <a:pt x="82" y="66"/>
                </a:lnTo>
                <a:lnTo>
                  <a:pt x="77" y="77"/>
                </a:lnTo>
                <a:lnTo>
                  <a:pt x="67" y="92"/>
                </a:lnTo>
                <a:lnTo>
                  <a:pt x="57" y="97"/>
                </a:lnTo>
                <a:lnTo>
                  <a:pt x="41" y="102"/>
                </a:lnTo>
                <a:lnTo>
                  <a:pt x="26" y="102"/>
                </a:lnTo>
                <a:lnTo>
                  <a:pt x="16" y="97"/>
                </a:lnTo>
                <a:lnTo>
                  <a:pt x="11" y="87"/>
                </a:lnTo>
                <a:lnTo>
                  <a:pt x="0" y="72"/>
                </a:lnTo>
                <a:lnTo>
                  <a:pt x="0" y="51"/>
                </a:lnTo>
                <a:lnTo>
                  <a:pt x="0" y="31"/>
                </a:lnTo>
                <a:lnTo>
                  <a:pt x="11" y="16"/>
                </a:lnTo>
                <a:lnTo>
                  <a:pt x="21" y="10"/>
                </a:lnTo>
                <a:lnTo>
                  <a:pt x="31" y="5"/>
                </a:lnTo>
                <a:lnTo>
                  <a:pt x="41" y="0"/>
                </a:lnTo>
                <a:lnTo>
                  <a:pt x="57" y="5"/>
                </a:lnTo>
                <a:lnTo>
                  <a:pt x="67" y="10"/>
                </a:lnTo>
                <a:lnTo>
                  <a:pt x="67" y="10"/>
                </a:lnTo>
                <a:lnTo>
                  <a:pt x="21" y="21"/>
                </a:lnTo>
                <a:lnTo>
                  <a:pt x="16" y="26"/>
                </a:lnTo>
                <a:lnTo>
                  <a:pt x="16" y="36"/>
                </a:lnTo>
                <a:lnTo>
                  <a:pt x="57" y="36"/>
                </a:lnTo>
                <a:lnTo>
                  <a:pt x="57" y="26"/>
                </a:lnTo>
                <a:lnTo>
                  <a:pt x="57" y="16"/>
                </a:lnTo>
                <a:lnTo>
                  <a:pt x="46" y="10"/>
                </a:lnTo>
                <a:lnTo>
                  <a:pt x="36" y="10"/>
                </a:lnTo>
                <a:lnTo>
                  <a:pt x="26" y="10"/>
                </a:lnTo>
                <a:lnTo>
                  <a:pt x="21" y="21"/>
                </a:lnTo>
                <a:lnTo>
                  <a:pt x="67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2" name="Freeform 1328"/>
          <p:cNvSpPr>
            <a:spLocks/>
          </p:cNvSpPr>
          <p:nvPr/>
        </p:nvSpPr>
        <p:spPr bwMode="auto">
          <a:xfrm>
            <a:off x="4178300" y="5759450"/>
            <a:ext cx="130175" cy="161925"/>
          </a:xfrm>
          <a:custGeom>
            <a:avLst/>
            <a:gdLst/>
            <a:ahLst/>
            <a:cxnLst>
              <a:cxn ang="0">
                <a:pos x="67" y="10"/>
              </a:cxn>
              <a:cxn ang="0">
                <a:pos x="77" y="26"/>
              </a:cxn>
              <a:cxn ang="0">
                <a:pos x="82" y="41"/>
              </a:cxn>
              <a:cxn ang="0">
                <a:pos x="16" y="41"/>
              </a:cxn>
              <a:cxn ang="0">
                <a:pos x="16" y="56"/>
              </a:cxn>
              <a:cxn ang="0">
                <a:pos x="21" y="66"/>
              </a:cxn>
              <a:cxn ang="0">
                <a:pos x="26" y="77"/>
              </a:cxn>
              <a:cxn ang="0">
                <a:pos x="36" y="82"/>
              </a:cxn>
              <a:cxn ang="0">
                <a:pos x="46" y="87"/>
              </a:cxn>
              <a:cxn ang="0">
                <a:pos x="57" y="87"/>
              </a:cxn>
              <a:cxn ang="0">
                <a:pos x="67" y="82"/>
              </a:cxn>
              <a:cxn ang="0">
                <a:pos x="72" y="72"/>
              </a:cxn>
              <a:cxn ang="0">
                <a:pos x="82" y="66"/>
              </a:cxn>
              <a:cxn ang="0">
                <a:pos x="82" y="66"/>
              </a:cxn>
              <a:cxn ang="0">
                <a:pos x="77" y="77"/>
              </a:cxn>
              <a:cxn ang="0">
                <a:pos x="67" y="92"/>
              </a:cxn>
              <a:cxn ang="0">
                <a:pos x="57" y="97"/>
              </a:cxn>
              <a:cxn ang="0">
                <a:pos x="41" y="102"/>
              </a:cxn>
              <a:cxn ang="0">
                <a:pos x="26" y="102"/>
              </a:cxn>
              <a:cxn ang="0">
                <a:pos x="16" y="97"/>
              </a:cxn>
              <a:cxn ang="0">
                <a:pos x="11" y="87"/>
              </a:cxn>
              <a:cxn ang="0">
                <a:pos x="0" y="72"/>
              </a:cxn>
              <a:cxn ang="0">
                <a:pos x="0" y="51"/>
              </a:cxn>
              <a:cxn ang="0">
                <a:pos x="0" y="31"/>
              </a:cxn>
              <a:cxn ang="0">
                <a:pos x="11" y="16"/>
              </a:cxn>
              <a:cxn ang="0">
                <a:pos x="21" y="10"/>
              </a:cxn>
              <a:cxn ang="0">
                <a:pos x="31" y="5"/>
              </a:cxn>
              <a:cxn ang="0">
                <a:pos x="41" y="0"/>
              </a:cxn>
              <a:cxn ang="0">
                <a:pos x="57" y="5"/>
              </a:cxn>
              <a:cxn ang="0">
                <a:pos x="67" y="10"/>
              </a:cxn>
            </a:cxnLst>
            <a:rect l="0" t="0" r="r" b="b"/>
            <a:pathLst>
              <a:path w="82" h="102">
                <a:moveTo>
                  <a:pt x="67" y="10"/>
                </a:moveTo>
                <a:lnTo>
                  <a:pt x="77" y="26"/>
                </a:lnTo>
                <a:lnTo>
                  <a:pt x="82" y="41"/>
                </a:lnTo>
                <a:lnTo>
                  <a:pt x="16" y="41"/>
                </a:lnTo>
                <a:lnTo>
                  <a:pt x="16" y="56"/>
                </a:lnTo>
                <a:lnTo>
                  <a:pt x="21" y="66"/>
                </a:lnTo>
                <a:lnTo>
                  <a:pt x="26" y="77"/>
                </a:lnTo>
                <a:lnTo>
                  <a:pt x="36" y="82"/>
                </a:lnTo>
                <a:lnTo>
                  <a:pt x="46" y="87"/>
                </a:lnTo>
                <a:lnTo>
                  <a:pt x="57" y="87"/>
                </a:lnTo>
                <a:lnTo>
                  <a:pt x="67" y="82"/>
                </a:lnTo>
                <a:lnTo>
                  <a:pt x="72" y="72"/>
                </a:lnTo>
                <a:lnTo>
                  <a:pt x="82" y="66"/>
                </a:lnTo>
                <a:lnTo>
                  <a:pt x="82" y="66"/>
                </a:lnTo>
                <a:lnTo>
                  <a:pt x="77" y="77"/>
                </a:lnTo>
                <a:lnTo>
                  <a:pt x="67" y="92"/>
                </a:lnTo>
                <a:lnTo>
                  <a:pt x="57" y="97"/>
                </a:lnTo>
                <a:lnTo>
                  <a:pt x="41" y="102"/>
                </a:lnTo>
                <a:lnTo>
                  <a:pt x="26" y="102"/>
                </a:lnTo>
                <a:lnTo>
                  <a:pt x="16" y="97"/>
                </a:lnTo>
                <a:lnTo>
                  <a:pt x="11" y="87"/>
                </a:lnTo>
                <a:lnTo>
                  <a:pt x="0" y="72"/>
                </a:lnTo>
                <a:lnTo>
                  <a:pt x="0" y="51"/>
                </a:lnTo>
                <a:lnTo>
                  <a:pt x="0" y="31"/>
                </a:lnTo>
                <a:lnTo>
                  <a:pt x="11" y="16"/>
                </a:lnTo>
                <a:lnTo>
                  <a:pt x="21" y="10"/>
                </a:lnTo>
                <a:lnTo>
                  <a:pt x="31" y="5"/>
                </a:lnTo>
                <a:lnTo>
                  <a:pt x="41" y="0"/>
                </a:lnTo>
                <a:lnTo>
                  <a:pt x="57" y="5"/>
                </a:lnTo>
                <a:lnTo>
                  <a:pt x="67" y="10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3" name="Freeform 1329"/>
          <p:cNvSpPr>
            <a:spLocks/>
          </p:cNvSpPr>
          <p:nvPr/>
        </p:nvSpPr>
        <p:spPr bwMode="auto">
          <a:xfrm>
            <a:off x="4203700" y="5775325"/>
            <a:ext cx="65088" cy="41275"/>
          </a:xfrm>
          <a:custGeom>
            <a:avLst/>
            <a:gdLst/>
            <a:ahLst/>
            <a:cxnLst>
              <a:cxn ang="0">
                <a:pos x="5" y="11"/>
              </a:cxn>
              <a:cxn ang="0">
                <a:pos x="0" y="16"/>
              </a:cxn>
              <a:cxn ang="0">
                <a:pos x="0" y="26"/>
              </a:cxn>
              <a:cxn ang="0">
                <a:pos x="41" y="26"/>
              </a:cxn>
              <a:cxn ang="0">
                <a:pos x="41" y="16"/>
              </a:cxn>
              <a:cxn ang="0">
                <a:pos x="41" y="6"/>
              </a:cxn>
              <a:cxn ang="0">
                <a:pos x="30" y="0"/>
              </a:cxn>
              <a:cxn ang="0">
                <a:pos x="20" y="0"/>
              </a:cxn>
              <a:cxn ang="0">
                <a:pos x="10" y="0"/>
              </a:cxn>
              <a:cxn ang="0">
                <a:pos x="5" y="11"/>
              </a:cxn>
            </a:cxnLst>
            <a:rect l="0" t="0" r="r" b="b"/>
            <a:pathLst>
              <a:path w="41" h="26">
                <a:moveTo>
                  <a:pt x="5" y="11"/>
                </a:moveTo>
                <a:lnTo>
                  <a:pt x="0" y="16"/>
                </a:lnTo>
                <a:lnTo>
                  <a:pt x="0" y="26"/>
                </a:lnTo>
                <a:lnTo>
                  <a:pt x="41" y="26"/>
                </a:lnTo>
                <a:lnTo>
                  <a:pt x="41" y="16"/>
                </a:lnTo>
                <a:lnTo>
                  <a:pt x="41" y="6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5" y="11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4" name="Freeform 1330"/>
          <p:cNvSpPr>
            <a:spLocks/>
          </p:cNvSpPr>
          <p:nvPr/>
        </p:nvSpPr>
        <p:spPr bwMode="auto">
          <a:xfrm>
            <a:off x="4332288" y="5759450"/>
            <a:ext cx="153987" cy="153988"/>
          </a:xfrm>
          <a:custGeom>
            <a:avLst/>
            <a:gdLst/>
            <a:ahLst/>
            <a:cxnLst>
              <a:cxn ang="0">
                <a:pos x="0" y="97"/>
              </a:cxn>
              <a:cxn ang="0">
                <a:pos x="5" y="92"/>
              </a:cxn>
              <a:cxn ang="0">
                <a:pos x="10" y="92"/>
              </a:cxn>
              <a:cxn ang="0">
                <a:pos x="10" y="87"/>
              </a:cxn>
              <a:cxn ang="0">
                <a:pos x="10" y="82"/>
              </a:cxn>
              <a:cxn ang="0">
                <a:pos x="10" y="26"/>
              </a:cxn>
              <a:cxn ang="0">
                <a:pos x="10" y="21"/>
              </a:cxn>
              <a:cxn ang="0">
                <a:pos x="10" y="16"/>
              </a:cxn>
              <a:cxn ang="0">
                <a:pos x="5" y="16"/>
              </a:cxn>
              <a:cxn ang="0">
                <a:pos x="0" y="16"/>
              </a:cxn>
              <a:cxn ang="0">
                <a:pos x="0" y="16"/>
              </a:cxn>
              <a:cxn ang="0">
                <a:pos x="0" y="16"/>
              </a:cxn>
              <a:cxn ang="0">
                <a:pos x="0" y="16"/>
              </a:cxn>
              <a:cxn ang="0">
                <a:pos x="0" y="16"/>
              </a:cxn>
              <a:cxn ang="0">
                <a:pos x="0" y="10"/>
              </a:cxn>
              <a:cxn ang="0">
                <a:pos x="5" y="10"/>
              </a:cxn>
              <a:cxn ang="0">
                <a:pos x="21" y="5"/>
              </a:cxn>
              <a:cxn ang="0">
                <a:pos x="26" y="0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5"/>
              </a:cxn>
              <a:cxn ang="0">
                <a:pos x="31" y="21"/>
              </a:cxn>
              <a:cxn ang="0">
                <a:pos x="36" y="10"/>
              </a:cxn>
              <a:cxn ang="0">
                <a:pos x="46" y="5"/>
              </a:cxn>
              <a:cxn ang="0">
                <a:pos x="51" y="0"/>
              </a:cxn>
              <a:cxn ang="0">
                <a:pos x="61" y="0"/>
              </a:cxn>
              <a:cxn ang="0">
                <a:pos x="66" y="0"/>
              </a:cxn>
              <a:cxn ang="0">
                <a:pos x="72" y="5"/>
              </a:cxn>
              <a:cxn ang="0">
                <a:pos x="82" y="10"/>
              </a:cxn>
              <a:cxn ang="0">
                <a:pos x="82" y="21"/>
              </a:cxn>
              <a:cxn ang="0">
                <a:pos x="87" y="31"/>
              </a:cxn>
              <a:cxn ang="0">
                <a:pos x="87" y="82"/>
              </a:cxn>
              <a:cxn ang="0">
                <a:pos x="87" y="87"/>
              </a:cxn>
              <a:cxn ang="0">
                <a:pos x="87" y="92"/>
              </a:cxn>
              <a:cxn ang="0">
                <a:pos x="92" y="97"/>
              </a:cxn>
              <a:cxn ang="0">
                <a:pos x="97" y="97"/>
              </a:cxn>
              <a:cxn ang="0">
                <a:pos x="97" y="97"/>
              </a:cxn>
              <a:cxn ang="0">
                <a:pos x="51" y="97"/>
              </a:cxn>
              <a:cxn ang="0">
                <a:pos x="51" y="97"/>
              </a:cxn>
              <a:cxn ang="0">
                <a:pos x="61" y="92"/>
              </a:cxn>
              <a:cxn ang="0">
                <a:pos x="66" y="92"/>
              </a:cxn>
              <a:cxn ang="0">
                <a:pos x="66" y="87"/>
              </a:cxn>
              <a:cxn ang="0">
                <a:pos x="66" y="77"/>
              </a:cxn>
              <a:cxn ang="0">
                <a:pos x="66" y="36"/>
              </a:cxn>
              <a:cxn ang="0">
                <a:pos x="66" y="26"/>
              </a:cxn>
              <a:cxn ang="0">
                <a:pos x="61" y="21"/>
              </a:cxn>
              <a:cxn ang="0">
                <a:pos x="61" y="16"/>
              </a:cxn>
              <a:cxn ang="0">
                <a:pos x="51" y="10"/>
              </a:cxn>
              <a:cxn ang="0">
                <a:pos x="46" y="16"/>
              </a:cxn>
              <a:cxn ang="0">
                <a:pos x="41" y="16"/>
              </a:cxn>
              <a:cxn ang="0">
                <a:pos x="36" y="21"/>
              </a:cxn>
              <a:cxn ang="0">
                <a:pos x="31" y="26"/>
              </a:cxn>
              <a:cxn ang="0">
                <a:pos x="31" y="82"/>
              </a:cxn>
              <a:cxn ang="0">
                <a:pos x="31" y="92"/>
              </a:cxn>
              <a:cxn ang="0">
                <a:pos x="36" y="92"/>
              </a:cxn>
              <a:cxn ang="0">
                <a:pos x="36" y="97"/>
              </a:cxn>
              <a:cxn ang="0">
                <a:pos x="46" y="97"/>
              </a:cxn>
              <a:cxn ang="0">
                <a:pos x="46" y="97"/>
              </a:cxn>
              <a:cxn ang="0">
                <a:pos x="0" y="97"/>
              </a:cxn>
              <a:cxn ang="0">
                <a:pos x="0" y="97"/>
              </a:cxn>
            </a:cxnLst>
            <a:rect l="0" t="0" r="r" b="b"/>
            <a:pathLst>
              <a:path w="97" h="97">
                <a:moveTo>
                  <a:pt x="0" y="97"/>
                </a:moveTo>
                <a:lnTo>
                  <a:pt x="5" y="92"/>
                </a:lnTo>
                <a:lnTo>
                  <a:pt x="10" y="92"/>
                </a:lnTo>
                <a:lnTo>
                  <a:pt x="10" y="87"/>
                </a:lnTo>
                <a:lnTo>
                  <a:pt x="10" y="82"/>
                </a:lnTo>
                <a:lnTo>
                  <a:pt x="10" y="26"/>
                </a:lnTo>
                <a:lnTo>
                  <a:pt x="10" y="21"/>
                </a:lnTo>
                <a:lnTo>
                  <a:pt x="10" y="16"/>
                </a:lnTo>
                <a:lnTo>
                  <a:pt x="5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0"/>
                </a:lnTo>
                <a:lnTo>
                  <a:pt x="5" y="10"/>
                </a:lnTo>
                <a:lnTo>
                  <a:pt x="21" y="5"/>
                </a:lnTo>
                <a:lnTo>
                  <a:pt x="26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5"/>
                </a:lnTo>
                <a:lnTo>
                  <a:pt x="31" y="21"/>
                </a:lnTo>
                <a:lnTo>
                  <a:pt x="36" y="10"/>
                </a:lnTo>
                <a:lnTo>
                  <a:pt x="46" y="5"/>
                </a:lnTo>
                <a:lnTo>
                  <a:pt x="51" y="0"/>
                </a:lnTo>
                <a:lnTo>
                  <a:pt x="61" y="0"/>
                </a:lnTo>
                <a:lnTo>
                  <a:pt x="66" y="0"/>
                </a:lnTo>
                <a:lnTo>
                  <a:pt x="72" y="5"/>
                </a:lnTo>
                <a:lnTo>
                  <a:pt x="82" y="10"/>
                </a:lnTo>
                <a:lnTo>
                  <a:pt x="82" y="21"/>
                </a:lnTo>
                <a:lnTo>
                  <a:pt x="87" y="31"/>
                </a:lnTo>
                <a:lnTo>
                  <a:pt x="87" y="82"/>
                </a:lnTo>
                <a:lnTo>
                  <a:pt x="87" y="87"/>
                </a:lnTo>
                <a:lnTo>
                  <a:pt x="87" y="92"/>
                </a:lnTo>
                <a:lnTo>
                  <a:pt x="92" y="97"/>
                </a:lnTo>
                <a:lnTo>
                  <a:pt x="97" y="97"/>
                </a:lnTo>
                <a:lnTo>
                  <a:pt x="97" y="97"/>
                </a:lnTo>
                <a:lnTo>
                  <a:pt x="51" y="97"/>
                </a:lnTo>
                <a:lnTo>
                  <a:pt x="51" y="97"/>
                </a:lnTo>
                <a:lnTo>
                  <a:pt x="61" y="92"/>
                </a:lnTo>
                <a:lnTo>
                  <a:pt x="66" y="92"/>
                </a:lnTo>
                <a:lnTo>
                  <a:pt x="66" y="87"/>
                </a:lnTo>
                <a:lnTo>
                  <a:pt x="66" y="77"/>
                </a:lnTo>
                <a:lnTo>
                  <a:pt x="66" y="36"/>
                </a:lnTo>
                <a:lnTo>
                  <a:pt x="66" y="26"/>
                </a:lnTo>
                <a:lnTo>
                  <a:pt x="61" y="21"/>
                </a:lnTo>
                <a:lnTo>
                  <a:pt x="61" y="16"/>
                </a:lnTo>
                <a:lnTo>
                  <a:pt x="51" y="10"/>
                </a:lnTo>
                <a:lnTo>
                  <a:pt x="46" y="16"/>
                </a:lnTo>
                <a:lnTo>
                  <a:pt x="41" y="16"/>
                </a:lnTo>
                <a:lnTo>
                  <a:pt x="36" y="21"/>
                </a:lnTo>
                <a:lnTo>
                  <a:pt x="31" y="26"/>
                </a:lnTo>
                <a:lnTo>
                  <a:pt x="31" y="82"/>
                </a:lnTo>
                <a:lnTo>
                  <a:pt x="31" y="92"/>
                </a:lnTo>
                <a:lnTo>
                  <a:pt x="36" y="92"/>
                </a:lnTo>
                <a:lnTo>
                  <a:pt x="36" y="97"/>
                </a:lnTo>
                <a:lnTo>
                  <a:pt x="46" y="97"/>
                </a:lnTo>
                <a:lnTo>
                  <a:pt x="46" y="97"/>
                </a:lnTo>
                <a:lnTo>
                  <a:pt x="0" y="97"/>
                </a:lnTo>
                <a:lnTo>
                  <a:pt x="0" y="97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5" name="Freeform 1331"/>
          <p:cNvSpPr>
            <a:spLocks/>
          </p:cNvSpPr>
          <p:nvPr/>
        </p:nvSpPr>
        <p:spPr bwMode="auto">
          <a:xfrm>
            <a:off x="4502150" y="5759450"/>
            <a:ext cx="153988" cy="227013"/>
          </a:xfrm>
          <a:custGeom>
            <a:avLst/>
            <a:gdLst/>
            <a:ahLst/>
            <a:cxnLst>
              <a:cxn ang="0">
                <a:pos x="10" y="46"/>
              </a:cxn>
              <a:cxn ang="0">
                <a:pos x="15" y="26"/>
              </a:cxn>
              <a:cxn ang="0">
                <a:pos x="31" y="5"/>
              </a:cxn>
              <a:cxn ang="0">
                <a:pos x="56" y="0"/>
              </a:cxn>
              <a:cxn ang="0">
                <a:pos x="72" y="5"/>
              </a:cxn>
              <a:cxn ang="0">
                <a:pos x="87" y="10"/>
              </a:cxn>
              <a:cxn ang="0">
                <a:pos x="92" y="10"/>
              </a:cxn>
              <a:cxn ang="0">
                <a:pos x="97" y="10"/>
              </a:cxn>
              <a:cxn ang="0">
                <a:pos x="77" y="16"/>
              </a:cxn>
              <a:cxn ang="0">
                <a:pos x="82" y="26"/>
              </a:cxn>
              <a:cxn ang="0">
                <a:pos x="82" y="36"/>
              </a:cxn>
              <a:cxn ang="0">
                <a:pos x="72" y="56"/>
              </a:cxn>
              <a:cxn ang="0">
                <a:pos x="46" y="66"/>
              </a:cxn>
              <a:cxn ang="0">
                <a:pos x="36" y="66"/>
              </a:cxn>
              <a:cxn ang="0">
                <a:pos x="31" y="72"/>
              </a:cxn>
              <a:cxn ang="0">
                <a:pos x="26" y="82"/>
              </a:cxn>
              <a:cxn ang="0">
                <a:pos x="31" y="87"/>
              </a:cxn>
              <a:cxn ang="0">
                <a:pos x="41" y="87"/>
              </a:cxn>
              <a:cxn ang="0">
                <a:pos x="72" y="87"/>
              </a:cxn>
              <a:cxn ang="0">
                <a:pos x="87" y="92"/>
              </a:cxn>
              <a:cxn ang="0">
                <a:pos x="92" y="107"/>
              </a:cxn>
              <a:cxn ang="0">
                <a:pos x="87" y="128"/>
              </a:cxn>
              <a:cxn ang="0">
                <a:pos x="56" y="143"/>
              </a:cxn>
              <a:cxn ang="0">
                <a:pos x="26" y="143"/>
              </a:cxn>
              <a:cxn ang="0">
                <a:pos x="5" y="133"/>
              </a:cxn>
              <a:cxn ang="0">
                <a:pos x="0" y="122"/>
              </a:cxn>
              <a:cxn ang="0">
                <a:pos x="10" y="112"/>
              </a:cxn>
              <a:cxn ang="0">
                <a:pos x="21" y="102"/>
              </a:cxn>
              <a:cxn ang="0">
                <a:pos x="21" y="97"/>
              </a:cxn>
              <a:cxn ang="0">
                <a:pos x="10" y="92"/>
              </a:cxn>
              <a:cxn ang="0">
                <a:pos x="10" y="82"/>
              </a:cxn>
              <a:cxn ang="0">
                <a:pos x="21" y="72"/>
              </a:cxn>
              <a:cxn ang="0">
                <a:pos x="21" y="61"/>
              </a:cxn>
              <a:cxn ang="0">
                <a:pos x="15" y="51"/>
              </a:cxn>
              <a:cxn ang="0">
                <a:pos x="36" y="133"/>
              </a:cxn>
              <a:cxn ang="0">
                <a:pos x="66" y="133"/>
              </a:cxn>
              <a:cxn ang="0">
                <a:pos x="87" y="122"/>
              </a:cxn>
              <a:cxn ang="0">
                <a:pos x="87" y="107"/>
              </a:cxn>
              <a:cxn ang="0">
                <a:pos x="72" y="102"/>
              </a:cxn>
              <a:cxn ang="0">
                <a:pos x="56" y="102"/>
              </a:cxn>
              <a:cxn ang="0">
                <a:pos x="46" y="102"/>
              </a:cxn>
              <a:cxn ang="0">
                <a:pos x="41" y="102"/>
              </a:cxn>
              <a:cxn ang="0">
                <a:pos x="31" y="102"/>
              </a:cxn>
              <a:cxn ang="0">
                <a:pos x="26" y="102"/>
              </a:cxn>
              <a:cxn ang="0">
                <a:pos x="21" y="112"/>
              </a:cxn>
              <a:cxn ang="0">
                <a:pos x="21" y="128"/>
              </a:cxn>
              <a:cxn ang="0">
                <a:pos x="15" y="51"/>
              </a:cxn>
              <a:cxn ang="0">
                <a:pos x="66" y="51"/>
              </a:cxn>
              <a:cxn ang="0">
                <a:pos x="66" y="31"/>
              </a:cxn>
              <a:cxn ang="0">
                <a:pos x="56" y="10"/>
              </a:cxn>
              <a:cxn ang="0">
                <a:pos x="36" y="10"/>
              </a:cxn>
              <a:cxn ang="0">
                <a:pos x="31" y="21"/>
              </a:cxn>
              <a:cxn ang="0">
                <a:pos x="31" y="41"/>
              </a:cxn>
              <a:cxn ang="0">
                <a:pos x="41" y="61"/>
              </a:cxn>
              <a:cxn ang="0">
                <a:pos x="56" y="61"/>
              </a:cxn>
              <a:cxn ang="0">
                <a:pos x="15" y="51"/>
              </a:cxn>
            </a:cxnLst>
            <a:rect l="0" t="0" r="r" b="b"/>
            <a:pathLst>
              <a:path w="97" h="143">
                <a:moveTo>
                  <a:pt x="15" y="51"/>
                </a:moveTo>
                <a:lnTo>
                  <a:pt x="10" y="46"/>
                </a:lnTo>
                <a:lnTo>
                  <a:pt x="10" y="36"/>
                </a:lnTo>
                <a:lnTo>
                  <a:pt x="15" y="26"/>
                </a:lnTo>
                <a:lnTo>
                  <a:pt x="21" y="10"/>
                </a:lnTo>
                <a:lnTo>
                  <a:pt x="31" y="5"/>
                </a:lnTo>
                <a:lnTo>
                  <a:pt x="46" y="0"/>
                </a:lnTo>
                <a:lnTo>
                  <a:pt x="56" y="0"/>
                </a:lnTo>
                <a:lnTo>
                  <a:pt x="66" y="5"/>
                </a:lnTo>
                <a:lnTo>
                  <a:pt x="72" y="5"/>
                </a:lnTo>
                <a:lnTo>
                  <a:pt x="82" y="10"/>
                </a:lnTo>
                <a:lnTo>
                  <a:pt x="87" y="10"/>
                </a:lnTo>
                <a:lnTo>
                  <a:pt x="87" y="10"/>
                </a:lnTo>
                <a:lnTo>
                  <a:pt x="92" y="10"/>
                </a:lnTo>
                <a:lnTo>
                  <a:pt x="97" y="10"/>
                </a:lnTo>
                <a:lnTo>
                  <a:pt x="97" y="10"/>
                </a:lnTo>
                <a:lnTo>
                  <a:pt x="97" y="16"/>
                </a:lnTo>
                <a:lnTo>
                  <a:pt x="77" y="16"/>
                </a:lnTo>
                <a:lnTo>
                  <a:pt x="82" y="21"/>
                </a:lnTo>
                <a:lnTo>
                  <a:pt x="82" y="26"/>
                </a:lnTo>
                <a:lnTo>
                  <a:pt x="82" y="31"/>
                </a:lnTo>
                <a:lnTo>
                  <a:pt x="82" y="36"/>
                </a:lnTo>
                <a:lnTo>
                  <a:pt x="82" y="46"/>
                </a:lnTo>
                <a:lnTo>
                  <a:pt x="72" y="56"/>
                </a:lnTo>
                <a:lnTo>
                  <a:pt x="61" y="66"/>
                </a:lnTo>
                <a:lnTo>
                  <a:pt x="46" y="66"/>
                </a:lnTo>
                <a:lnTo>
                  <a:pt x="41" y="66"/>
                </a:lnTo>
                <a:lnTo>
                  <a:pt x="36" y="66"/>
                </a:lnTo>
                <a:lnTo>
                  <a:pt x="36" y="66"/>
                </a:lnTo>
                <a:lnTo>
                  <a:pt x="31" y="72"/>
                </a:lnTo>
                <a:lnTo>
                  <a:pt x="26" y="77"/>
                </a:lnTo>
                <a:lnTo>
                  <a:pt x="26" y="82"/>
                </a:lnTo>
                <a:lnTo>
                  <a:pt x="26" y="82"/>
                </a:lnTo>
                <a:lnTo>
                  <a:pt x="31" y="87"/>
                </a:lnTo>
                <a:lnTo>
                  <a:pt x="36" y="87"/>
                </a:lnTo>
                <a:lnTo>
                  <a:pt x="41" y="87"/>
                </a:lnTo>
                <a:lnTo>
                  <a:pt x="56" y="87"/>
                </a:lnTo>
                <a:lnTo>
                  <a:pt x="72" y="87"/>
                </a:lnTo>
                <a:lnTo>
                  <a:pt x="77" y="87"/>
                </a:lnTo>
                <a:lnTo>
                  <a:pt x="87" y="92"/>
                </a:lnTo>
                <a:lnTo>
                  <a:pt x="92" y="102"/>
                </a:lnTo>
                <a:lnTo>
                  <a:pt x="92" y="107"/>
                </a:lnTo>
                <a:lnTo>
                  <a:pt x="92" y="117"/>
                </a:lnTo>
                <a:lnTo>
                  <a:pt x="87" y="128"/>
                </a:lnTo>
                <a:lnTo>
                  <a:pt x="77" y="133"/>
                </a:lnTo>
                <a:lnTo>
                  <a:pt x="56" y="143"/>
                </a:lnTo>
                <a:lnTo>
                  <a:pt x="41" y="143"/>
                </a:lnTo>
                <a:lnTo>
                  <a:pt x="26" y="143"/>
                </a:lnTo>
                <a:lnTo>
                  <a:pt x="10" y="138"/>
                </a:lnTo>
                <a:lnTo>
                  <a:pt x="5" y="133"/>
                </a:lnTo>
                <a:lnTo>
                  <a:pt x="0" y="122"/>
                </a:lnTo>
                <a:lnTo>
                  <a:pt x="0" y="122"/>
                </a:lnTo>
                <a:lnTo>
                  <a:pt x="5" y="117"/>
                </a:lnTo>
                <a:lnTo>
                  <a:pt x="10" y="112"/>
                </a:lnTo>
                <a:lnTo>
                  <a:pt x="15" y="107"/>
                </a:lnTo>
                <a:lnTo>
                  <a:pt x="21" y="102"/>
                </a:lnTo>
                <a:lnTo>
                  <a:pt x="26" y="97"/>
                </a:lnTo>
                <a:lnTo>
                  <a:pt x="21" y="97"/>
                </a:lnTo>
                <a:lnTo>
                  <a:pt x="15" y="97"/>
                </a:lnTo>
                <a:lnTo>
                  <a:pt x="10" y="92"/>
                </a:lnTo>
                <a:lnTo>
                  <a:pt x="10" y="87"/>
                </a:lnTo>
                <a:lnTo>
                  <a:pt x="10" y="82"/>
                </a:lnTo>
                <a:lnTo>
                  <a:pt x="15" y="82"/>
                </a:lnTo>
                <a:lnTo>
                  <a:pt x="21" y="72"/>
                </a:lnTo>
                <a:lnTo>
                  <a:pt x="31" y="66"/>
                </a:lnTo>
                <a:lnTo>
                  <a:pt x="21" y="61"/>
                </a:lnTo>
                <a:lnTo>
                  <a:pt x="15" y="51"/>
                </a:lnTo>
                <a:lnTo>
                  <a:pt x="15" y="51"/>
                </a:lnTo>
                <a:lnTo>
                  <a:pt x="26" y="128"/>
                </a:lnTo>
                <a:lnTo>
                  <a:pt x="36" y="133"/>
                </a:lnTo>
                <a:lnTo>
                  <a:pt x="51" y="133"/>
                </a:lnTo>
                <a:lnTo>
                  <a:pt x="66" y="133"/>
                </a:lnTo>
                <a:lnTo>
                  <a:pt x="77" y="128"/>
                </a:lnTo>
                <a:lnTo>
                  <a:pt x="87" y="122"/>
                </a:lnTo>
                <a:lnTo>
                  <a:pt x="87" y="112"/>
                </a:lnTo>
                <a:lnTo>
                  <a:pt x="87" y="107"/>
                </a:lnTo>
                <a:lnTo>
                  <a:pt x="82" y="102"/>
                </a:lnTo>
                <a:lnTo>
                  <a:pt x="72" y="102"/>
                </a:lnTo>
                <a:lnTo>
                  <a:pt x="61" y="102"/>
                </a:lnTo>
                <a:lnTo>
                  <a:pt x="56" y="102"/>
                </a:lnTo>
                <a:lnTo>
                  <a:pt x="51" y="102"/>
                </a:lnTo>
                <a:lnTo>
                  <a:pt x="46" y="102"/>
                </a:lnTo>
                <a:lnTo>
                  <a:pt x="41" y="102"/>
                </a:lnTo>
                <a:lnTo>
                  <a:pt x="41" y="102"/>
                </a:lnTo>
                <a:lnTo>
                  <a:pt x="36" y="102"/>
                </a:lnTo>
                <a:lnTo>
                  <a:pt x="31" y="102"/>
                </a:lnTo>
                <a:lnTo>
                  <a:pt x="31" y="97"/>
                </a:lnTo>
                <a:lnTo>
                  <a:pt x="26" y="102"/>
                </a:lnTo>
                <a:lnTo>
                  <a:pt x="21" y="107"/>
                </a:lnTo>
                <a:lnTo>
                  <a:pt x="21" y="112"/>
                </a:lnTo>
                <a:lnTo>
                  <a:pt x="15" y="117"/>
                </a:lnTo>
                <a:lnTo>
                  <a:pt x="21" y="128"/>
                </a:lnTo>
                <a:lnTo>
                  <a:pt x="26" y="128"/>
                </a:lnTo>
                <a:lnTo>
                  <a:pt x="15" y="51"/>
                </a:lnTo>
                <a:lnTo>
                  <a:pt x="61" y="61"/>
                </a:lnTo>
                <a:lnTo>
                  <a:pt x="66" y="51"/>
                </a:lnTo>
                <a:lnTo>
                  <a:pt x="66" y="41"/>
                </a:lnTo>
                <a:lnTo>
                  <a:pt x="66" y="31"/>
                </a:lnTo>
                <a:lnTo>
                  <a:pt x="61" y="21"/>
                </a:lnTo>
                <a:lnTo>
                  <a:pt x="56" y="10"/>
                </a:lnTo>
                <a:lnTo>
                  <a:pt x="46" y="5"/>
                </a:lnTo>
                <a:lnTo>
                  <a:pt x="36" y="10"/>
                </a:lnTo>
                <a:lnTo>
                  <a:pt x="31" y="16"/>
                </a:lnTo>
                <a:lnTo>
                  <a:pt x="31" y="21"/>
                </a:lnTo>
                <a:lnTo>
                  <a:pt x="31" y="31"/>
                </a:lnTo>
                <a:lnTo>
                  <a:pt x="31" y="41"/>
                </a:lnTo>
                <a:lnTo>
                  <a:pt x="36" y="51"/>
                </a:lnTo>
                <a:lnTo>
                  <a:pt x="41" y="61"/>
                </a:lnTo>
                <a:lnTo>
                  <a:pt x="51" y="61"/>
                </a:lnTo>
                <a:lnTo>
                  <a:pt x="56" y="61"/>
                </a:lnTo>
                <a:lnTo>
                  <a:pt x="61" y="61"/>
                </a:lnTo>
                <a:lnTo>
                  <a:pt x="15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6" name="Freeform 1332"/>
          <p:cNvSpPr>
            <a:spLocks/>
          </p:cNvSpPr>
          <p:nvPr/>
        </p:nvSpPr>
        <p:spPr bwMode="auto">
          <a:xfrm>
            <a:off x="4502150" y="5759450"/>
            <a:ext cx="153988" cy="227013"/>
          </a:xfrm>
          <a:custGeom>
            <a:avLst/>
            <a:gdLst/>
            <a:ahLst/>
            <a:cxnLst>
              <a:cxn ang="0">
                <a:pos x="10" y="46"/>
              </a:cxn>
              <a:cxn ang="0">
                <a:pos x="15" y="26"/>
              </a:cxn>
              <a:cxn ang="0">
                <a:pos x="31" y="5"/>
              </a:cxn>
              <a:cxn ang="0">
                <a:pos x="56" y="0"/>
              </a:cxn>
              <a:cxn ang="0">
                <a:pos x="72" y="5"/>
              </a:cxn>
              <a:cxn ang="0">
                <a:pos x="87" y="10"/>
              </a:cxn>
              <a:cxn ang="0">
                <a:pos x="92" y="10"/>
              </a:cxn>
              <a:cxn ang="0">
                <a:pos x="97" y="10"/>
              </a:cxn>
              <a:cxn ang="0">
                <a:pos x="77" y="16"/>
              </a:cxn>
              <a:cxn ang="0">
                <a:pos x="82" y="26"/>
              </a:cxn>
              <a:cxn ang="0">
                <a:pos x="82" y="36"/>
              </a:cxn>
              <a:cxn ang="0">
                <a:pos x="72" y="56"/>
              </a:cxn>
              <a:cxn ang="0">
                <a:pos x="46" y="66"/>
              </a:cxn>
              <a:cxn ang="0">
                <a:pos x="36" y="66"/>
              </a:cxn>
              <a:cxn ang="0">
                <a:pos x="31" y="72"/>
              </a:cxn>
              <a:cxn ang="0">
                <a:pos x="26" y="82"/>
              </a:cxn>
              <a:cxn ang="0">
                <a:pos x="31" y="87"/>
              </a:cxn>
              <a:cxn ang="0">
                <a:pos x="41" y="87"/>
              </a:cxn>
              <a:cxn ang="0">
                <a:pos x="72" y="87"/>
              </a:cxn>
              <a:cxn ang="0">
                <a:pos x="87" y="92"/>
              </a:cxn>
              <a:cxn ang="0">
                <a:pos x="92" y="107"/>
              </a:cxn>
              <a:cxn ang="0">
                <a:pos x="87" y="128"/>
              </a:cxn>
              <a:cxn ang="0">
                <a:pos x="56" y="143"/>
              </a:cxn>
              <a:cxn ang="0">
                <a:pos x="26" y="143"/>
              </a:cxn>
              <a:cxn ang="0">
                <a:pos x="5" y="133"/>
              </a:cxn>
              <a:cxn ang="0">
                <a:pos x="0" y="122"/>
              </a:cxn>
              <a:cxn ang="0">
                <a:pos x="10" y="112"/>
              </a:cxn>
              <a:cxn ang="0">
                <a:pos x="21" y="102"/>
              </a:cxn>
              <a:cxn ang="0">
                <a:pos x="21" y="97"/>
              </a:cxn>
              <a:cxn ang="0">
                <a:pos x="10" y="92"/>
              </a:cxn>
              <a:cxn ang="0">
                <a:pos x="10" y="82"/>
              </a:cxn>
              <a:cxn ang="0">
                <a:pos x="21" y="72"/>
              </a:cxn>
              <a:cxn ang="0">
                <a:pos x="21" y="61"/>
              </a:cxn>
            </a:cxnLst>
            <a:rect l="0" t="0" r="r" b="b"/>
            <a:pathLst>
              <a:path w="97" h="143">
                <a:moveTo>
                  <a:pt x="15" y="51"/>
                </a:moveTo>
                <a:lnTo>
                  <a:pt x="10" y="46"/>
                </a:lnTo>
                <a:lnTo>
                  <a:pt x="10" y="36"/>
                </a:lnTo>
                <a:lnTo>
                  <a:pt x="15" y="26"/>
                </a:lnTo>
                <a:lnTo>
                  <a:pt x="21" y="10"/>
                </a:lnTo>
                <a:lnTo>
                  <a:pt x="31" y="5"/>
                </a:lnTo>
                <a:lnTo>
                  <a:pt x="46" y="0"/>
                </a:lnTo>
                <a:lnTo>
                  <a:pt x="56" y="0"/>
                </a:lnTo>
                <a:lnTo>
                  <a:pt x="66" y="5"/>
                </a:lnTo>
                <a:lnTo>
                  <a:pt x="72" y="5"/>
                </a:lnTo>
                <a:lnTo>
                  <a:pt x="82" y="10"/>
                </a:lnTo>
                <a:lnTo>
                  <a:pt x="87" y="10"/>
                </a:lnTo>
                <a:lnTo>
                  <a:pt x="87" y="10"/>
                </a:lnTo>
                <a:lnTo>
                  <a:pt x="92" y="10"/>
                </a:lnTo>
                <a:lnTo>
                  <a:pt x="97" y="10"/>
                </a:lnTo>
                <a:lnTo>
                  <a:pt x="97" y="10"/>
                </a:lnTo>
                <a:lnTo>
                  <a:pt x="97" y="16"/>
                </a:lnTo>
                <a:lnTo>
                  <a:pt x="77" y="16"/>
                </a:lnTo>
                <a:lnTo>
                  <a:pt x="82" y="21"/>
                </a:lnTo>
                <a:lnTo>
                  <a:pt x="82" y="26"/>
                </a:lnTo>
                <a:lnTo>
                  <a:pt x="82" y="31"/>
                </a:lnTo>
                <a:lnTo>
                  <a:pt x="82" y="36"/>
                </a:lnTo>
                <a:lnTo>
                  <a:pt x="82" y="46"/>
                </a:lnTo>
                <a:lnTo>
                  <a:pt x="72" y="56"/>
                </a:lnTo>
                <a:lnTo>
                  <a:pt x="61" y="66"/>
                </a:lnTo>
                <a:lnTo>
                  <a:pt x="46" y="66"/>
                </a:lnTo>
                <a:lnTo>
                  <a:pt x="41" y="66"/>
                </a:lnTo>
                <a:lnTo>
                  <a:pt x="36" y="66"/>
                </a:lnTo>
                <a:lnTo>
                  <a:pt x="36" y="66"/>
                </a:lnTo>
                <a:lnTo>
                  <a:pt x="31" y="72"/>
                </a:lnTo>
                <a:lnTo>
                  <a:pt x="26" y="77"/>
                </a:lnTo>
                <a:lnTo>
                  <a:pt x="26" y="82"/>
                </a:lnTo>
                <a:lnTo>
                  <a:pt x="26" y="82"/>
                </a:lnTo>
                <a:lnTo>
                  <a:pt x="31" y="87"/>
                </a:lnTo>
                <a:lnTo>
                  <a:pt x="36" y="87"/>
                </a:lnTo>
                <a:lnTo>
                  <a:pt x="41" y="87"/>
                </a:lnTo>
                <a:lnTo>
                  <a:pt x="56" y="87"/>
                </a:lnTo>
                <a:lnTo>
                  <a:pt x="72" y="87"/>
                </a:lnTo>
                <a:lnTo>
                  <a:pt x="77" y="87"/>
                </a:lnTo>
                <a:lnTo>
                  <a:pt x="87" y="92"/>
                </a:lnTo>
                <a:lnTo>
                  <a:pt x="92" y="102"/>
                </a:lnTo>
                <a:lnTo>
                  <a:pt x="92" y="107"/>
                </a:lnTo>
                <a:lnTo>
                  <a:pt x="92" y="117"/>
                </a:lnTo>
                <a:lnTo>
                  <a:pt x="87" y="128"/>
                </a:lnTo>
                <a:lnTo>
                  <a:pt x="77" y="133"/>
                </a:lnTo>
                <a:lnTo>
                  <a:pt x="56" y="143"/>
                </a:lnTo>
                <a:lnTo>
                  <a:pt x="41" y="143"/>
                </a:lnTo>
                <a:lnTo>
                  <a:pt x="26" y="143"/>
                </a:lnTo>
                <a:lnTo>
                  <a:pt x="10" y="138"/>
                </a:lnTo>
                <a:lnTo>
                  <a:pt x="5" y="133"/>
                </a:lnTo>
                <a:lnTo>
                  <a:pt x="0" y="122"/>
                </a:lnTo>
                <a:lnTo>
                  <a:pt x="0" y="122"/>
                </a:lnTo>
                <a:lnTo>
                  <a:pt x="5" y="117"/>
                </a:lnTo>
                <a:lnTo>
                  <a:pt x="10" y="112"/>
                </a:lnTo>
                <a:lnTo>
                  <a:pt x="15" y="107"/>
                </a:lnTo>
                <a:lnTo>
                  <a:pt x="21" y="102"/>
                </a:lnTo>
                <a:lnTo>
                  <a:pt x="26" y="97"/>
                </a:lnTo>
                <a:lnTo>
                  <a:pt x="21" y="97"/>
                </a:lnTo>
                <a:lnTo>
                  <a:pt x="15" y="97"/>
                </a:lnTo>
                <a:lnTo>
                  <a:pt x="10" y="92"/>
                </a:lnTo>
                <a:lnTo>
                  <a:pt x="10" y="87"/>
                </a:lnTo>
                <a:lnTo>
                  <a:pt x="10" y="82"/>
                </a:lnTo>
                <a:lnTo>
                  <a:pt x="15" y="82"/>
                </a:lnTo>
                <a:lnTo>
                  <a:pt x="21" y="72"/>
                </a:lnTo>
                <a:lnTo>
                  <a:pt x="31" y="66"/>
                </a:lnTo>
                <a:lnTo>
                  <a:pt x="21" y="61"/>
                </a:lnTo>
                <a:lnTo>
                  <a:pt x="15" y="51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7" name="Freeform 1333"/>
          <p:cNvSpPr>
            <a:spLocks/>
          </p:cNvSpPr>
          <p:nvPr/>
        </p:nvSpPr>
        <p:spPr bwMode="auto">
          <a:xfrm>
            <a:off x="4525963" y="5913438"/>
            <a:ext cx="114300" cy="57150"/>
          </a:xfrm>
          <a:custGeom>
            <a:avLst/>
            <a:gdLst/>
            <a:ahLst/>
            <a:cxnLst>
              <a:cxn ang="0">
                <a:pos x="11" y="31"/>
              </a:cxn>
              <a:cxn ang="0">
                <a:pos x="21" y="36"/>
              </a:cxn>
              <a:cxn ang="0">
                <a:pos x="36" y="36"/>
              </a:cxn>
              <a:cxn ang="0">
                <a:pos x="51" y="36"/>
              </a:cxn>
              <a:cxn ang="0">
                <a:pos x="62" y="31"/>
              </a:cxn>
              <a:cxn ang="0">
                <a:pos x="72" y="25"/>
              </a:cxn>
              <a:cxn ang="0">
                <a:pos x="72" y="15"/>
              </a:cxn>
              <a:cxn ang="0">
                <a:pos x="72" y="10"/>
              </a:cxn>
              <a:cxn ang="0">
                <a:pos x="67" y="5"/>
              </a:cxn>
              <a:cxn ang="0">
                <a:pos x="57" y="5"/>
              </a:cxn>
              <a:cxn ang="0">
                <a:pos x="46" y="5"/>
              </a:cxn>
              <a:cxn ang="0">
                <a:pos x="41" y="5"/>
              </a:cxn>
              <a:cxn ang="0">
                <a:pos x="36" y="5"/>
              </a:cxn>
              <a:cxn ang="0">
                <a:pos x="31" y="5"/>
              </a:cxn>
              <a:cxn ang="0">
                <a:pos x="26" y="5"/>
              </a:cxn>
              <a:cxn ang="0">
                <a:pos x="26" y="5"/>
              </a:cxn>
              <a:cxn ang="0">
                <a:pos x="21" y="5"/>
              </a:cxn>
              <a:cxn ang="0">
                <a:pos x="16" y="5"/>
              </a:cxn>
              <a:cxn ang="0">
                <a:pos x="16" y="0"/>
              </a:cxn>
              <a:cxn ang="0">
                <a:pos x="11" y="5"/>
              </a:cxn>
              <a:cxn ang="0">
                <a:pos x="6" y="10"/>
              </a:cxn>
              <a:cxn ang="0">
                <a:pos x="6" y="15"/>
              </a:cxn>
              <a:cxn ang="0">
                <a:pos x="0" y="20"/>
              </a:cxn>
              <a:cxn ang="0">
                <a:pos x="6" y="31"/>
              </a:cxn>
              <a:cxn ang="0">
                <a:pos x="11" y="31"/>
              </a:cxn>
            </a:cxnLst>
            <a:rect l="0" t="0" r="r" b="b"/>
            <a:pathLst>
              <a:path w="72" h="36">
                <a:moveTo>
                  <a:pt x="11" y="31"/>
                </a:moveTo>
                <a:lnTo>
                  <a:pt x="21" y="36"/>
                </a:lnTo>
                <a:lnTo>
                  <a:pt x="36" y="36"/>
                </a:lnTo>
                <a:lnTo>
                  <a:pt x="51" y="36"/>
                </a:lnTo>
                <a:lnTo>
                  <a:pt x="62" y="31"/>
                </a:lnTo>
                <a:lnTo>
                  <a:pt x="72" y="25"/>
                </a:lnTo>
                <a:lnTo>
                  <a:pt x="72" y="15"/>
                </a:lnTo>
                <a:lnTo>
                  <a:pt x="72" y="10"/>
                </a:lnTo>
                <a:lnTo>
                  <a:pt x="67" y="5"/>
                </a:lnTo>
                <a:lnTo>
                  <a:pt x="57" y="5"/>
                </a:lnTo>
                <a:lnTo>
                  <a:pt x="46" y="5"/>
                </a:lnTo>
                <a:lnTo>
                  <a:pt x="41" y="5"/>
                </a:lnTo>
                <a:lnTo>
                  <a:pt x="36" y="5"/>
                </a:lnTo>
                <a:lnTo>
                  <a:pt x="31" y="5"/>
                </a:lnTo>
                <a:lnTo>
                  <a:pt x="26" y="5"/>
                </a:lnTo>
                <a:lnTo>
                  <a:pt x="26" y="5"/>
                </a:lnTo>
                <a:lnTo>
                  <a:pt x="21" y="5"/>
                </a:lnTo>
                <a:lnTo>
                  <a:pt x="16" y="5"/>
                </a:lnTo>
                <a:lnTo>
                  <a:pt x="16" y="0"/>
                </a:lnTo>
                <a:lnTo>
                  <a:pt x="11" y="5"/>
                </a:lnTo>
                <a:lnTo>
                  <a:pt x="6" y="10"/>
                </a:lnTo>
                <a:lnTo>
                  <a:pt x="6" y="15"/>
                </a:lnTo>
                <a:lnTo>
                  <a:pt x="0" y="20"/>
                </a:lnTo>
                <a:lnTo>
                  <a:pt x="6" y="31"/>
                </a:lnTo>
                <a:lnTo>
                  <a:pt x="11" y="31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8" name="Freeform 1334"/>
          <p:cNvSpPr>
            <a:spLocks/>
          </p:cNvSpPr>
          <p:nvPr/>
        </p:nvSpPr>
        <p:spPr bwMode="auto">
          <a:xfrm>
            <a:off x="4551363" y="5767388"/>
            <a:ext cx="55562" cy="88900"/>
          </a:xfrm>
          <a:custGeom>
            <a:avLst/>
            <a:gdLst/>
            <a:ahLst/>
            <a:cxnLst>
              <a:cxn ang="0">
                <a:pos x="30" y="56"/>
              </a:cxn>
              <a:cxn ang="0">
                <a:pos x="35" y="46"/>
              </a:cxn>
              <a:cxn ang="0">
                <a:pos x="35" y="36"/>
              </a:cxn>
              <a:cxn ang="0">
                <a:pos x="35" y="26"/>
              </a:cxn>
              <a:cxn ang="0">
                <a:pos x="30" y="16"/>
              </a:cxn>
              <a:cxn ang="0">
                <a:pos x="25" y="5"/>
              </a:cxn>
              <a:cxn ang="0">
                <a:pos x="15" y="0"/>
              </a:cxn>
              <a:cxn ang="0">
                <a:pos x="5" y="5"/>
              </a:cxn>
              <a:cxn ang="0">
                <a:pos x="0" y="11"/>
              </a:cxn>
              <a:cxn ang="0">
                <a:pos x="0" y="16"/>
              </a:cxn>
              <a:cxn ang="0">
                <a:pos x="0" y="26"/>
              </a:cxn>
              <a:cxn ang="0">
                <a:pos x="0" y="36"/>
              </a:cxn>
              <a:cxn ang="0">
                <a:pos x="5" y="46"/>
              </a:cxn>
              <a:cxn ang="0">
                <a:pos x="10" y="56"/>
              </a:cxn>
              <a:cxn ang="0">
                <a:pos x="20" y="56"/>
              </a:cxn>
              <a:cxn ang="0">
                <a:pos x="25" y="56"/>
              </a:cxn>
              <a:cxn ang="0">
                <a:pos x="30" y="56"/>
              </a:cxn>
            </a:cxnLst>
            <a:rect l="0" t="0" r="r" b="b"/>
            <a:pathLst>
              <a:path w="35" h="56">
                <a:moveTo>
                  <a:pt x="30" y="56"/>
                </a:moveTo>
                <a:lnTo>
                  <a:pt x="35" y="46"/>
                </a:lnTo>
                <a:lnTo>
                  <a:pt x="35" y="36"/>
                </a:lnTo>
                <a:lnTo>
                  <a:pt x="35" y="26"/>
                </a:lnTo>
                <a:lnTo>
                  <a:pt x="30" y="16"/>
                </a:lnTo>
                <a:lnTo>
                  <a:pt x="25" y="5"/>
                </a:lnTo>
                <a:lnTo>
                  <a:pt x="15" y="0"/>
                </a:lnTo>
                <a:lnTo>
                  <a:pt x="5" y="5"/>
                </a:lnTo>
                <a:lnTo>
                  <a:pt x="0" y="11"/>
                </a:lnTo>
                <a:lnTo>
                  <a:pt x="0" y="16"/>
                </a:lnTo>
                <a:lnTo>
                  <a:pt x="0" y="26"/>
                </a:lnTo>
                <a:lnTo>
                  <a:pt x="0" y="36"/>
                </a:lnTo>
                <a:lnTo>
                  <a:pt x="5" y="46"/>
                </a:lnTo>
                <a:lnTo>
                  <a:pt x="10" y="56"/>
                </a:lnTo>
                <a:lnTo>
                  <a:pt x="20" y="56"/>
                </a:lnTo>
                <a:lnTo>
                  <a:pt x="25" y="56"/>
                </a:lnTo>
                <a:lnTo>
                  <a:pt x="30" y="56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59" name="Freeform 1335"/>
          <p:cNvSpPr>
            <a:spLocks/>
          </p:cNvSpPr>
          <p:nvPr/>
        </p:nvSpPr>
        <p:spPr bwMode="auto">
          <a:xfrm>
            <a:off x="4672013" y="5719763"/>
            <a:ext cx="88900" cy="201612"/>
          </a:xfrm>
          <a:custGeom>
            <a:avLst/>
            <a:gdLst/>
            <a:ahLst/>
            <a:cxnLst>
              <a:cxn ang="0">
                <a:pos x="51" y="30"/>
              </a:cxn>
              <a:cxn ang="0">
                <a:pos x="51" y="35"/>
              </a:cxn>
              <a:cxn ang="0">
                <a:pos x="31" y="35"/>
              </a:cxn>
              <a:cxn ang="0">
                <a:pos x="31" y="97"/>
              </a:cxn>
              <a:cxn ang="0">
                <a:pos x="31" y="102"/>
              </a:cxn>
              <a:cxn ang="0">
                <a:pos x="31" y="107"/>
              </a:cxn>
              <a:cxn ang="0">
                <a:pos x="36" y="112"/>
              </a:cxn>
              <a:cxn ang="0">
                <a:pos x="41" y="112"/>
              </a:cxn>
              <a:cxn ang="0">
                <a:pos x="46" y="112"/>
              </a:cxn>
              <a:cxn ang="0">
                <a:pos x="51" y="112"/>
              </a:cxn>
              <a:cxn ang="0">
                <a:pos x="51" y="112"/>
              </a:cxn>
              <a:cxn ang="0">
                <a:pos x="56" y="107"/>
              </a:cxn>
              <a:cxn ang="0">
                <a:pos x="56" y="107"/>
              </a:cxn>
              <a:cxn ang="0">
                <a:pos x="56" y="112"/>
              </a:cxn>
              <a:cxn ang="0">
                <a:pos x="51" y="117"/>
              </a:cxn>
              <a:cxn ang="0">
                <a:pos x="46" y="122"/>
              </a:cxn>
              <a:cxn ang="0">
                <a:pos x="36" y="127"/>
              </a:cxn>
              <a:cxn ang="0">
                <a:pos x="31" y="127"/>
              </a:cxn>
              <a:cxn ang="0">
                <a:pos x="21" y="122"/>
              </a:cxn>
              <a:cxn ang="0">
                <a:pos x="15" y="117"/>
              </a:cxn>
              <a:cxn ang="0">
                <a:pos x="15" y="107"/>
              </a:cxn>
              <a:cxn ang="0">
                <a:pos x="15" y="97"/>
              </a:cxn>
              <a:cxn ang="0">
                <a:pos x="15" y="35"/>
              </a:cxn>
              <a:cxn ang="0">
                <a:pos x="0" y="35"/>
              </a:cxn>
              <a:cxn ang="0">
                <a:pos x="0" y="35"/>
              </a:cxn>
              <a:cxn ang="0">
                <a:pos x="0" y="35"/>
              </a:cxn>
              <a:cxn ang="0">
                <a:pos x="0" y="35"/>
              </a:cxn>
              <a:cxn ang="0">
                <a:pos x="0" y="35"/>
              </a:cxn>
              <a:cxn ang="0">
                <a:pos x="0" y="35"/>
              </a:cxn>
              <a:cxn ang="0">
                <a:pos x="0" y="30"/>
              </a:cxn>
              <a:cxn ang="0">
                <a:pos x="5" y="30"/>
              </a:cxn>
              <a:cxn ang="0">
                <a:pos x="5" y="30"/>
              </a:cxn>
              <a:cxn ang="0">
                <a:pos x="10" y="25"/>
              </a:cxn>
              <a:cxn ang="0">
                <a:pos x="15" y="20"/>
              </a:cxn>
              <a:cxn ang="0">
                <a:pos x="15" y="15"/>
              </a:cxn>
              <a:cxn ang="0">
                <a:pos x="21" y="10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0"/>
              </a:cxn>
              <a:cxn ang="0">
                <a:pos x="31" y="5"/>
              </a:cxn>
              <a:cxn ang="0">
                <a:pos x="31" y="30"/>
              </a:cxn>
              <a:cxn ang="0">
                <a:pos x="51" y="30"/>
              </a:cxn>
            </a:cxnLst>
            <a:rect l="0" t="0" r="r" b="b"/>
            <a:pathLst>
              <a:path w="56" h="127">
                <a:moveTo>
                  <a:pt x="51" y="30"/>
                </a:moveTo>
                <a:lnTo>
                  <a:pt x="51" y="35"/>
                </a:lnTo>
                <a:lnTo>
                  <a:pt x="31" y="35"/>
                </a:lnTo>
                <a:lnTo>
                  <a:pt x="31" y="97"/>
                </a:lnTo>
                <a:lnTo>
                  <a:pt x="31" y="102"/>
                </a:lnTo>
                <a:lnTo>
                  <a:pt x="31" y="107"/>
                </a:lnTo>
                <a:lnTo>
                  <a:pt x="36" y="112"/>
                </a:lnTo>
                <a:lnTo>
                  <a:pt x="41" y="112"/>
                </a:lnTo>
                <a:lnTo>
                  <a:pt x="46" y="112"/>
                </a:lnTo>
                <a:lnTo>
                  <a:pt x="51" y="112"/>
                </a:lnTo>
                <a:lnTo>
                  <a:pt x="51" y="112"/>
                </a:lnTo>
                <a:lnTo>
                  <a:pt x="56" y="107"/>
                </a:lnTo>
                <a:lnTo>
                  <a:pt x="56" y="107"/>
                </a:lnTo>
                <a:lnTo>
                  <a:pt x="56" y="112"/>
                </a:lnTo>
                <a:lnTo>
                  <a:pt x="51" y="117"/>
                </a:lnTo>
                <a:lnTo>
                  <a:pt x="46" y="122"/>
                </a:lnTo>
                <a:lnTo>
                  <a:pt x="36" y="127"/>
                </a:lnTo>
                <a:lnTo>
                  <a:pt x="31" y="127"/>
                </a:lnTo>
                <a:lnTo>
                  <a:pt x="21" y="122"/>
                </a:lnTo>
                <a:lnTo>
                  <a:pt x="15" y="117"/>
                </a:lnTo>
                <a:lnTo>
                  <a:pt x="15" y="107"/>
                </a:lnTo>
                <a:lnTo>
                  <a:pt x="15" y="97"/>
                </a:lnTo>
                <a:lnTo>
                  <a:pt x="15" y="35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0"/>
                </a:lnTo>
                <a:lnTo>
                  <a:pt x="5" y="30"/>
                </a:lnTo>
                <a:lnTo>
                  <a:pt x="5" y="30"/>
                </a:lnTo>
                <a:lnTo>
                  <a:pt x="10" y="25"/>
                </a:lnTo>
                <a:lnTo>
                  <a:pt x="15" y="20"/>
                </a:lnTo>
                <a:lnTo>
                  <a:pt x="15" y="15"/>
                </a:lnTo>
                <a:lnTo>
                  <a:pt x="21" y="1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5"/>
                </a:lnTo>
                <a:lnTo>
                  <a:pt x="31" y="30"/>
                </a:lnTo>
                <a:lnTo>
                  <a:pt x="51" y="3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0" name="Freeform 1336"/>
          <p:cNvSpPr>
            <a:spLocks/>
          </p:cNvSpPr>
          <p:nvPr/>
        </p:nvSpPr>
        <p:spPr bwMode="auto">
          <a:xfrm>
            <a:off x="4768850" y="5688013"/>
            <a:ext cx="161925" cy="225425"/>
          </a:xfrm>
          <a:custGeom>
            <a:avLst/>
            <a:gdLst/>
            <a:ahLst/>
            <a:cxnLst>
              <a:cxn ang="0">
                <a:pos x="0" y="142"/>
              </a:cxn>
              <a:cxn ang="0">
                <a:pos x="10" y="137"/>
              </a:cxn>
              <a:cxn ang="0">
                <a:pos x="10" y="137"/>
              </a:cxn>
              <a:cxn ang="0">
                <a:pos x="16" y="132"/>
              </a:cxn>
              <a:cxn ang="0">
                <a:pos x="16" y="122"/>
              </a:cxn>
              <a:cxn ang="0">
                <a:pos x="16" y="25"/>
              </a:cxn>
              <a:cxn ang="0">
                <a:pos x="16" y="20"/>
              </a:cxn>
              <a:cxn ang="0">
                <a:pos x="16" y="15"/>
              </a:cxn>
              <a:cxn ang="0">
                <a:pos x="10" y="15"/>
              </a:cxn>
              <a:cxn ang="0">
                <a:pos x="5" y="10"/>
              </a:cxn>
              <a:cxn ang="0">
                <a:pos x="5" y="10"/>
              </a:cxn>
              <a:cxn ang="0">
                <a:pos x="5" y="10"/>
              </a:cxn>
              <a:cxn ang="0">
                <a:pos x="0" y="10"/>
              </a:cxn>
              <a:cxn ang="0">
                <a:pos x="0" y="10"/>
              </a:cxn>
              <a:cxn ang="0">
                <a:pos x="0" y="10"/>
              </a:cxn>
              <a:cxn ang="0">
                <a:pos x="5" y="5"/>
              </a:cxn>
              <a:cxn ang="0">
                <a:pos x="10" y="5"/>
              </a:cxn>
              <a:cxn ang="0">
                <a:pos x="21" y="5"/>
              </a:cxn>
              <a:cxn ang="0">
                <a:pos x="21" y="5"/>
              </a:cxn>
              <a:cxn ang="0">
                <a:pos x="31" y="0"/>
              </a:cxn>
              <a:cxn ang="0">
                <a:pos x="31" y="0"/>
              </a:cxn>
              <a:cxn ang="0">
                <a:pos x="31" y="66"/>
              </a:cxn>
              <a:cxn ang="0">
                <a:pos x="36" y="55"/>
              </a:cxn>
              <a:cxn ang="0">
                <a:pos x="46" y="50"/>
              </a:cxn>
              <a:cxn ang="0">
                <a:pos x="51" y="50"/>
              </a:cxn>
              <a:cxn ang="0">
                <a:pos x="61" y="45"/>
              </a:cxn>
              <a:cxn ang="0">
                <a:pos x="72" y="50"/>
              </a:cxn>
              <a:cxn ang="0">
                <a:pos x="82" y="50"/>
              </a:cxn>
              <a:cxn ang="0">
                <a:pos x="87" y="61"/>
              </a:cxn>
              <a:cxn ang="0">
                <a:pos x="87" y="71"/>
              </a:cxn>
              <a:cxn ang="0">
                <a:pos x="87" y="81"/>
              </a:cxn>
              <a:cxn ang="0">
                <a:pos x="87" y="122"/>
              </a:cxn>
              <a:cxn ang="0">
                <a:pos x="92" y="132"/>
              </a:cxn>
              <a:cxn ang="0">
                <a:pos x="92" y="137"/>
              </a:cxn>
              <a:cxn ang="0">
                <a:pos x="97" y="137"/>
              </a:cxn>
              <a:cxn ang="0">
                <a:pos x="102" y="142"/>
              </a:cxn>
              <a:cxn ang="0">
                <a:pos x="102" y="142"/>
              </a:cxn>
              <a:cxn ang="0">
                <a:pos x="56" y="142"/>
              </a:cxn>
              <a:cxn ang="0">
                <a:pos x="56" y="142"/>
              </a:cxn>
              <a:cxn ang="0">
                <a:pos x="66" y="137"/>
              </a:cxn>
              <a:cxn ang="0">
                <a:pos x="66" y="137"/>
              </a:cxn>
              <a:cxn ang="0">
                <a:pos x="72" y="132"/>
              </a:cxn>
              <a:cxn ang="0">
                <a:pos x="72" y="122"/>
              </a:cxn>
              <a:cxn ang="0">
                <a:pos x="72" y="81"/>
              </a:cxn>
              <a:cxn ang="0">
                <a:pos x="72" y="71"/>
              </a:cxn>
              <a:cxn ang="0">
                <a:pos x="66" y="66"/>
              </a:cxn>
              <a:cxn ang="0">
                <a:pos x="61" y="61"/>
              </a:cxn>
              <a:cxn ang="0">
                <a:pos x="56" y="61"/>
              </a:cxn>
              <a:cxn ang="0">
                <a:pos x="46" y="61"/>
              </a:cxn>
              <a:cxn ang="0">
                <a:pos x="41" y="66"/>
              </a:cxn>
              <a:cxn ang="0">
                <a:pos x="36" y="71"/>
              </a:cxn>
              <a:cxn ang="0">
                <a:pos x="31" y="71"/>
              </a:cxn>
              <a:cxn ang="0">
                <a:pos x="31" y="122"/>
              </a:cxn>
              <a:cxn ang="0">
                <a:pos x="31" y="132"/>
              </a:cxn>
              <a:cxn ang="0">
                <a:pos x="36" y="137"/>
              </a:cxn>
              <a:cxn ang="0">
                <a:pos x="41" y="137"/>
              </a:cxn>
              <a:cxn ang="0">
                <a:pos x="46" y="142"/>
              </a:cxn>
              <a:cxn ang="0">
                <a:pos x="46" y="142"/>
              </a:cxn>
              <a:cxn ang="0">
                <a:pos x="0" y="142"/>
              </a:cxn>
              <a:cxn ang="0">
                <a:pos x="0" y="142"/>
              </a:cxn>
            </a:cxnLst>
            <a:rect l="0" t="0" r="r" b="b"/>
            <a:pathLst>
              <a:path w="102" h="142">
                <a:moveTo>
                  <a:pt x="0" y="142"/>
                </a:moveTo>
                <a:lnTo>
                  <a:pt x="10" y="137"/>
                </a:lnTo>
                <a:lnTo>
                  <a:pt x="10" y="137"/>
                </a:lnTo>
                <a:lnTo>
                  <a:pt x="16" y="132"/>
                </a:lnTo>
                <a:lnTo>
                  <a:pt x="16" y="122"/>
                </a:lnTo>
                <a:lnTo>
                  <a:pt x="16" y="25"/>
                </a:lnTo>
                <a:lnTo>
                  <a:pt x="16" y="20"/>
                </a:lnTo>
                <a:lnTo>
                  <a:pt x="16" y="15"/>
                </a:lnTo>
                <a:lnTo>
                  <a:pt x="10" y="15"/>
                </a:lnTo>
                <a:lnTo>
                  <a:pt x="5" y="10"/>
                </a:lnTo>
                <a:lnTo>
                  <a:pt x="5" y="10"/>
                </a:lnTo>
                <a:lnTo>
                  <a:pt x="5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5" y="5"/>
                </a:lnTo>
                <a:lnTo>
                  <a:pt x="10" y="5"/>
                </a:lnTo>
                <a:lnTo>
                  <a:pt x="21" y="5"/>
                </a:lnTo>
                <a:lnTo>
                  <a:pt x="21" y="5"/>
                </a:lnTo>
                <a:lnTo>
                  <a:pt x="31" y="0"/>
                </a:lnTo>
                <a:lnTo>
                  <a:pt x="31" y="0"/>
                </a:lnTo>
                <a:lnTo>
                  <a:pt x="31" y="66"/>
                </a:lnTo>
                <a:lnTo>
                  <a:pt x="36" y="55"/>
                </a:lnTo>
                <a:lnTo>
                  <a:pt x="46" y="50"/>
                </a:lnTo>
                <a:lnTo>
                  <a:pt x="51" y="50"/>
                </a:lnTo>
                <a:lnTo>
                  <a:pt x="61" y="45"/>
                </a:lnTo>
                <a:lnTo>
                  <a:pt x="72" y="50"/>
                </a:lnTo>
                <a:lnTo>
                  <a:pt x="82" y="50"/>
                </a:lnTo>
                <a:lnTo>
                  <a:pt x="87" y="61"/>
                </a:lnTo>
                <a:lnTo>
                  <a:pt x="87" y="71"/>
                </a:lnTo>
                <a:lnTo>
                  <a:pt x="87" y="81"/>
                </a:lnTo>
                <a:lnTo>
                  <a:pt x="87" y="122"/>
                </a:lnTo>
                <a:lnTo>
                  <a:pt x="92" y="132"/>
                </a:lnTo>
                <a:lnTo>
                  <a:pt x="92" y="137"/>
                </a:lnTo>
                <a:lnTo>
                  <a:pt x="97" y="137"/>
                </a:lnTo>
                <a:lnTo>
                  <a:pt x="102" y="142"/>
                </a:lnTo>
                <a:lnTo>
                  <a:pt x="102" y="142"/>
                </a:lnTo>
                <a:lnTo>
                  <a:pt x="56" y="142"/>
                </a:lnTo>
                <a:lnTo>
                  <a:pt x="56" y="142"/>
                </a:lnTo>
                <a:lnTo>
                  <a:pt x="66" y="137"/>
                </a:lnTo>
                <a:lnTo>
                  <a:pt x="66" y="137"/>
                </a:lnTo>
                <a:lnTo>
                  <a:pt x="72" y="132"/>
                </a:lnTo>
                <a:lnTo>
                  <a:pt x="72" y="122"/>
                </a:lnTo>
                <a:lnTo>
                  <a:pt x="72" y="81"/>
                </a:lnTo>
                <a:lnTo>
                  <a:pt x="72" y="71"/>
                </a:lnTo>
                <a:lnTo>
                  <a:pt x="66" y="66"/>
                </a:lnTo>
                <a:lnTo>
                  <a:pt x="61" y="61"/>
                </a:lnTo>
                <a:lnTo>
                  <a:pt x="56" y="61"/>
                </a:lnTo>
                <a:lnTo>
                  <a:pt x="46" y="61"/>
                </a:lnTo>
                <a:lnTo>
                  <a:pt x="41" y="66"/>
                </a:lnTo>
                <a:lnTo>
                  <a:pt x="36" y="71"/>
                </a:lnTo>
                <a:lnTo>
                  <a:pt x="31" y="71"/>
                </a:lnTo>
                <a:lnTo>
                  <a:pt x="31" y="122"/>
                </a:lnTo>
                <a:lnTo>
                  <a:pt x="31" y="132"/>
                </a:lnTo>
                <a:lnTo>
                  <a:pt x="36" y="137"/>
                </a:lnTo>
                <a:lnTo>
                  <a:pt x="41" y="137"/>
                </a:lnTo>
                <a:lnTo>
                  <a:pt x="46" y="142"/>
                </a:lnTo>
                <a:lnTo>
                  <a:pt x="46" y="142"/>
                </a:lnTo>
                <a:lnTo>
                  <a:pt x="0" y="142"/>
                </a:lnTo>
                <a:lnTo>
                  <a:pt x="0" y="142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1" name="Freeform 1337"/>
          <p:cNvSpPr>
            <a:spLocks/>
          </p:cNvSpPr>
          <p:nvPr/>
        </p:nvSpPr>
        <p:spPr bwMode="auto">
          <a:xfrm>
            <a:off x="5043488" y="5688013"/>
            <a:ext cx="88900" cy="290512"/>
          </a:xfrm>
          <a:custGeom>
            <a:avLst/>
            <a:gdLst/>
            <a:ahLst/>
            <a:cxnLst>
              <a:cxn ang="0">
                <a:pos x="21" y="25"/>
              </a:cxn>
              <a:cxn ang="0">
                <a:pos x="36" y="15"/>
              </a:cxn>
              <a:cxn ang="0">
                <a:pos x="51" y="0"/>
              </a:cxn>
              <a:cxn ang="0">
                <a:pos x="56" y="5"/>
              </a:cxn>
              <a:cxn ang="0">
                <a:pos x="41" y="15"/>
              </a:cxn>
              <a:cxn ang="0">
                <a:pos x="31" y="30"/>
              </a:cxn>
              <a:cxn ang="0">
                <a:pos x="26" y="45"/>
              </a:cxn>
              <a:cxn ang="0">
                <a:pos x="21" y="66"/>
              </a:cxn>
              <a:cxn ang="0">
                <a:pos x="21" y="86"/>
              </a:cxn>
              <a:cxn ang="0">
                <a:pos x="21" y="111"/>
              </a:cxn>
              <a:cxn ang="0">
                <a:pos x="26" y="132"/>
              </a:cxn>
              <a:cxn ang="0">
                <a:pos x="31" y="152"/>
              </a:cxn>
              <a:cxn ang="0">
                <a:pos x="41" y="167"/>
              </a:cxn>
              <a:cxn ang="0">
                <a:pos x="56" y="178"/>
              </a:cxn>
              <a:cxn ang="0">
                <a:pos x="51" y="183"/>
              </a:cxn>
              <a:cxn ang="0">
                <a:pos x="41" y="173"/>
              </a:cxn>
              <a:cxn ang="0">
                <a:pos x="26" y="157"/>
              </a:cxn>
              <a:cxn ang="0">
                <a:pos x="11" y="137"/>
              </a:cxn>
              <a:cxn ang="0">
                <a:pos x="6" y="117"/>
              </a:cxn>
              <a:cxn ang="0">
                <a:pos x="0" y="91"/>
              </a:cxn>
              <a:cxn ang="0">
                <a:pos x="6" y="66"/>
              </a:cxn>
              <a:cxn ang="0">
                <a:pos x="11" y="45"/>
              </a:cxn>
              <a:cxn ang="0">
                <a:pos x="21" y="25"/>
              </a:cxn>
            </a:cxnLst>
            <a:rect l="0" t="0" r="r" b="b"/>
            <a:pathLst>
              <a:path w="56" h="183">
                <a:moveTo>
                  <a:pt x="21" y="25"/>
                </a:moveTo>
                <a:lnTo>
                  <a:pt x="36" y="15"/>
                </a:lnTo>
                <a:lnTo>
                  <a:pt x="51" y="0"/>
                </a:lnTo>
                <a:lnTo>
                  <a:pt x="56" y="5"/>
                </a:lnTo>
                <a:lnTo>
                  <a:pt x="41" y="15"/>
                </a:lnTo>
                <a:lnTo>
                  <a:pt x="31" y="30"/>
                </a:lnTo>
                <a:lnTo>
                  <a:pt x="26" y="45"/>
                </a:lnTo>
                <a:lnTo>
                  <a:pt x="21" y="66"/>
                </a:lnTo>
                <a:lnTo>
                  <a:pt x="21" y="86"/>
                </a:lnTo>
                <a:lnTo>
                  <a:pt x="21" y="111"/>
                </a:lnTo>
                <a:lnTo>
                  <a:pt x="26" y="132"/>
                </a:lnTo>
                <a:lnTo>
                  <a:pt x="31" y="152"/>
                </a:lnTo>
                <a:lnTo>
                  <a:pt x="41" y="167"/>
                </a:lnTo>
                <a:lnTo>
                  <a:pt x="56" y="178"/>
                </a:lnTo>
                <a:lnTo>
                  <a:pt x="51" y="183"/>
                </a:lnTo>
                <a:lnTo>
                  <a:pt x="41" y="173"/>
                </a:lnTo>
                <a:lnTo>
                  <a:pt x="26" y="157"/>
                </a:lnTo>
                <a:lnTo>
                  <a:pt x="11" y="137"/>
                </a:lnTo>
                <a:lnTo>
                  <a:pt x="6" y="117"/>
                </a:lnTo>
                <a:lnTo>
                  <a:pt x="0" y="91"/>
                </a:lnTo>
                <a:lnTo>
                  <a:pt x="6" y="66"/>
                </a:lnTo>
                <a:lnTo>
                  <a:pt x="11" y="45"/>
                </a:lnTo>
                <a:lnTo>
                  <a:pt x="21" y="25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2" name="Freeform 1338"/>
          <p:cNvSpPr>
            <a:spLocks/>
          </p:cNvSpPr>
          <p:nvPr/>
        </p:nvSpPr>
        <p:spPr bwMode="auto">
          <a:xfrm>
            <a:off x="5149850" y="5688013"/>
            <a:ext cx="161925" cy="225425"/>
          </a:xfrm>
          <a:custGeom>
            <a:avLst/>
            <a:gdLst/>
            <a:ahLst/>
            <a:cxnLst>
              <a:cxn ang="0">
                <a:pos x="5" y="142"/>
              </a:cxn>
              <a:cxn ang="0">
                <a:pos x="15" y="132"/>
              </a:cxn>
              <a:cxn ang="0">
                <a:pos x="15" y="25"/>
              </a:cxn>
              <a:cxn ang="0">
                <a:pos x="15" y="15"/>
              </a:cxn>
              <a:cxn ang="0">
                <a:pos x="5" y="10"/>
              </a:cxn>
              <a:cxn ang="0">
                <a:pos x="0" y="10"/>
              </a:cxn>
              <a:cxn ang="0">
                <a:pos x="0" y="10"/>
              </a:cxn>
              <a:cxn ang="0">
                <a:pos x="10" y="5"/>
              </a:cxn>
              <a:cxn ang="0">
                <a:pos x="25" y="0"/>
              </a:cxn>
              <a:cxn ang="0">
                <a:pos x="30" y="0"/>
              </a:cxn>
              <a:cxn ang="0">
                <a:pos x="30" y="0"/>
              </a:cxn>
              <a:cxn ang="0">
                <a:pos x="30" y="0"/>
              </a:cxn>
              <a:cxn ang="0">
                <a:pos x="61" y="61"/>
              </a:cxn>
              <a:cxn ang="0">
                <a:pos x="66" y="61"/>
              </a:cxn>
              <a:cxn ang="0">
                <a:pos x="66" y="55"/>
              </a:cxn>
              <a:cxn ang="0">
                <a:pos x="66" y="50"/>
              </a:cxn>
              <a:cxn ang="0">
                <a:pos x="56" y="50"/>
              </a:cxn>
              <a:cxn ang="0">
                <a:pos x="96" y="50"/>
              </a:cxn>
              <a:cxn ang="0">
                <a:pos x="86" y="55"/>
              </a:cxn>
              <a:cxn ang="0">
                <a:pos x="76" y="61"/>
              </a:cxn>
              <a:cxn ang="0">
                <a:pos x="51" y="81"/>
              </a:cxn>
              <a:cxn ang="0">
                <a:pos x="66" y="106"/>
              </a:cxn>
              <a:cxn ang="0">
                <a:pos x="86" y="132"/>
              </a:cxn>
              <a:cxn ang="0">
                <a:pos x="102" y="142"/>
              </a:cxn>
              <a:cxn ang="0">
                <a:pos x="56" y="142"/>
              </a:cxn>
              <a:cxn ang="0">
                <a:pos x="61" y="142"/>
              </a:cxn>
              <a:cxn ang="0">
                <a:pos x="66" y="142"/>
              </a:cxn>
              <a:cxn ang="0">
                <a:pos x="66" y="137"/>
              </a:cxn>
              <a:cxn ang="0">
                <a:pos x="66" y="137"/>
              </a:cxn>
              <a:cxn ang="0">
                <a:pos x="66" y="132"/>
              </a:cxn>
              <a:cxn ang="0">
                <a:pos x="30" y="132"/>
              </a:cxn>
              <a:cxn ang="0">
                <a:pos x="35" y="137"/>
              </a:cxn>
              <a:cxn ang="0">
                <a:pos x="51" y="142"/>
              </a:cxn>
              <a:cxn ang="0">
                <a:pos x="0" y="142"/>
              </a:cxn>
            </a:cxnLst>
            <a:rect l="0" t="0" r="r" b="b"/>
            <a:pathLst>
              <a:path w="102" h="142">
                <a:moveTo>
                  <a:pt x="0" y="142"/>
                </a:moveTo>
                <a:lnTo>
                  <a:pt x="5" y="142"/>
                </a:lnTo>
                <a:lnTo>
                  <a:pt x="10" y="137"/>
                </a:lnTo>
                <a:lnTo>
                  <a:pt x="15" y="132"/>
                </a:lnTo>
                <a:lnTo>
                  <a:pt x="15" y="127"/>
                </a:lnTo>
                <a:lnTo>
                  <a:pt x="15" y="25"/>
                </a:lnTo>
                <a:lnTo>
                  <a:pt x="15" y="15"/>
                </a:lnTo>
                <a:lnTo>
                  <a:pt x="15" y="15"/>
                </a:lnTo>
                <a:lnTo>
                  <a:pt x="10" y="10"/>
                </a:lnTo>
                <a:lnTo>
                  <a:pt x="5" y="10"/>
                </a:lnTo>
                <a:lnTo>
                  <a:pt x="5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10" y="5"/>
                </a:lnTo>
                <a:lnTo>
                  <a:pt x="20" y="5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86"/>
                </a:lnTo>
                <a:lnTo>
                  <a:pt x="61" y="61"/>
                </a:lnTo>
                <a:lnTo>
                  <a:pt x="61" y="61"/>
                </a:lnTo>
                <a:lnTo>
                  <a:pt x="66" y="61"/>
                </a:lnTo>
                <a:lnTo>
                  <a:pt x="66" y="55"/>
                </a:lnTo>
                <a:lnTo>
                  <a:pt x="66" y="55"/>
                </a:lnTo>
                <a:lnTo>
                  <a:pt x="66" y="55"/>
                </a:lnTo>
                <a:lnTo>
                  <a:pt x="66" y="50"/>
                </a:lnTo>
                <a:lnTo>
                  <a:pt x="61" y="50"/>
                </a:lnTo>
                <a:lnTo>
                  <a:pt x="56" y="50"/>
                </a:lnTo>
                <a:lnTo>
                  <a:pt x="56" y="50"/>
                </a:lnTo>
                <a:lnTo>
                  <a:pt x="96" y="50"/>
                </a:lnTo>
                <a:lnTo>
                  <a:pt x="96" y="50"/>
                </a:lnTo>
                <a:lnTo>
                  <a:pt x="86" y="55"/>
                </a:lnTo>
                <a:lnTo>
                  <a:pt x="81" y="55"/>
                </a:lnTo>
                <a:lnTo>
                  <a:pt x="76" y="61"/>
                </a:lnTo>
                <a:lnTo>
                  <a:pt x="66" y="66"/>
                </a:lnTo>
                <a:lnTo>
                  <a:pt x="51" y="81"/>
                </a:lnTo>
                <a:lnTo>
                  <a:pt x="46" y="86"/>
                </a:lnTo>
                <a:lnTo>
                  <a:pt x="66" y="106"/>
                </a:lnTo>
                <a:lnTo>
                  <a:pt x="81" y="127"/>
                </a:lnTo>
                <a:lnTo>
                  <a:pt x="86" y="132"/>
                </a:lnTo>
                <a:lnTo>
                  <a:pt x="96" y="137"/>
                </a:lnTo>
                <a:lnTo>
                  <a:pt x="102" y="142"/>
                </a:lnTo>
                <a:lnTo>
                  <a:pt x="102" y="142"/>
                </a:lnTo>
                <a:lnTo>
                  <a:pt x="56" y="142"/>
                </a:lnTo>
                <a:lnTo>
                  <a:pt x="56" y="142"/>
                </a:lnTo>
                <a:lnTo>
                  <a:pt x="61" y="142"/>
                </a:lnTo>
                <a:lnTo>
                  <a:pt x="61" y="142"/>
                </a:lnTo>
                <a:lnTo>
                  <a:pt x="66" y="142"/>
                </a:lnTo>
                <a:lnTo>
                  <a:pt x="66" y="137"/>
                </a:lnTo>
                <a:lnTo>
                  <a:pt x="66" y="137"/>
                </a:lnTo>
                <a:lnTo>
                  <a:pt x="66" y="137"/>
                </a:lnTo>
                <a:lnTo>
                  <a:pt x="66" y="137"/>
                </a:lnTo>
                <a:lnTo>
                  <a:pt x="66" y="137"/>
                </a:lnTo>
                <a:lnTo>
                  <a:pt x="66" y="132"/>
                </a:lnTo>
                <a:lnTo>
                  <a:pt x="30" y="91"/>
                </a:lnTo>
                <a:lnTo>
                  <a:pt x="30" y="132"/>
                </a:lnTo>
                <a:lnTo>
                  <a:pt x="35" y="137"/>
                </a:lnTo>
                <a:lnTo>
                  <a:pt x="35" y="137"/>
                </a:lnTo>
                <a:lnTo>
                  <a:pt x="40" y="142"/>
                </a:lnTo>
                <a:lnTo>
                  <a:pt x="51" y="142"/>
                </a:lnTo>
                <a:lnTo>
                  <a:pt x="51" y="142"/>
                </a:lnTo>
                <a:lnTo>
                  <a:pt x="0" y="142"/>
                </a:lnTo>
                <a:lnTo>
                  <a:pt x="0" y="142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3" name="Freeform 1339"/>
          <p:cNvSpPr>
            <a:spLocks/>
          </p:cNvSpPr>
          <p:nvPr/>
        </p:nvSpPr>
        <p:spPr bwMode="auto">
          <a:xfrm>
            <a:off x="5327650" y="5759450"/>
            <a:ext cx="250825" cy="153988"/>
          </a:xfrm>
          <a:custGeom>
            <a:avLst/>
            <a:gdLst/>
            <a:ahLst/>
            <a:cxnLst>
              <a:cxn ang="0">
                <a:pos x="5" y="97"/>
              </a:cxn>
              <a:cxn ang="0">
                <a:pos x="10" y="87"/>
              </a:cxn>
              <a:cxn ang="0">
                <a:pos x="15" y="31"/>
              </a:cxn>
              <a:cxn ang="0">
                <a:pos x="10" y="21"/>
              </a:cxn>
              <a:cxn ang="0">
                <a:pos x="5" y="16"/>
              </a:cxn>
              <a:cxn ang="0">
                <a:pos x="0" y="16"/>
              </a:cxn>
              <a:cxn ang="0">
                <a:pos x="0" y="16"/>
              </a:cxn>
              <a:cxn ang="0">
                <a:pos x="5" y="10"/>
              </a:cxn>
              <a:cxn ang="0">
                <a:pos x="20" y="5"/>
              </a:cxn>
              <a:cxn ang="0">
                <a:pos x="30" y="0"/>
              </a:cxn>
              <a:cxn ang="0">
                <a:pos x="30" y="0"/>
              </a:cxn>
              <a:cxn ang="0">
                <a:pos x="30" y="5"/>
              </a:cxn>
              <a:cxn ang="0">
                <a:pos x="40" y="10"/>
              </a:cxn>
              <a:cxn ang="0">
                <a:pos x="56" y="0"/>
              </a:cxn>
              <a:cxn ang="0">
                <a:pos x="71" y="5"/>
              </a:cxn>
              <a:cxn ang="0">
                <a:pos x="81" y="16"/>
              </a:cxn>
              <a:cxn ang="0">
                <a:pos x="91" y="16"/>
              </a:cxn>
              <a:cxn ang="0">
                <a:pos x="107" y="5"/>
              </a:cxn>
              <a:cxn ang="0">
                <a:pos x="127" y="5"/>
              </a:cxn>
              <a:cxn ang="0">
                <a:pos x="142" y="16"/>
              </a:cxn>
              <a:cxn ang="0">
                <a:pos x="142" y="41"/>
              </a:cxn>
              <a:cxn ang="0">
                <a:pos x="147" y="87"/>
              </a:cxn>
              <a:cxn ang="0">
                <a:pos x="153" y="97"/>
              </a:cxn>
              <a:cxn ang="0">
                <a:pos x="158" y="97"/>
              </a:cxn>
              <a:cxn ang="0">
                <a:pos x="112" y="97"/>
              </a:cxn>
              <a:cxn ang="0">
                <a:pos x="127" y="92"/>
              </a:cxn>
              <a:cxn ang="0">
                <a:pos x="127" y="82"/>
              </a:cxn>
              <a:cxn ang="0">
                <a:pos x="127" y="26"/>
              </a:cxn>
              <a:cxn ang="0">
                <a:pos x="122" y="16"/>
              </a:cxn>
              <a:cxn ang="0">
                <a:pos x="102" y="16"/>
              </a:cxn>
              <a:cxn ang="0">
                <a:pos x="91" y="21"/>
              </a:cxn>
              <a:cxn ang="0">
                <a:pos x="86" y="77"/>
              </a:cxn>
              <a:cxn ang="0">
                <a:pos x="91" y="92"/>
              </a:cxn>
              <a:cxn ang="0">
                <a:pos x="102" y="97"/>
              </a:cxn>
              <a:cxn ang="0">
                <a:pos x="56" y="97"/>
              </a:cxn>
              <a:cxn ang="0">
                <a:pos x="61" y="92"/>
              </a:cxn>
              <a:cxn ang="0">
                <a:pos x="71" y="87"/>
              </a:cxn>
              <a:cxn ang="0">
                <a:pos x="71" y="46"/>
              </a:cxn>
              <a:cxn ang="0">
                <a:pos x="66" y="26"/>
              </a:cxn>
              <a:cxn ang="0">
                <a:pos x="56" y="16"/>
              </a:cxn>
              <a:cxn ang="0">
                <a:pos x="40" y="16"/>
              </a:cxn>
              <a:cxn ang="0">
                <a:pos x="30" y="26"/>
              </a:cxn>
              <a:cxn ang="0">
                <a:pos x="30" y="87"/>
              </a:cxn>
              <a:cxn ang="0">
                <a:pos x="35" y="97"/>
              </a:cxn>
              <a:cxn ang="0">
                <a:pos x="46" y="97"/>
              </a:cxn>
              <a:cxn ang="0">
                <a:pos x="0" y="97"/>
              </a:cxn>
            </a:cxnLst>
            <a:rect l="0" t="0" r="r" b="b"/>
            <a:pathLst>
              <a:path w="158" h="97">
                <a:moveTo>
                  <a:pt x="0" y="97"/>
                </a:moveTo>
                <a:lnTo>
                  <a:pt x="5" y="97"/>
                </a:lnTo>
                <a:lnTo>
                  <a:pt x="10" y="92"/>
                </a:lnTo>
                <a:lnTo>
                  <a:pt x="10" y="87"/>
                </a:lnTo>
                <a:lnTo>
                  <a:pt x="15" y="82"/>
                </a:lnTo>
                <a:lnTo>
                  <a:pt x="15" y="31"/>
                </a:lnTo>
                <a:lnTo>
                  <a:pt x="10" y="21"/>
                </a:lnTo>
                <a:lnTo>
                  <a:pt x="10" y="21"/>
                </a:lnTo>
                <a:lnTo>
                  <a:pt x="10" y="16"/>
                </a:lnTo>
                <a:lnTo>
                  <a:pt x="5" y="16"/>
                </a:lnTo>
                <a:lnTo>
                  <a:pt x="5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5" y="10"/>
                </a:lnTo>
                <a:lnTo>
                  <a:pt x="10" y="10"/>
                </a:lnTo>
                <a:lnTo>
                  <a:pt x="20" y="5"/>
                </a:lnTo>
                <a:lnTo>
                  <a:pt x="25" y="0"/>
                </a:lnTo>
                <a:lnTo>
                  <a:pt x="30" y="0"/>
                </a:lnTo>
                <a:lnTo>
                  <a:pt x="30" y="0"/>
                </a:lnTo>
                <a:lnTo>
                  <a:pt x="30" y="0"/>
                </a:lnTo>
                <a:lnTo>
                  <a:pt x="30" y="5"/>
                </a:lnTo>
                <a:lnTo>
                  <a:pt x="30" y="5"/>
                </a:lnTo>
                <a:lnTo>
                  <a:pt x="30" y="21"/>
                </a:lnTo>
                <a:lnTo>
                  <a:pt x="40" y="10"/>
                </a:lnTo>
                <a:lnTo>
                  <a:pt x="46" y="5"/>
                </a:lnTo>
                <a:lnTo>
                  <a:pt x="56" y="0"/>
                </a:lnTo>
                <a:lnTo>
                  <a:pt x="61" y="0"/>
                </a:lnTo>
                <a:lnTo>
                  <a:pt x="71" y="5"/>
                </a:lnTo>
                <a:lnTo>
                  <a:pt x="81" y="10"/>
                </a:lnTo>
                <a:lnTo>
                  <a:pt x="81" y="16"/>
                </a:lnTo>
                <a:lnTo>
                  <a:pt x="86" y="21"/>
                </a:lnTo>
                <a:lnTo>
                  <a:pt x="91" y="16"/>
                </a:lnTo>
                <a:lnTo>
                  <a:pt x="96" y="10"/>
                </a:lnTo>
                <a:lnTo>
                  <a:pt x="107" y="5"/>
                </a:lnTo>
                <a:lnTo>
                  <a:pt x="117" y="0"/>
                </a:lnTo>
                <a:lnTo>
                  <a:pt x="127" y="5"/>
                </a:lnTo>
                <a:lnTo>
                  <a:pt x="137" y="5"/>
                </a:lnTo>
                <a:lnTo>
                  <a:pt x="142" y="16"/>
                </a:lnTo>
                <a:lnTo>
                  <a:pt x="142" y="26"/>
                </a:lnTo>
                <a:lnTo>
                  <a:pt x="142" y="41"/>
                </a:lnTo>
                <a:lnTo>
                  <a:pt x="142" y="82"/>
                </a:lnTo>
                <a:lnTo>
                  <a:pt x="147" y="87"/>
                </a:lnTo>
                <a:lnTo>
                  <a:pt x="147" y="92"/>
                </a:lnTo>
                <a:lnTo>
                  <a:pt x="153" y="97"/>
                </a:lnTo>
                <a:lnTo>
                  <a:pt x="158" y="97"/>
                </a:lnTo>
                <a:lnTo>
                  <a:pt x="158" y="97"/>
                </a:lnTo>
                <a:lnTo>
                  <a:pt x="112" y="97"/>
                </a:lnTo>
                <a:lnTo>
                  <a:pt x="112" y="97"/>
                </a:lnTo>
                <a:lnTo>
                  <a:pt x="122" y="97"/>
                </a:lnTo>
                <a:lnTo>
                  <a:pt x="127" y="92"/>
                </a:lnTo>
                <a:lnTo>
                  <a:pt x="127" y="87"/>
                </a:lnTo>
                <a:lnTo>
                  <a:pt x="127" y="82"/>
                </a:lnTo>
                <a:lnTo>
                  <a:pt x="127" y="36"/>
                </a:lnTo>
                <a:lnTo>
                  <a:pt x="127" y="26"/>
                </a:lnTo>
                <a:lnTo>
                  <a:pt x="127" y="21"/>
                </a:lnTo>
                <a:lnTo>
                  <a:pt x="122" y="16"/>
                </a:lnTo>
                <a:lnTo>
                  <a:pt x="112" y="16"/>
                </a:lnTo>
                <a:lnTo>
                  <a:pt x="102" y="16"/>
                </a:lnTo>
                <a:lnTo>
                  <a:pt x="96" y="16"/>
                </a:lnTo>
                <a:lnTo>
                  <a:pt x="91" y="21"/>
                </a:lnTo>
                <a:lnTo>
                  <a:pt x="86" y="26"/>
                </a:lnTo>
                <a:lnTo>
                  <a:pt x="86" y="77"/>
                </a:lnTo>
                <a:lnTo>
                  <a:pt x="86" y="87"/>
                </a:lnTo>
                <a:lnTo>
                  <a:pt x="91" y="92"/>
                </a:lnTo>
                <a:lnTo>
                  <a:pt x="96" y="97"/>
                </a:lnTo>
                <a:lnTo>
                  <a:pt x="102" y="97"/>
                </a:lnTo>
                <a:lnTo>
                  <a:pt x="102" y="97"/>
                </a:lnTo>
                <a:lnTo>
                  <a:pt x="56" y="97"/>
                </a:lnTo>
                <a:lnTo>
                  <a:pt x="56" y="97"/>
                </a:lnTo>
                <a:lnTo>
                  <a:pt x="61" y="92"/>
                </a:lnTo>
                <a:lnTo>
                  <a:pt x="66" y="92"/>
                </a:lnTo>
                <a:lnTo>
                  <a:pt x="71" y="87"/>
                </a:lnTo>
                <a:lnTo>
                  <a:pt x="71" y="72"/>
                </a:lnTo>
                <a:lnTo>
                  <a:pt x="71" y="46"/>
                </a:lnTo>
                <a:lnTo>
                  <a:pt x="71" y="31"/>
                </a:lnTo>
                <a:lnTo>
                  <a:pt x="66" y="26"/>
                </a:lnTo>
                <a:lnTo>
                  <a:pt x="61" y="16"/>
                </a:lnTo>
                <a:lnTo>
                  <a:pt x="56" y="16"/>
                </a:lnTo>
                <a:lnTo>
                  <a:pt x="46" y="16"/>
                </a:lnTo>
                <a:lnTo>
                  <a:pt x="40" y="16"/>
                </a:lnTo>
                <a:lnTo>
                  <a:pt x="35" y="21"/>
                </a:lnTo>
                <a:lnTo>
                  <a:pt x="30" y="26"/>
                </a:lnTo>
                <a:lnTo>
                  <a:pt x="30" y="82"/>
                </a:lnTo>
                <a:lnTo>
                  <a:pt x="30" y="87"/>
                </a:lnTo>
                <a:lnTo>
                  <a:pt x="35" y="92"/>
                </a:lnTo>
                <a:lnTo>
                  <a:pt x="35" y="97"/>
                </a:lnTo>
                <a:lnTo>
                  <a:pt x="46" y="97"/>
                </a:lnTo>
                <a:lnTo>
                  <a:pt x="46" y="97"/>
                </a:lnTo>
                <a:lnTo>
                  <a:pt x="0" y="97"/>
                </a:lnTo>
                <a:lnTo>
                  <a:pt x="0" y="97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4" name="Freeform 1340"/>
          <p:cNvSpPr>
            <a:spLocks/>
          </p:cNvSpPr>
          <p:nvPr/>
        </p:nvSpPr>
        <p:spPr bwMode="auto">
          <a:xfrm>
            <a:off x="5691188" y="5759450"/>
            <a:ext cx="96837" cy="16192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5" y="66"/>
              </a:cxn>
              <a:cxn ang="0">
                <a:pos x="5" y="77"/>
              </a:cxn>
              <a:cxn ang="0">
                <a:pos x="10" y="87"/>
              </a:cxn>
              <a:cxn ang="0">
                <a:pos x="20" y="92"/>
              </a:cxn>
              <a:cxn ang="0">
                <a:pos x="30" y="97"/>
              </a:cxn>
              <a:cxn ang="0">
                <a:pos x="41" y="97"/>
              </a:cxn>
              <a:cxn ang="0">
                <a:pos x="46" y="92"/>
              </a:cxn>
              <a:cxn ang="0">
                <a:pos x="46" y="87"/>
              </a:cxn>
              <a:cxn ang="0">
                <a:pos x="51" y="82"/>
              </a:cxn>
              <a:cxn ang="0">
                <a:pos x="46" y="77"/>
              </a:cxn>
              <a:cxn ang="0">
                <a:pos x="46" y="72"/>
              </a:cxn>
              <a:cxn ang="0">
                <a:pos x="41" y="66"/>
              </a:cxn>
              <a:cxn ang="0">
                <a:pos x="36" y="66"/>
              </a:cxn>
              <a:cxn ang="0">
                <a:pos x="25" y="56"/>
              </a:cxn>
              <a:cxn ang="0">
                <a:pos x="15" y="51"/>
              </a:cxn>
              <a:cxn ang="0">
                <a:pos x="5" y="46"/>
              </a:cxn>
              <a:cxn ang="0">
                <a:pos x="0" y="36"/>
              </a:cxn>
              <a:cxn ang="0">
                <a:pos x="0" y="26"/>
              </a:cxn>
              <a:cxn ang="0">
                <a:pos x="0" y="16"/>
              </a:cxn>
              <a:cxn ang="0">
                <a:pos x="10" y="10"/>
              </a:cxn>
              <a:cxn ang="0">
                <a:pos x="15" y="5"/>
              </a:cxn>
              <a:cxn ang="0">
                <a:pos x="30" y="0"/>
              </a:cxn>
              <a:cxn ang="0">
                <a:pos x="36" y="0"/>
              </a:cxn>
              <a:cxn ang="0">
                <a:pos x="41" y="5"/>
              </a:cxn>
              <a:cxn ang="0">
                <a:pos x="46" y="5"/>
              </a:cxn>
              <a:cxn ang="0">
                <a:pos x="51" y="5"/>
              </a:cxn>
              <a:cxn ang="0">
                <a:pos x="51" y="5"/>
              </a:cxn>
              <a:cxn ang="0">
                <a:pos x="51" y="5"/>
              </a:cxn>
              <a:cxn ang="0">
                <a:pos x="51" y="5"/>
              </a:cxn>
              <a:cxn ang="0">
                <a:pos x="51" y="5"/>
              </a:cxn>
              <a:cxn ang="0">
                <a:pos x="56" y="5"/>
              </a:cxn>
              <a:cxn ang="0">
                <a:pos x="56" y="31"/>
              </a:cxn>
              <a:cxn ang="0">
                <a:pos x="56" y="31"/>
              </a:cxn>
              <a:cxn ang="0">
                <a:pos x="51" y="26"/>
              </a:cxn>
              <a:cxn ang="0">
                <a:pos x="46" y="16"/>
              </a:cxn>
              <a:cxn ang="0">
                <a:pos x="41" y="10"/>
              </a:cxn>
              <a:cxn ang="0">
                <a:pos x="30" y="5"/>
              </a:cxn>
              <a:cxn ang="0">
                <a:pos x="20" y="5"/>
              </a:cxn>
              <a:cxn ang="0">
                <a:pos x="15" y="10"/>
              </a:cxn>
              <a:cxn ang="0">
                <a:pos x="15" y="16"/>
              </a:cxn>
              <a:cxn ang="0">
                <a:pos x="15" y="21"/>
              </a:cxn>
              <a:cxn ang="0">
                <a:pos x="15" y="31"/>
              </a:cxn>
              <a:cxn ang="0">
                <a:pos x="25" y="36"/>
              </a:cxn>
              <a:cxn ang="0">
                <a:pos x="41" y="46"/>
              </a:cxn>
              <a:cxn ang="0">
                <a:pos x="56" y="56"/>
              </a:cxn>
              <a:cxn ang="0">
                <a:pos x="61" y="61"/>
              </a:cxn>
              <a:cxn ang="0">
                <a:pos x="61" y="72"/>
              </a:cxn>
              <a:cxn ang="0">
                <a:pos x="61" y="82"/>
              </a:cxn>
              <a:cxn ang="0">
                <a:pos x="56" y="92"/>
              </a:cxn>
              <a:cxn ang="0">
                <a:pos x="46" y="97"/>
              </a:cxn>
              <a:cxn ang="0">
                <a:pos x="30" y="102"/>
              </a:cxn>
              <a:cxn ang="0">
                <a:pos x="25" y="102"/>
              </a:cxn>
              <a:cxn ang="0">
                <a:pos x="15" y="97"/>
              </a:cxn>
              <a:cxn ang="0">
                <a:pos x="10" y="97"/>
              </a:cxn>
              <a:cxn ang="0">
                <a:pos x="5" y="97"/>
              </a:cxn>
              <a:cxn ang="0">
                <a:pos x="5" y="97"/>
              </a:cxn>
              <a:cxn ang="0">
                <a:pos x="5" y="97"/>
              </a:cxn>
              <a:cxn ang="0">
                <a:pos x="5" y="97"/>
              </a:cxn>
              <a:cxn ang="0">
                <a:pos x="5" y="102"/>
              </a:cxn>
              <a:cxn ang="0">
                <a:pos x="0" y="102"/>
              </a:cxn>
              <a:cxn ang="0">
                <a:pos x="0" y="66"/>
              </a:cxn>
            </a:cxnLst>
            <a:rect l="0" t="0" r="r" b="b"/>
            <a:pathLst>
              <a:path w="61" h="102">
                <a:moveTo>
                  <a:pt x="0" y="66"/>
                </a:moveTo>
                <a:lnTo>
                  <a:pt x="5" y="66"/>
                </a:lnTo>
                <a:lnTo>
                  <a:pt x="5" y="77"/>
                </a:lnTo>
                <a:lnTo>
                  <a:pt x="10" y="87"/>
                </a:lnTo>
                <a:lnTo>
                  <a:pt x="20" y="92"/>
                </a:lnTo>
                <a:lnTo>
                  <a:pt x="30" y="97"/>
                </a:lnTo>
                <a:lnTo>
                  <a:pt x="41" y="97"/>
                </a:lnTo>
                <a:lnTo>
                  <a:pt x="46" y="92"/>
                </a:lnTo>
                <a:lnTo>
                  <a:pt x="46" y="87"/>
                </a:lnTo>
                <a:lnTo>
                  <a:pt x="51" y="82"/>
                </a:lnTo>
                <a:lnTo>
                  <a:pt x="46" y="77"/>
                </a:lnTo>
                <a:lnTo>
                  <a:pt x="46" y="72"/>
                </a:lnTo>
                <a:lnTo>
                  <a:pt x="41" y="66"/>
                </a:lnTo>
                <a:lnTo>
                  <a:pt x="36" y="66"/>
                </a:lnTo>
                <a:lnTo>
                  <a:pt x="25" y="56"/>
                </a:lnTo>
                <a:lnTo>
                  <a:pt x="15" y="51"/>
                </a:lnTo>
                <a:lnTo>
                  <a:pt x="5" y="46"/>
                </a:lnTo>
                <a:lnTo>
                  <a:pt x="0" y="36"/>
                </a:lnTo>
                <a:lnTo>
                  <a:pt x="0" y="26"/>
                </a:lnTo>
                <a:lnTo>
                  <a:pt x="0" y="16"/>
                </a:lnTo>
                <a:lnTo>
                  <a:pt x="10" y="10"/>
                </a:lnTo>
                <a:lnTo>
                  <a:pt x="15" y="5"/>
                </a:lnTo>
                <a:lnTo>
                  <a:pt x="30" y="0"/>
                </a:lnTo>
                <a:lnTo>
                  <a:pt x="36" y="0"/>
                </a:lnTo>
                <a:lnTo>
                  <a:pt x="41" y="5"/>
                </a:lnTo>
                <a:lnTo>
                  <a:pt x="46" y="5"/>
                </a:lnTo>
                <a:lnTo>
                  <a:pt x="51" y="5"/>
                </a:lnTo>
                <a:lnTo>
                  <a:pt x="51" y="5"/>
                </a:lnTo>
                <a:lnTo>
                  <a:pt x="51" y="5"/>
                </a:lnTo>
                <a:lnTo>
                  <a:pt x="51" y="5"/>
                </a:lnTo>
                <a:lnTo>
                  <a:pt x="51" y="5"/>
                </a:lnTo>
                <a:lnTo>
                  <a:pt x="56" y="5"/>
                </a:lnTo>
                <a:lnTo>
                  <a:pt x="56" y="31"/>
                </a:lnTo>
                <a:lnTo>
                  <a:pt x="56" y="31"/>
                </a:lnTo>
                <a:lnTo>
                  <a:pt x="51" y="26"/>
                </a:lnTo>
                <a:lnTo>
                  <a:pt x="46" y="16"/>
                </a:lnTo>
                <a:lnTo>
                  <a:pt x="41" y="10"/>
                </a:lnTo>
                <a:lnTo>
                  <a:pt x="30" y="5"/>
                </a:lnTo>
                <a:lnTo>
                  <a:pt x="20" y="5"/>
                </a:lnTo>
                <a:lnTo>
                  <a:pt x="15" y="10"/>
                </a:lnTo>
                <a:lnTo>
                  <a:pt x="15" y="16"/>
                </a:lnTo>
                <a:lnTo>
                  <a:pt x="15" y="21"/>
                </a:lnTo>
                <a:lnTo>
                  <a:pt x="15" y="31"/>
                </a:lnTo>
                <a:lnTo>
                  <a:pt x="25" y="36"/>
                </a:lnTo>
                <a:lnTo>
                  <a:pt x="41" y="46"/>
                </a:lnTo>
                <a:lnTo>
                  <a:pt x="56" y="56"/>
                </a:lnTo>
                <a:lnTo>
                  <a:pt x="61" y="61"/>
                </a:lnTo>
                <a:lnTo>
                  <a:pt x="61" y="72"/>
                </a:lnTo>
                <a:lnTo>
                  <a:pt x="61" y="82"/>
                </a:lnTo>
                <a:lnTo>
                  <a:pt x="56" y="92"/>
                </a:lnTo>
                <a:lnTo>
                  <a:pt x="46" y="97"/>
                </a:lnTo>
                <a:lnTo>
                  <a:pt x="30" y="102"/>
                </a:lnTo>
                <a:lnTo>
                  <a:pt x="25" y="102"/>
                </a:lnTo>
                <a:lnTo>
                  <a:pt x="15" y="97"/>
                </a:lnTo>
                <a:lnTo>
                  <a:pt x="10" y="97"/>
                </a:lnTo>
                <a:lnTo>
                  <a:pt x="5" y="97"/>
                </a:lnTo>
                <a:lnTo>
                  <a:pt x="5" y="97"/>
                </a:lnTo>
                <a:lnTo>
                  <a:pt x="5" y="97"/>
                </a:lnTo>
                <a:lnTo>
                  <a:pt x="5" y="97"/>
                </a:lnTo>
                <a:lnTo>
                  <a:pt x="5" y="102"/>
                </a:lnTo>
                <a:lnTo>
                  <a:pt x="0" y="102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5" name="Rectangle 1341"/>
          <p:cNvSpPr>
            <a:spLocks noChangeArrowheads="1"/>
          </p:cNvSpPr>
          <p:nvPr/>
        </p:nvSpPr>
        <p:spPr bwMode="auto">
          <a:xfrm>
            <a:off x="5819775" y="5784850"/>
            <a:ext cx="49213" cy="7938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6" name="Freeform 1342"/>
          <p:cNvSpPr>
            <a:spLocks/>
          </p:cNvSpPr>
          <p:nvPr/>
        </p:nvSpPr>
        <p:spPr bwMode="auto">
          <a:xfrm>
            <a:off x="5900738" y="5695950"/>
            <a:ext cx="57150" cy="13652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26" y="0"/>
              </a:cxn>
              <a:cxn ang="0">
                <a:pos x="26" y="0"/>
              </a:cxn>
              <a:cxn ang="0">
                <a:pos x="26" y="76"/>
              </a:cxn>
              <a:cxn ang="0">
                <a:pos x="26" y="81"/>
              </a:cxn>
              <a:cxn ang="0">
                <a:pos x="26" y="81"/>
              </a:cxn>
              <a:cxn ang="0">
                <a:pos x="31" y="81"/>
              </a:cxn>
              <a:cxn ang="0">
                <a:pos x="36" y="86"/>
              </a:cxn>
              <a:cxn ang="0">
                <a:pos x="36" y="86"/>
              </a:cxn>
              <a:cxn ang="0">
                <a:pos x="0" y="86"/>
              </a:cxn>
              <a:cxn ang="0">
                <a:pos x="0" y="86"/>
              </a:cxn>
              <a:cxn ang="0">
                <a:pos x="11" y="81"/>
              </a:cxn>
              <a:cxn ang="0">
                <a:pos x="11" y="81"/>
              </a:cxn>
              <a:cxn ang="0">
                <a:pos x="16" y="81"/>
              </a:cxn>
              <a:cxn ang="0">
                <a:pos x="16" y="76"/>
              </a:cxn>
              <a:cxn ang="0">
                <a:pos x="16" y="15"/>
              </a:cxn>
              <a:cxn ang="0">
                <a:pos x="16" y="15"/>
              </a:cxn>
              <a:cxn ang="0">
                <a:pos x="16" y="15"/>
              </a:cxn>
              <a:cxn ang="0">
                <a:pos x="11" y="10"/>
              </a:cxn>
              <a:cxn ang="0">
                <a:pos x="11" y="10"/>
              </a:cxn>
              <a:cxn ang="0">
                <a:pos x="11" y="10"/>
              </a:cxn>
              <a:cxn ang="0">
                <a:pos x="5" y="10"/>
              </a:cxn>
              <a:cxn ang="0">
                <a:pos x="5" y="15"/>
              </a:cxn>
              <a:cxn ang="0">
                <a:pos x="0" y="15"/>
              </a:cxn>
              <a:cxn ang="0">
                <a:pos x="0" y="10"/>
              </a:cxn>
              <a:cxn ang="0">
                <a:pos x="26" y="0"/>
              </a:cxn>
              <a:cxn ang="0">
                <a:pos x="26" y="0"/>
              </a:cxn>
              <a:cxn ang="0">
                <a:pos x="26" y="0"/>
              </a:cxn>
              <a:cxn ang="0">
                <a:pos x="26" y="0"/>
              </a:cxn>
            </a:cxnLst>
            <a:rect l="0" t="0" r="r" b="b"/>
            <a:pathLst>
              <a:path w="36" h="86">
                <a:moveTo>
                  <a:pt x="26" y="0"/>
                </a:moveTo>
                <a:lnTo>
                  <a:pt x="26" y="0"/>
                </a:lnTo>
                <a:lnTo>
                  <a:pt x="26" y="0"/>
                </a:lnTo>
                <a:lnTo>
                  <a:pt x="26" y="76"/>
                </a:lnTo>
                <a:lnTo>
                  <a:pt x="26" y="81"/>
                </a:lnTo>
                <a:lnTo>
                  <a:pt x="26" y="81"/>
                </a:lnTo>
                <a:lnTo>
                  <a:pt x="31" y="81"/>
                </a:lnTo>
                <a:lnTo>
                  <a:pt x="36" y="86"/>
                </a:lnTo>
                <a:lnTo>
                  <a:pt x="36" y="86"/>
                </a:lnTo>
                <a:lnTo>
                  <a:pt x="0" y="86"/>
                </a:lnTo>
                <a:lnTo>
                  <a:pt x="0" y="86"/>
                </a:lnTo>
                <a:lnTo>
                  <a:pt x="11" y="81"/>
                </a:lnTo>
                <a:lnTo>
                  <a:pt x="11" y="81"/>
                </a:lnTo>
                <a:lnTo>
                  <a:pt x="16" y="81"/>
                </a:lnTo>
                <a:lnTo>
                  <a:pt x="16" y="76"/>
                </a:lnTo>
                <a:lnTo>
                  <a:pt x="16" y="15"/>
                </a:lnTo>
                <a:lnTo>
                  <a:pt x="16" y="15"/>
                </a:lnTo>
                <a:lnTo>
                  <a:pt x="16" y="15"/>
                </a:lnTo>
                <a:lnTo>
                  <a:pt x="11" y="10"/>
                </a:lnTo>
                <a:lnTo>
                  <a:pt x="11" y="10"/>
                </a:lnTo>
                <a:lnTo>
                  <a:pt x="11" y="10"/>
                </a:lnTo>
                <a:lnTo>
                  <a:pt x="5" y="10"/>
                </a:lnTo>
                <a:lnTo>
                  <a:pt x="5" y="15"/>
                </a:lnTo>
                <a:lnTo>
                  <a:pt x="0" y="15"/>
                </a:lnTo>
                <a:lnTo>
                  <a:pt x="0" y="1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7" name="Freeform 1343"/>
          <p:cNvSpPr>
            <a:spLocks/>
          </p:cNvSpPr>
          <p:nvPr/>
        </p:nvSpPr>
        <p:spPr bwMode="auto">
          <a:xfrm>
            <a:off x="5989638" y="5688013"/>
            <a:ext cx="88900" cy="290512"/>
          </a:xfrm>
          <a:custGeom>
            <a:avLst/>
            <a:gdLst/>
            <a:ahLst/>
            <a:cxnLst>
              <a:cxn ang="0">
                <a:pos x="51" y="122"/>
              </a:cxn>
              <a:cxn ang="0">
                <a:pos x="46" y="132"/>
              </a:cxn>
              <a:cxn ang="0">
                <a:pos x="41" y="147"/>
              </a:cxn>
              <a:cxn ang="0">
                <a:pos x="31" y="157"/>
              </a:cxn>
              <a:cxn ang="0">
                <a:pos x="21" y="173"/>
              </a:cxn>
              <a:cxn ang="0">
                <a:pos x="11" y="178"/>
              </a:cxn>
              <a:cxn ang="0">
                <a:pos x="5" y="183"/>
              </a:cxn>
              <a:cxn ang="0">
                <a:pos x="0" y="178"/>
              </a:cxn>
              <a:cxn ang="0">
                <a:pos x="16" y="167"/>
              </a:cxn>
              <a:cxn ang="0">
                <a:pos x="26" y="152"/>
              </a:cxn>
              <a:cxn ang="0">
                <a:pos x="31" y="137"/>
              </a:cxn>
              <a:cxn ang="0">
                <a:pos x="36" y="117"/>
              </a:cxn>
              <a:cxn ang="0">
                <a:pos x="36" y="96"/>
              </a:cxn>
              <a:cxn ang="0">
                <a:pos x="36" y="66"/>
              </a:cxn>
              <a:cxn ang="0">
                <a:pos x="31" y="45"/>
              </a:cxn>
              <a:cxn ang="0">
                <a:pos x="26" y="30"/>
              </a:cxn>
              <a:cxn ang="0">
                <a:pos x="16" y="15"/>
              </a:cxn>
              <a:cxn ang="0">
                <a:pos x="0" y="5"/>
              </a:cxn>
              <a:cxn ang="0">
                <a:pos x="5" y="0"/>
              </a:cxn>
              <a:cxn ang="0">
                <a:pos x="21" y="10"/>
              </a:cxn>
              <a:cxn ang="0">
                <a:pos x="36" y="30"/>
              </a:cxn>
              <a:cxn ang="0">
                <a:pos x="46" y="45"/>
              </a:cxn>
              <a:cxn ang="0">
                <a:pos x="56" y="71"/>
              </a:cxn>
              <a:cxn ang="0">
                <a:pos x="56" y="91"/>
              </a:cxn>
              <a:cxn ang="0">
                <a:pos x="56" y="106"/>
              </a:cxn>
              <a:cxn ang="0">
                <a:pos x="51" y="122"/>
              </a:cxn>
            </a:cxnLst>
            <a:rect l="0" t="0" r="r" b="b"/>
            <a:pathLst>
              <a:path w="56" h="183">
                <a:moveTo>
                  <a:pt x="51" y="122"/>
                </a:moveTo>
                <a:lnTo>
                  <a:pt x="46" y="132"/>
                </a:lnTo>
                <a:lnTo>
                  <a:pt x="41" y="147"/>
                </a:lnTo>
                <a:lnTo>
                  <a:pt x="31" y="157"/>
                </a:lnTo>
                <a:lnTo>
                  <a:pt x="21" y="173"/>
                </a:lnTo>
                <a:lnTo>
                  <a:pt x="11" y="178"/>
                </a:lnTo>
                <a:lnTo>
                  <a:pt x="5" y="183"/>
                </a:lnTo>
                <a:lnTo>
                  <a:pt x="0" y="178"/>
                </a:lnTo>
                <a:lnTo>
                  <a:pt x="16" y="167"/>
                </a:lnTo>
                <a:lnTo>
                  <a:pt x="26" y="152"/>
                </a:lnTo>
                <a:lnTo>
                  <a:pt x="31" y="137"/>
                </a:lnTo>
                <a:lnTo>
                  <a:pt x="36" y="117"/>
                </a:lnTo>
                <a:lnTo>
                  <a:pt x="36" y="96"/>
                </a:lnTo>
                <a:lnTo>
                  <a:pt x="36" y="66"/>
                </a:lnTo>
                <a:lnTo>
                  <a:pt x="31" y="45"/>
                </a:lnTo>
                <a:lnTo>
                  <a:pt x="26" y="30"/>
                </a:lnTo>
                <a:lnTo>
                  <a:pt x="16" y="15"/>
                </a:lnTo>
                <a:lnTo>
                  <a:pt x="0" y="5"/>
                </a:lnTo>
                <a:lnTo>
                  <a:pt x="5" y="0"/>
                </a:lnTo>
                <a:lnTo>
                  <a:pt x="21" y="10"/>
                </a:lnTo>
                <a:lnTo>
                  <a:pt x="36" y="30"/>
                </a:lnTo>
                <a:lnTo>
                  <a:pt x="46" y="45"/>
                </a:lnTo>
                <a:lnTo>
                  <a:pt x="56" y="71"/>
                </a:lnTo>
                <a:lnTo>
                  <a:pt x="56" y="91"/>
                </a:lnTo>
                <a:lnTo>
                  <a:pt x="56" y="106"/>
                </a:lnTo>
                <a:lnTo>
                  <a:pt x="51" y="122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68" name="Freeform 1344"/>
          <p:cNvSpPr>
            <a:spLocks/>
          </p:cNvSpPr>
          <p:nvPr/>
        </p:nvSpPr>
        <p:spPr bwMode="auto">
          <a:xfrm>
            <a:off x="3346450" y="5767388"/>
            <a:ext cx="225425" cy="153987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81" y="5"/>
              </a:cxn>
              <a:cxn ang="0">
                <a:pos x="81" y="11"/>
              </a:cxn>
              <a:cxn ang="0">
                <a:pos x="81" y="16"/>
              </a:cxn>
              <a:cxn ang="0">
                <a:pos x="102" y="67"/>
              </a:cxn>
              <a:cxn ang="0">
                <a:pos x="122" y="21"/>
              </a:cxn>
              <a:cxn ang="0">
                <a:pos x="127" y="11"/>
              </a:cxn>
              <a:cxn ang="0">
                <a:pos x="127" y="5"/>
              </a:cxn>
              <a:cxn ang="0">
                <a:pos x="122" y="0"/>
              </a:cxn>
              <a:cxn ang="0">
                <a:pos x="117" y="0"/>
              </a:cxn>
              <a:cxn ang="0">
                <a:pos x="142" y="0"/>
              </a:cxn>
              <a:cxn ang="0">
                <a:pos x="137" y="5"/>
              </a:cxn>
              <a:cxn ang="0">
                <a:pos x="132" y="11"/>
              </a:cxn>
              <a:cxn ang="0">
                <a:pos x="102" y="92"/>
              </a:cxn>
              <a:cxn ang="0">
                <a:pos x="102" y="97"/>
              </a:cxn>
              <a:cxn ang="0">
                <a:pos x="97" y="97"/>
              </a:cxn>
              <a:cxn ang="0">
                <a:pos x="71" y="31"/>
              </a:cxn>
              <a:cxn ang="0">
                <a:pos x="46" y="97"/>
              </a:cxn>
              <a:cxn ang="0">
                <a:pos x="46" y="97"/>
              </a:cxn>
              <a:cxn ang="0">
                <a:pos x="46" y="97"/>
              </a:cxn>
              <a:cxn ang="0">
                <a:pos x="15" y="21"/>
              </a:cxn>
              <a:cxn ang="0">
                <a:pos x="5" y="5"/>
              </a:cxn>
              <a:cxn ang="0">
                <a:pos x="0" y="0"/>
              </a:cxn>
              <a:cxn ang="0">
                <a:pos x="41" y="0"/>
              </a:cxn>
              <a:cxn ang="0">
                <a:pos x="36" y="0"/>
              </a:cxn>
              <a:cxn ang="0">
                <a:pos x="30" y="5"/>
              </a:cxn>
              <a:cxn ang="0">
                <a:pos x="30" y="16"/>
              </a:cxn>
              <a:cxn ang="0">
                <a:pos x="36" y="31"/>
              </a:cxn>
              <a:cxn ang="0">
                <a:pos x="51" y="67"/>
              </a:cxn>
              <a:cxn ang="0">
                <a:pos x="71" y="26"/>
              </a:cxn>
              <a:cxn ang="0">
                <a:pos x="66" y="21"/>
              </a:cxn>
              <a:cxn ang="0">
                <a:pos x="61" y="11"/>
              </a:cxn>
              <a:cxn ang="0">
                <a:pos x="61" y="5"/>
              </a:cxn>
              <a:cxn ang="0">
                <a:pos x="51" y="0"/>
              </a:cxn>
              <a:cxn ang="0">
                <a:pos x="97" y="0"/>
              </a:cxn>
            </a:cxnLst>
            <a:rect l="0" t="0" r="r" b="b"/>
            <a:pathLst>
              <a:path w="142" h="97">
                <a:moveTo>
                  <a:pt x="97" y="0"/>
                </a:moveTo>
                <a:lnTo>
                  <a:pt x="92" y="0"/>
                </a:lnTo>
                <a:lnTo>
                  <a:pt x="86" y="0"/>
                </a:lnTo>
                <a:lnTo>
                  <a:pt x="81" y="5"/>
                </a:lnTo>
                <a:lnTo>
                  <a:pt x="81" y="11"/>
                </a:lnTo>
                <a:lnTo>
                  <a:pt x="81" y="11"/>
                </a:lnTo>
                <a:lnTo>
                  <a:pt x="81" y="11"/>
                </a:lnTo>
                <a:lnTo>
                  <a:pt x="81" y="16"/>
                </a:lnTo>
                <a:lnTo>
                  <a:pt x="86" y="21"/>
                </a:lnTo>
                <a:lnTo>
                  <a:pt x="102" y="67"/>
                </a:lnTo>
                <a:lnTo>
                  <a:pt x="122" y="21"/>
                </a:lnTo>
                <a:lnTo>
                  <a:pt x="122" y="21"/>
                </a:lnTo>
                <a:lnTo>
                  <a:pt x="122" y="16"/>
                </a:lnTo>
                <a:lnTo>
                  <a:pt x="127" y="11"/>
                </a:lnTo>
                <a:lnTo>
                  <a:pt x="127" y="5"/>
                </a:lnTo>
                <a:lnTo>
                  <a:pt x="127" y="5"/>
                </a:lnTo>
                <a:lnTo>
                  <a:pt x="122" y="0"/>
                </a:lnTo>
                <a:lnTo>
                  <a:pt x="122" y="0"/>
                </a:lnTo>
                <a:lnTo>
                  <a:pt x="117" y="0"/>
                </a:lnTo>
                <a:lnTo>
                  <a:pt x="117" y="0"/>
                </a:lnTo>
                <a:lnTo>
                  <a:pt x="142" y="0"/>
                </a:lnTo>
                <a:lnTo>
                  <a:pt x="142" y="0"/>
                </a:lnTo>
                <a:lnTo>
                  <a:pt x="142" y="0"/>
                </a:lnTo>
                <a:lnTo>
                  <a:pt x="137" y="5"/>
                </a:lnTo>
                <a:lnTo>
                  <a:pt x="137" y="5"/>
                </a:lnTo>
                <a:lnTo>
                  <a:pt x="132" y="11"/>
                </a:lnTo>
                <a:lnTo>
                  <a:pt x="102" y="92"/>
                </a:lnTo>
                <a:lnTo>
                  <a:pt x="102" y="92"/>
                </a:lnTo>
                <a:lnTo>
                  <a:pt x="102" y="97"/>
                </a:lnTo>
                <a:lnTo>
                  <a:pt x="102" y="97"/>
                </a:lnTo>
                <a:lnTo>
                  <a:pt x="102" y="97"/>
                </a:lnTo>
                <a:lnTo>
                  <a:pt x="97" y="97"/>
                </a:lnTo>
                <a:lnTo>
                  <a:pt x="97" y="92"/>
                </a:lnTo>
                <a:lnTo>
                  <a:pt x="71" y="31"/>
                </a:lnTo>
                <a:lnTo>
                  <a:pt x="46" y="92"/>
                </a:lnTo>
                <a:lnTo>
                  <a:pt x="46" y="97"/>
                </a:lnTo>
                <a:lnTo>
                  <a:pt x="46" y="97"/>
                </a:lnTo>
                <a:lnTo>
                  <a:pt x="46" y="97"/>
                </a:lnTo>
                <a:lnTo>
                  <a:pt x="46" y="97"/>
                </a:lnTo>
                <a:lnTo>
                  <a:pt x="46" y="97"/>
                </a:lnTo>
                <a:lnTo>
                  <a:pt x="46" y="92"/>
                </a:lnTo>
                <a:lnTo>
                  <a:pt x="15" y="21"/>
                </a:lnTo>
                <a:lnTo>
                  <a:pt x="10" y="11"/>
                </a:lnTo>
                <a:lnTo>
                  <a:pt x="5" y="5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41" y="0"/>
                </a:lnTo>
                <a:lnTo>
                  <a:pt x="41" y="0"/>
                </a:lnTo>
                <a:lnTo>
                  <a:pt x="36" y="0"/>
                </a:lnTo>
                <a:lnTo>
                  <a:pt x="30" y="0"/>
                </a:lnTo>
                <a:lnTo>
                  <a:pt x="30" y="5"/>
                </a:lnTo>
                <a:lnTo>
                  <a:pt x="30" y="5"/>
                </a:lnTo>
                <a:lnTo>
                  <a:pt x="30" y="16"/>
                </a:lnTo>
                <a:lnTo>
                  <a:pt x="36" y="21"/>
                </a:lnTo>
                <a:lnTo>
                  <a:pt x="36" y="31"/>
                </a:lnTo>
                <a:lnTo>
                  <a:pt x="41" y="41"/>
                </a:lnTo>
                <a:lnTo>
                  <a:pt x="51" y="67"/>
                </a:lnTo>
                <a:lnTo>
                  <a:pt x="71" y="26"/>
                </a:lnTo>
                <a:lnTo>
                  <a:pt x="71" y="26"/>
                </a:lnTo>
                <a:lnTo>
                  <a:pt x="71" y="26"/>
                </a:lnTo>
                <a:lnTo>
                  <a:pt x="66" y="21"/>
                </a:lnTo>
                <a:lnTo>
                  <a:pt x="66" y="16"/>
                </a:lnTo>
                <a:lnTo>
                  <a:pt x="61" y="11"/>
                </a:lnTo>
                <a:lnTo>
                  <a:pt x="61" y="5"/>
                </a:lnTo>
                <a:lnTo>
                  <a:pt x="61" y="5"/>
                </a:lnTo>
                <a:lnTo>
                  <a:pt x="56" y="0"/>
                </a:lnTo>
                <a:lnTo>
                  <a:pt x="51" y="0"/>
                </a:lnTo>
                <a:lnTo>
                  <a:pt x="51" y="0"/>
                </a:lnTo>
                <a:lnTo>
                  <a:pt x="97" y="0"/>
                </a:lnTo>
                <a:lnTo>
                  <a:pt x="97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25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47675" y="-100013"/>
            <a:ext cx="8229600" cy="1139826"/>
          </a:xfrm>
          <a:noFill/>
          <a:ln/>
        </p:spPr>
        <p:txBody>
          <a:bodyPr/>
          <a:lstStyle/>
          <a:p>
            <a:r>
              <a:rPr lang="en-GB" sz="4400" dirty="0"/>
              <a:t>Upper atmosphere shock waves</a:t>
            </a:r>
            <a:endParaRPr lang="en-US" sz="4400" dirty="0"/>
          </a:p>
        </p:txBody>
      </p:sp>
      <p:sp>
        <p:nvSpPr>
          <p:cNvPr id="437252" name="Text Box 1028"/>
          <p:cNvSpPr txBox="1">
            <a:spLocks noChangeArrowheads="1"/>
          </p:cNvSpPr>
          <p:nvPr/>
        </p:nvSpPr>
        <p:spPr bwMode="auto">
          <a:xfrm>
            <a:off x="1652588" y="6242050"/>
            <a:ext cx="5827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solidFill>
                  <a:srgbClr val="FFFF00"/>
                </a:solidFill>
                <a:latin typeface="Times New Roman" charset="0"/>
              </a:rPr>
              <a:t>Shibahashi, H., Gough, G., Kurtz, D., Kambe, E., 2008, PASJ, 60, 63</a:t>
            </a:r>
            <a:endParaRPr lang="en-US" sz="16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22" name="Date Placeholder 3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DF9-C894-6140-9C4C-B928948107D7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324" name="Footer Placeholder 3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HD99563 NdIII</a:t>
            </a:r>
            <a:endParaRPr lang="en-US" dirty="0"/>
          </a:p>
        </p:txBody>
      </p:sp>
      <p:pic>
        <p:nvPicPr>
          <p:cNvPr id="5" name="Picture 4" descr="Pages from hd99563 - freyhammeretal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752600"/>
            <a:ext cx="7653913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Pages from hd99563 - freyhammeretal-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89880" y="4019787"/>
            <a:ext cx="7592120" cy="20762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D828-AE18-7C49-B997-1EB136D78B67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Studies of roAp stars atmospheres test: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4275"/>
            <a:ext cx="8229600" cy="4530725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charset="2"/>
              <a:buNone/>
            </a:pPr>
            <a:endParaRPr lang="en-US" sz="2800" dirty="0"/>
          </a:p>
          <a:p>
            <a:pPr>
              <a:lnSpc>
                <a:spcPct val="125000"/>
              </a:lnSpc>
            </a:pPr>
            <a:r>
              <a:rPr lang="en-US" sz="2800" dirty="0"/>
              <a:t>Atmospheric structure in 3D</a:t>
            </a:r>
          </a:p>
          <a:p>
            <a:pPr>
              <a:lnSpc>
                <a:spcPct val="125000"/>
              </a:lnSpc>
            </a:pPr>
            <a:r>
              <a:rPr lang="en-US" sz="2800" dirty="0"/>
              <a:t>Pulsation mode geometry in 3D</a:t>
            </a:r>
          </a:p>
          <a:p>
            <a:pPr>
              <a:lnSpc>
                <a:spcPct val="125000"/>
              </a:lnSpc>
            </a:pPr>
            <a:r>
              <a:rPr lang="en-US" sz="2800" dirty="0"/>
              <a:t>Interaction of pulsation with rotation and strong magnetic fields</a:t>
            </a:r>
          </a:p>
          <a:p>
            <a:pPr>
              <a:lnSpc>
                <a:spcPct val="125000"/>
              </a:lnSpc>
            </a:pPr>
            <a:r>
              <a:rPr lang="en-US" sz="2800" dirty="0"/>
              <a:t>Atomic diffusion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E96B-680F-1948-B794-43B9DAC0DB9F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2" y="-228600"/>
            <a:ext cx="7581901" cy="1653988"/>
          </a:xfrm>
        </p:spPr>
        <p:txBody>
          <a:bodyPr/>
          <a:lstStyle/>
          <a:p>
            <a:r>
              <a:rPr lang="en-GB" dirty="0" smtClean="0"/>
              <a:t>HD154708 </a:t>
            </a:r>
            <a:r>
              <a:rPr lang="en-US" dirty="0" smtClean="0"/>
              <a:t>–</a:t>
            </a:r>
            <a:r>
              <a:rPr lang="en-GB" dirty="0" smtClean="0"/>
              <a:t> 24.5 kG</a:t>
            </a:r>
            <a:endParaRPr lang="en-US" dirty="0"/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686547" y="6260068"/>
            <a:ext cx="3764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Hubrig</a:t>
            </a:r>
            <a:r>
              <a:rPr lang="en-US" sz="1800" dirty="0" smtClean="0">
                <a:solidFill>
                  <a:srgbClr val="FFFF00"/>
                </a:solidFill>
              </a:rPr>
              <a:t> et al. 2009, MNRAS, 396, 1018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86B3B-9F5A-CD4F-86D6-BCD8D1E9897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12" name="Picture 11" descr="Pages from hubrig hd154708 200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51783" y="1295400"/>
            <a:ext cx="5287217" cy="471681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EF32-F011-184F-AC46-49A08CBC0E3B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 example: a dipole mode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 axisymmetric l = 1, m = 0 dipole mode: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pole-on: maximum observed amplitude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equator-on: minimum observed amplitude 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this case the amplitude = zero, because the line-of-sight is over a node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03232" y="1836737"/>
          <a:ext cx="2714625" cy="525463"/>
        </p:xfrm>
        <a:graphic>
          <a:graphicData uri="http://schemas.openxmlformats.org/presentationml/2006/ole">
            <p:oleObj spid="_x0000_s166914" name="Equation" r:id="rId3" imgW="1117600" imgH="2159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2" y="-228600"/>
            <a:ext cx="7581901" cy="1653988"/>
          </a:xfrm>
        </p:spPr>
        <p:txBody>
          <a:bodyPr/>
          <a:lstStyle/>
          <a:p>
            <a:r>
              <a:rPr lang="en-GB" dirty="0"/>
              <a:t>HD154708</a:t>
            </a:r>
            <a:endParaRPr lang="en-US" dirty="0"/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819400" y="6336268"/>
            <a:ext cx="3530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Kurtz</a:t>
            </a:r>
            <a:r>
              <a:rPr lang="en-US" sz="1800" dirty="0" smtClean="0">
                <a:solidFill>
                  <a:srgbClr val="FFFF00"/>
                </a:solidFill>
              </a:rPr>
              <a:t> et al. 2005</a:t>
            </a:r>
            <a:r>
              <a:rPr lang="en-US" sz="1800" dirty="0">
                <a:solidFill>
                  <a:srgbClr val="FFFF00"/>
                </a:solidFill>
              </a:rPr>
              <a:t>,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MNRAS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372, 286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86B3B-9F5A-CD4F-86D6-BCD8D1E9897B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pic>
        <p:nvPicPr>
          <p:cNvPr id="10" name="Picture 9" descr="Pages from hd15470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64563" y="1219200"/>
            <a:ext cx="7188837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 modes and magnetic fields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Sunspots retard p modes</a:t>
            </a:r>
          </a:p>
          <a:p>
            <a:r>
              <a:rPr lang="en-US" sz="2800" dirty="0" smtClean="0"/>
              <a:t>Sunspots deflect p modes and dissipate acoustic energy</a:t>
            </a:r>
          </a:p>
          <a:p>
            <a:r>
              <a:rPr lang="en-US" sz="2800" dirty="0" smtClean="0"/>
              <a:t>roAp stars provide an observational look at </a:t>
            </a:r>
            <a:br>
              <a:rPr lang="en-US" sz="2800" dirty="0" smtClean="0"/>
            </a:br>
            <a:r>
              <a:rPr lang="en-US" sz="2800" dirty="0" smtClean="0"/>
              <a:t>p modes interacting with magnetic fields much stronger than in sunspots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C7D1-5F2C-364F-971F-C765C619A868}" type="datetime1">
              <a:rPr lang="en-US" smtClean="0"/>
              <a:pPr/>
              <a:t>11/25/10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B232-9171-1545-82EB-1F57E25526CF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 example: a dipole mode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 sectoral l = 1, m = 1 dipole mode: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equator-on: maximum observed amplitude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pole-on: minimum observed amplitude 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this case the amplitude = zero, because the line-of-sight is over a node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49613" y="1836738"/>
          <a:ext cx="2622550" cy="525462"/>
        </p:xfrm>
        <a:graphic>
          <a:graphicData uri="http://schemas.openxmlformats.org/presentationml/2006/ole">
            <p:oleObj spid="_x0000_s167938" name="Equation" r:id="rId3" imgW="1079500" imgH="2159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8844-6DFE-834E-96E9-937FBCC6BFCA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 example: a quadrupole mode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 axisymmetric l = 2, m = 0 quadrupole mode: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pole-on: maximum observed amplitude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Pulsation equator-on: -1/2 the pole-on amplitude 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means 180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out of phase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minimum observed amplitude occurs when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this case the amplitude = zero, because the line-of-sight is over a node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695575" y="1600200"/>
          <a:ext cx="3732213" cy="865188"/>
        </p:xfrm>
        <a:graphic>
          <a:graphicData uri="http://schemas.openxmlformats.org/presentationml/2006/ole">
            <p:oleObj spid="_x0000_s169986" name="Equation" r:id="rId3" imgW="1536700" imgH="355600" progId="Equation.3">
              <p:embed/>
            </p:oleObj>
          </a:graphicData>
        </a:graphic>
      </p:graphicFrame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3141362" y="4572000"/>
          <a:ext cx="2849610" cy="838200"/>
        </p:xfrm>
        <a:graphic>
          <a:graphicData uri="http://schemas.openxmlformats.org/presentationml/2006/ole">
            <p:oleObj spid="_x0000_s169987" name="Equation" r:id="rId4" imgW="1384300" imgH="4064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38EC-8D15-C445-B419-A8B128C442F4}" type="datetime1">
              <a:rPr lang="en-US" smtClean="0"/>
              <a:pPr/>
              <a:t>11/25/10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23850" y="47625"/>
            <a:ext cx="8496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Mode visibility – don’t be confused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modes viewed pole-on  - 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best angle for highest amplitude –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in the absence of limb-darkening: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2</a:t>
            </a:r>
            <a:endParaRPr lang="en-US"/>
          </a:p>
        </p:txBody>
      </p:sp>
      <p:graphicFrame>
        <p:nvGraphicFramePr>
          <p:cNvPr id="171012" name="Object 4"/>
          <p:cNvGraphicFramePr>
            <a:graphicFrameLocks noChangeAspect="1"/>
          </p:cNvGraphicFramePr>
          <p:nvPr/>
        </p:nvGraphicFramePr>
        <p:xfrm>
          <a:off x="2055813" y="2600325"/>
          <a:ext cx="5024437" cy="3114675"/>
        </p:xfrm>
        <a:graphic>
          <a:graphicData uri="http://schemas.openxmlformats.org/presentationml/2006/ole">
            <p:oleObj spid="_x0000_s171012" name="Equation" r:id="rId3" imgW="2070100" imgH="1282700" progId="Equation.3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9350</TotalTime>
  <Words>1756</Words>
  <Application>Microsoft Macintosh PowerPoint</Application>
  <PresentationFormat>On-screen Show (4:3)</PresentationFormat>
  <Paragraphs>349</Paragraphs>
  <Slides>61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Orbit</vt:lpstr>
      <vt:lpstr>Equation</vt:lpstr>
      <vt:lpstr>The oblique pulsator model</vt:lpstr>
      <vt:lpstr>This is not a rotationally split multiplet – so what is it?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Oblique pulsator model</vt:lpstr>
      <vt:lpstr>Slide 13</vt:lpstr>
      <vt:lpstr>Oblique pulsator model</vt:lpstr>
      <vt:lpstr>Oblique pulsator model</vt:lpstr>
      <vt:lpstr>Slide 16</vt:lpstr>
      <vt:lpstr>HR 3831 –  a distorted oblique dipole mode</vt:lpstr>
      <vt:lpstr>Slide 18</vt:lpstr>
      <vt:lpstr>Slide 19</vt:lpstr>
      <vt:lpstr>Slide 20</vt:lpstr>
      <vt:lpstr>Slide 21</vt:lpstr>
      <vt:lpstr>What is interesting about roAp stars?</vt:lpstr>
      <vt:lpstr>Slide 23</vt:lpstr>
      <vt:lpstr>Slide 24</vt:lpstr>
      <vt:lpstr>Slide 25</vt:lpstr>
      <vt:lpstr>Slide 26</vt:lpstr>
      <vt:lpstr>Magnetic purturbation to the pulsation frequencies </vt:lpstr>
      <vt:lpstr>Slide 28</vt:lpstr>
      <vt:lpstr>Slide 29</vt:lpstr>
      <vt:lpstr>Slide 30</vt:lpstr>
      <vt:lpstr>Slide 31</vt:lpstr>
      <vt:lpstr>HR 1217 magnetic Doppler Imaging</vt:lpstr>
      <vt:lpstr>HR 1217 magnetic Doppler Imaging</vt:lpstr>
      <vt:lpstr>New upper atmospheric frequencies </vt:lpstr>
      <vt:lpstr>Slide 35</vt:lpstr>
      <vt:lpstr>Slide 36</vt:lpstr>
      <vt:lpstr>New upper atmospheric frequencies </vt:lpstr>
      <vt:lpstr>Why use an 8-m telescope to observe bright stars?</vt:lpstr>
      <vt:lpstr>Atomic diffusion</vt:lpstr>
      <vt:lpstr>HD75049         30 kG </vt:lpstr>
      <vt:lpstr>Doppler imaging of HD 99563  NdIII spots  VLT UVES + Subaru HDS</vt:lpstr>
      <vt:lpstr>Doppler imaging of HD 99563  EuII spots  VLT UVES + Subaru HDS</vt:lpstr>
      <vt:lpstr>Line by line radial velocities </vt:lpstr>
      <vt:lpstr>Line bisector radial velocities </vt:lpstr>
      <vt:lpstr>Viewing the 3rd dimension – nodes?</vt:lpstr>
      <vt:lpstr>Viewing the 3rd dimension – nodes?</vt:lpstr>
      <vt:lpstr>Viewing the 3rd dimension – nodes</vt:lpstr>
      <vt:lpstr>Viewing the 3rd dimension – nodes</vt:lpstr>
      <vt:lpstr>Viewing the 3rd dimension – running waves</vt:lpstr>
      <vt:lpstr>Viewing the 3rd dimension – running waves</vt:lpstr>
      <vt:lpstr>Viewing the 3rd dimension – running waves</vt:lpstr>
      <vt:lpstr>Slide 52</vt:lpstr>
      <vt:lpstr>Theoretical expectation</vt:lpstr>
      <vt:lpstr>LPV for m &gt;&gt; 0</vt:lpstr>
      <vt:lpstr> Equ</vt:lpstr>
      <vt:lpstr>Upper atmosphere shock waves</vt:lpstr>
      <vt:lpstr>HD99563 NdIII</vt:lpstr>
      <vt:lpstr>Studies of roAp stars atmospheres test:</vt:lpstr>
      <vt:lpstr>HD154708 – 24.5 kG</vt:lpstr>
      <vt:lpstr>HD154708</vt:lpstr>
      <vt:lpstr>p modes and magnetic fields</vt:lpstr>
    </vt:vector>
  </TitlesOfParts>
  <Company>University of Central Lancashire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Donald Kurtz</dc:creator>
  <cp:lastModifiedBy>Donald Kurtz</cp:lastModifiedBy>
  <cp:revision>198</cp:revision>
  <dcterms:created xsi:type="dcterms:W3CDTF">2010-11-25T18:23:26Z</dcterms:created>
  <dcterms:modified xsi:type="dcterms:W3CDTF">2010-11-25T18:26:52Z</dcterms:modified>
</cp:coreProperties>
</file>