
<file path=[Content_Types].xml><?xml version="1.0" encoding="utf-8"?>
<Types xmlns="http://schemas.openxmlformats.org/package/2006/content-types">
  <Default Extension="xml" ContentType="application/xml"/>
  <Default Extension="mov" ContentType="video/quicktime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2" r:id="rId6"/>
    <p:sldId id="260" r:id="rId7"/>
    <p:sldId id="263" r:id="rId8"/>
    <p:sldId id="264" r:id="rId9"/>
    <p:sldId id="266" r:id="rId10"/>
    <p:sldId id="267" r:id="rId11"/>
    <p:sldId id="261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82774"/>
  </p:normalViewPr>
  <p:slideViewPr>
    <p:cSldViewPr snapToGrid="0" snapToObjects="1">
      <p:cViewPr varScale="1">
        <p:scale>
          <a:sx n="90" d="100"/>
          <a:sy n="90" d="100"/>
        </p:scale>
        <p:origin x="232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EF18C6-B8D8-6B43-98ED-C459903EEA09}" type="datetimeFigureOut">
              <a:rPr lang="en-US" smtClean="0"/>
              <a:t>1/19/17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A7D9B-C445-2547-9E55-9582C3460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50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 talk will be about the SOLARNET</a:t>
            </a:r>
            <a:r>
              <a:rPr lang="en-US" baseline="0" dirty="0" smtClean="0"/>
              <a:t> Solar Virtual Observatory prototype developed in the SOLARNET project at ROB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A7D9B-C445-2547-9E55-9582C3460FF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810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 searching with the</a:t>
            </a:r>
            <a:r>
              <a:rPr lang="en-US" baseline="0" dirty="0" smtClean="0"/>
              <a:t> SOLARNET we also want to make researchers of other datasets that they may not have heard of or only take data at certain times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A7D9B-C445-2547-9E55-9582C3460FF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73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design of the SVO.</a:t>
            </a:r>
          </a:p>
          <a:p>
            <a:r>
              <a:rPr lang="en-US" dirty="0" smtClean="0"/>
              <a:t>The</a:t>
            </a:r>
            <a:r>
              <a:rPr lang="en-US" baseline="0" dirty="0" smtClean="0"/>
              <a:t> data will be hosted on the servers of the data providers. We collect the metadata into a central searchable database. </a:t>
            </a:r>
          </a:p>
          <a:p>
            <a:r>
              <a:rPr lang="en-US" baseline="0" dirty="0" smtClean="0"/>
              <a:t>To interface with the database we use the widely used RESTful API so that it’s easy to develop new tools that interface with the API</a:t>
            </a:r>
          </a:p>
          <a:p>
            <a:r>
              <a:rPr lang="en-US" baseline="0" dirty="0" smtClean="0"/>
              <a:t>The SVO is made up out of a web App aimed at user friendliness and an IDL and Python API to make more complex searches and to be used in programs and scripts.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A7D9B-C445-2547-9E55-9582C3460FF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82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 search across data sets</a:t>
            </a:r>
            <a:r>
              <a:rPr lang="en-US" baseline="0" dirty="0" smtClean="0"/>
              <a:t> the user will become more aware of what is out there.</a:t>
            </a:r>
          </a:p>
          <a:p>
            <a:r>
              <a:rPr lang="en-US" baseline="0" dirty="0" smtClean="0"/>
              <a:t>Tags give the possibility to mark data in a way that is difficult with meta data and by cross referencing event catalogues.</a:t>
            </a:r>
          </a:p>
          <a:p>
            <a:r>
              <a:rPr lang="en-US" baseline="0" dirty="0" smtClean="0"/>
              <a:t>Quick-look is included if the providers provides something</a:t>
            </a:r>
            <a:endParaRPr lang="en-US" dirty="0" smtClean="0"/>
          </a:p>
          <a:p>
            <a:r>
              <a:rPr lang="en-US" dirty="0" smtClean="0"/>
              <a:t>I’ll show the functionality of the SVO with</a:t>
            </a:r>
            <a:r>
              <a:rPr lang="en-US" baseline="0" dirty="0" smtClean="0"/>
              <a:t> examples from the web app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A7D9B-C445-2547-9E55-9582C3460FF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024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we show the</a:t>
            </a:r>
            <a:r>
              <a:rPr lang="en-US" baseline="0" dirty="0" smtClean="0"/>
              <a:t> possibilities of searching across datasets.</a:t>
            </a:r>
          </a:p>
          <a:p>
            <a:r>
              <a:rPr lang="en-US" baseline="0" dirty="0" smtClean="0"/>
              <a:t>Selection is possible by telescope (ground based or satellite ) certain characteristics of the data</a:t>
            </a:r>
          </a:p>
          <a:p>
            <a:r>
              <a:rPr lang="en-US" baseline="0" dirty="0" smtClean="0"/>
              <a:t>Tags like a Venus transit or the Halloween event</a:t>
            </a:r>
          </a:p>
          <a:p>
            <a:r>
              <a:rPr lang="en-US" dirty="0" smtClean="0"/>
              <a:t>And date and wavelength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A7D9B-C445-2547-9E55-9582C3460FF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63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data from the telescopes</a:t>
            </a:r>
            <a:r>
              <a:rPr lang="en-US" baseline="0" dirty="0" smtClean="0"/>
              <a:t> in SOLARNET is becoming more available and will follow a metadata </a:t>
            </a:r>
            <a:r>
              <a:rPr lang="en-US" baseline="0" dirty="0" err="1" smtClean="0"/>
              <a:t>stadard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A7D9B-C445-2547-9E55-9582C3460FF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614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34BF0-E687-DC46-A70A-5BA89F14E640}" type="datetimeFigureOut">
              <a:rPr lang="en-US" smtClean="0"/>
              <a:t>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3714D-162B-FC47-9349-33951053F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8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34BF0-E687-DC46-A70A-5BA89F14E640}" type="datetimeFigureOut">
              <a:rPr lang="en-US" smtClean="0"/>
              <a:t>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3714D-162B-FC47-9349-33951053F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32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34BF0-E687-DC46-A70A-5BA89F14E640}" type="datetimeFigureOut">
              <a:rPr lang="en-US" smtClean="0"/>
              <a:t>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3714D-162B-FC47-9349-33951053F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354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34BF0-E687-DC46-A70A-5BA89F14E640}" type="datetimeFigureOut">
              <a:rPr lang="en-US" smtClean="0"/>
              <a:t>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3714D-162B-FC47-9349-33951053F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74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34BF0-E687-DC46-A70A-5BA89F14E640}" type="datetimeFigureOut">
              <a:rPr lang="en-US" smtClean="0"/>
              <a:t>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3714D-162B-FC47-9349-33951053F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851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34BF0-E687-DC46-A70A-5BA89F14E640}" type="datetimeFigureOut">
              <a:rPr lang="en-US" smtClean="0"/>
              <a:t>1/19/17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3714D-162B-FC47-9349-33951053F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08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34BF0-E687-DC46-A70A-5BA89F14E640}" type="datetimeFigureOut">
              <a:rPr lang="en-US" smtClean="0"/>
              <a:t>1/19/17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3714D-162B-FC47-9349-33951053F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11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34BF0-E687-DC46-A70A-5BA89F14E640}" type="datetimeFigureOut">
              <a:rPr lang="en-US" smtClean="0"/>
              <a:t>1/19/17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3714D-162B-FC47-9349-33951053F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151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34BF0-E687-DC46-A70A-5BA89F14E640}" type="datetimeFigureOut">
              <a:rPr lang="en-US" smtClean="0"/>
              <a:t>1/19/17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3714D-162B-FC47-9349-33951053F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57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34BF0-E687-DC46-A70A-5BA89F14E640}" type="datetimeFigureOut">
              <a:rPr lang="en-US" smtClean="0"/>
              <a:t>1/19/17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3714D-162B-FC47-9349-33951053F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227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34BF0-E687-DC46-A70A-5BA89F14E640}" type="datetimeFigureOut">
              <a:rPr lang="en-US" smtClean="0"/>
              <a:t>1/19/17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3714D-162B-FC47-9349-33951053F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6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34BF0-E687-DC46-A70A-5BA89F14E640}" type="datetimeFigureOut">
              <a:rPr lang="en-US" smtClean="0"/>
              <a:t>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3714D-162B-FC47-9349-33951053F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0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5.mov"/><Relationship Id="rId2" Type="http://schemas.openxmlformats.org/officeDocument/2006/relationships/video" Target="../media/media5.mo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5876" y="2137559"/>
            <a:ext cx="9144000" cy="1835542"/>
          </a:xfrm>
        </p:spPr>
        <p:txBody>
          <a:bodyPr/>
          <a:lstStyle/>
          <a:p>
            <a:r>
              <a:rPr lang="en-US" dirty="0" smtClean="0"/>
              <a:t>The SOLARNET Solar Virtual Observatory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54" y="4793654"/>
            <a:ext cx="8625443" cy="130331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Presenter: R. </a:t>
            </a:r>
            <a:r>
              <a:rPr lang="en-US" dirty="0" err="1" smtClean="0"/>
              <a:t>Vansintjan</a:t>
            </a:r>
            <a:endParaRPr lang="en-US" dirty="0" smtClean="0"/>
          </a:p>
          <a:p>
            <a:r>
              <a:rPr lang="en-US" dirty="0" smtClean="0"/>
              <a:t>Authors: B. </a:t>
            </a:r>
            <a:r>
              <a:rPr lang="en-US" dirty="0" err="1" smtClean="0"/>
              <a:t>Mampaey</a:t>
            </a:r>
            <a:r>
              <a:rPr lang="en-US" dirty="0" smtClean="0"/>
              <a:t>, V. </a:t>
            </a:r>
            <a:r>
              <a:rPr lang="en-US" dirty="0" err="1" smtClean="0"/>
              <a:t>Delouille</a:t>
            </a:r>
            <a:endParaRPr lang="en-US" dirty="0" smtClean="0"/>
          </a:p>
          <a:p>
            <a:r>
              <a:rPr lang="en-US" dirty="0" smtClean="0"/>
              <a:t>From the Royal observatory of Belgium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0" y="201709"/>
            <a:ext cx="4335359" cy="1083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489" y="201709"/>
            <a:ext cx="7500381" cy="111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0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selection download</a:t>
            </a:r>
          </a:p>
        </p:txBody>
      </p:sp>
      <p:pic>
        <p:nvPicPr>
          <p:cNvPr id="4" name="Mov_5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7745" y="1605908"/>
            <a:ext cx="9531927" cy="4819593"/>
          </a:xfrm>
        </p:spPr>
      </p:pic>
    </p:spTree>
    <p:extLst>
      <p:ext uri="{BB962C8B-B14F-4D97-AF65-F5344CB8AC3E}">
        <p14:creationId xmlns:p14="http://schemas.microsoft.com/office/powerpoint/2010/main" val="112523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Going forward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Currently we are moving the software from our development sever to an operational server.</a:t>
            </a:r>
          </a:p>
          <a:p>
            <a:r>
              <a:rPr lang="en-US" dirty="0" smtClean="0"/>
              <a:t>As the data from different SOLARNET telescopes is put in a final state, is released, </a:t>
            </a:r>
            <a:r>
              <a:rPr lang="en-US" dirty="0" err="1" smtClean="0"/>
              <a:t>etc</a:t>
            </a:r>
            <a:r>
              <a:rPr lang="en-US" dirty="0" smtClean="0"/>
              <a:t>…  we want to ingest this data into the SOLARNET SVO</a:t>
            </a:r>
          </a:p>
          <a:p>
            <a:r>
              <a:rPr lang="en-US" dirty="0" smtClean="0"/>
              <a:t>We are talking but have no concrete plans to interface the VO with </a:t>
            </a:r>
            <a:r>
              <a:rPr lang="en-US" dirty="0"/>
              <a:t>HELIO </a:t>
            </a:r>
            <a:r>
              <a:rPr lang="en-US" dirty="0" err="1"/>
              <a:t>Heliophysics</a:t>
            </a:r>
            <a:r>
              <a:rPr lang="en-US" dirty="0"/>
              <a:t> Event Catalogue</a:t>
            </a:r>
            <a:endParaRPr lang="en-US" dirty="0" smtClean="0"/>
          </a:p>
          <a:p>
            <a:r>
              <a:rPr lang="en-US" dirty="0" smtClean="0"/>
              <a:t>We will develop a manual for the users</a:t>
            </a:r>
          </a:p>
          <a:p>
            <a:r>
              <a:rPr lang="en-US" dirty="0" smtClean="0"/>
              <a:t>At the end of March the SOARNET SVO will have more datasets and we will maintain it on a best effort basis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86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79625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Thank you!</a:t>
            </a:r>
            <a:br>
              <a:rPr lang="en-US" dirty="0" smtClean="0"/>
            </a:br>
            <a:r>
              <a:rPr lang="en-US" dirty="0" smtClean="0"/>
              <a:t>Feedback is very welcome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25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59927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work presented here was done under WP 50.2 of SOLARNET</a:t>
            </a:r>
          </a:p>
          <a:p>
            <a:r>
              <a:rPr lang="en-US" dirty="0" smtClean="0"/>
              <a:t>Under WP 50.1 instrument pipelines were developed and a document on standards for meta-data was written.</a:t>
            </a:r>
          </a:p>
          <a:p>
            <a:r>
              <a:rPr lang="en-US" dirty="0" smtClean="0"/>
              <a:t>One of the aims of the SOLARNET project was to make the date from the different European Solar telescopes ( e.g. GREGOR, SST, THEMIS, </a:t>
            </a:r>
            <a:r>
              <a:rPr lang="en-US" dirty="0" err="1" smtClean="0"/>
              <a:t>etc</a:t>
            </a:r>
            <a:r>
              <a:rPr lang="en-US" dirty="0" smtClean="0"/>
              <a:t> ) easily available to the community</a:t>
            </a:r>
          </a:p>
          <a:p>
            <a:r>
              <a:rPr lang="en-US" dirty="0" smtClean="0"/>
              <a:t>We think there is a use for a VO that increases the awareness of the different datasets that are available. More so with the campaign like nature of ground based telescopes.</a:t>
            </a:r>
          </a:p>
          <a:p>
            <a:r>
              <a:rPr lang="en-US" dirty="0" smtClean="0"/>
              <a:t>In this presentation I’ll give a description of the SVO and show some of its features. </a:t>
            </a:r>
          </a:p>
          <a:p>
            <a:r>
              <a:rPr lang="en-US" dirty="0" smtClean="0"/>
              <a:t>URL: </a:t>
            </a:r>
            <a:r>
              <a:rPr lang="en-US" dirty="0" err="1" smtClean="0"/>
              <a:t>solarnet.oma.be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9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Architecture of the SVO</a:t>
            </a:r>
            <a:endParaRPr lang="en-US" dirty="0"/>
          </a:p>
        </p:txBody>
      </p:sp>
      <p:pic>
        <p:nvPicPr>
          <p:cNvPr id="2050" name="Picture 2" descr="DA concept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416" y="1825625"/>
            <a:ext cx="477916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71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SVO features overview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Searches across different data sets (date, wavelength, tags)</a:t>
            </a:r>
          </a:p>
          <a:p>
            <a:r>
              <a:rPr lang="en-US" dirty="0" smtClean="0"/>
              <a:t>Tags for the provider to mark special data</a:t>
            </a:r>
          </a:p>
          <a:p>
            <a:r>
              <a:rPr lang="en-US" dirty="0" smtClean="0"/>
              <a:t>Dataset specific search interface </a:t>
            </a:r>
          </a:p>
          <a:p>
            <a:r>
              <a:rPr lang="en-US" dirty="0" smtClean="0"/>
              <a:t>Quick-look (thumbnail and meta-data)</a:t>
            </a:r>
          </a:p>
          <a:p>
            <a:pPr fontAlgn="base"/>
            <a:r>
              <a:rPr lang="en-US" dirty="0" smtClean="0"/>
              <a:t> </a:t>
            </a:r>
            <a:r>
              <a:rPr lang="en-US" dirty="0"/>
              <a:t>Search by solar events (event date and type)</a:t>
            </a:r>
          </a:p>
          <a:p>
            <a:pPr fontAlgn="base"/>
            <a:r>
              <a:rPr lang="en-US" dirty="0"/>
              <a:t>Co-observation searches (date of observation overlap</a:t>
            </a:r>
            <a:r>
              <a:rPr lang="en-US" dirty="0" smtClean="0"/>
              <a:t>)</a:t>
            </a:r>
          </a:p>
          <a:p>
            <a:pPr fontAlgn="base"/>
            <a:r>
              <a:rPr lang="en-US" dirty="0"/>
              <a:t>Data selection download by FTP and ZIP</a:t>
            </a:r>
          </a:p>
          <a:p>
            <a:pPr fontAlgn="base"/>
            <a:r>
              <a:rPr lang="en-US" dirty="0" smtClean="0"/>
              <a:t>US VSO as a data provider (</a:t>
            </a:r>
            <a:r>
              <a:rPr lang="en-US" dirty="0" err="1" smtClean="0"/>
              <a:t>ChroTel</a:t>
            </a:r>
            <a:r>
              <a:rPr lang="en-US" dirty="0" smtClean="0"/>
              <a:t>, XRT)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23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1889"/>
            <a:ext cx="10515600" cy="923348"/>
          </a:xfrm>
        </p:spPr>
        <p:txBody>
          <a:bodyPr/>
          <a:lstStyle/>
          <a:p>
            <a:pPr algn="ctr"/>
            <a:r>
              <a:rPr lang="en-US" dirty="0" smtClean="0"/>
              <a:t>The website: </a:t>
            </a:r>
            <a:r>
              <a:rPr lang="en-US" dirty="0" err="1" smtClean="0"/>
              <a:t>solarnet.oma.be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674" y="1025238"/>
            <a:ext cx="7708652" cy="5250872"/>
          </a:xfrm>
        </p:spPr>
      </p:pic>
      <p:sp>
        <p:nvSpPr>
          <p:cNvPr id="8" name="Frame 7"/>
          <p:cNvSpPr/>
          <p:nvPr/>
        </p:nvSpPr>
        <p:spPr>
          <a:xfrm>
            <a:off x="4142509" y="2556163"/>
            <a:ext cx="1953491" cy="346364"/>
          </a:xfrm>
          <a:prstGeom prst="frame">
            <a:avLst>
              <a:gd name="adj1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Left Arrow 8"/>
          <p:cNvSpPr/>
          <p:nvPr/>
        </p:nvSpPr>
        <p:spPr>
          <a:xfrm>
            <a:off x="6222773" y="2576945"/>
            <a:ext cx="1149927" cy="346364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3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across datasets</a:t>
            </a:r>
            <a:endParaRPr lang="en-US" dirty="0"/>
          </a:p>
        </p:txBody>
      </p:sp>
      <p:pic>
        <p:nvPicPr>
          <p:cNvPr id="4" name="mov_SOL_pres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0600" y="1477724"/>
            <a:ext cx="10516945" cy="4909222"/>
          </a:xfrm>
        </p:spPr>
      </p:pic>
    </p:spTree>
    <p:extLst>
      <p:ext uri="{BB962C8B-B14F-4D97-AF65-F5344CB8AC3E}">
        <p14:creationId xmlns:p14="http://schemas.microsoft.com/office/powerpoint/2010/main" val="31608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Dataset specific searches and quick-look</a:t>
            </a:r>
            <a:endParaRPr lang="en-US" dirty="0"/>
          </a:p>
        </p:txBody>
      </p:sp>
      <p:pic>
        <p:nvPicPr>
          <p:cNvPr id="4" name="SOL_meeting4_2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5346" y="1525252"/>
            <a:ext cx="9766966" cy="5332747"/>
          </a:xfrm>
        </p:spPr>
      </p:pic>
    </p:spTree>
    <p:extLst>
      <p:ext uri="{BB962C8B-B14F-4D97-AF65-F5344CB8AC3E}">
        <p14:creationId xmlns:p14="http://schemas.microsoft.com/office/powerpoint/2010/main" val="2253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Co-observation searches</a:t>
            </a:r>
          </a:p>
        </p:txBody>
      </p:sp>
      <p:pic>
        <p:nvPicPr>
          <p:cNvPr id="4" name="movie3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2838" y="1825625"/>
            <a:ext cx="9966325" cy="4351338"/>
          </a:xfrm>
        </p:spPr>
      </p:pic>
    </p:spTree>
    <p:extLst>
      <p:ext uri="{BB962C8B-B14F-4D97-AF65-F5344CB8AC3E}">
        <p14:creationId xmlns:p14="http://schemas.microsoft.com/office/powerpoint/2010/main" val="15936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by solar events</a:t>
            </a:r>
          </a:p>
        </p:txBody>
      </p:sp>
      <p:pic>
        <p:nvPicPr>
          <p:cNvPr id="4" name="movie_4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2077" y="1828800"/>
            <a:ext cx="11217826" cy="4364182"/>
          </a:xfrm>
        </p:spPr>
      </p:pic>
    </p:spTree>
    <p:extLst>
      <p:ext uri="{BB962C8B-B14F-4D97-AF65-F5344CB8AC3E}">
        <p14:creationId xmlns:p14="http://schemas.microsoft.com/office/powerpoint/2010/main" val="8478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1514</TotalTime>
  <Words>593</Words>
  <Application>Microsoft Macintosh PowerPoint</Application>
  <PresentationFormat>Widescreen</PresentationFormat>
  <Paragraphs>55</Paragraphs>
  <Slides>12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The SOLARNET Solar Virtual Observatory</vt:lpstr>
      <vt:lpstr>Introduction </vt:lpstr>
      <vt:lpstr>Architecture of the SVO</vt:lpstr>
      <vt:lpstr>SVO features overview </vt:lpstr>
      <vt:lpstr>The website: solarnet.oma.be</vt:lpstr>
      <vt:lpstr>Searching across datasets</vt:lpstr>
      <vt:lpstr>Dataset specific searches and quick-look</vt:lpstr>
      <vt:lpstr>Co-observation searches</vt:lpstr>
      <vt:lpstr>Search by solar events</vt:lpstr>
      <vt:lpstr>Data selection download</vt:lpstr>
      <vt:lpstr>Going forward</vt:lpstr>
      <vt:lpstr>Thank you! Feedback is very welcome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SOLARNET Solar Virtual Observatory</dc:title>
  <dc:creator>Microsoft Office User</dc:creator>
  <cp:lastModifiedBy>Microsoft Office User</cp:lastModifiedBy>
  <cp:revision>43</cp:revision>
  <dcterms:created xsi:type="dcterms:W3CDTF">2017-01-13T12:12:19Z</dcterms:created>
  <dcterms:modified xsi:type="dcterms:W3CDTF">2017-01-19T16:28:06Z</dcterms:modified>
</cp:coreProperties>
</file>